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675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7776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4675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7132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1904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7040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0229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960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2897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9850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7470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5370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4248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6134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76538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5031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5355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2B77318-125A-414C-8BD2-C3581A631372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657A4DE-54E8-4F72-9750-5A7868ECE7B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59380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  <p:sldLayoutId id="2147483882" r:id="rId14"/>
    <p:sldLayoutId id="2147483883" r:id="rId15"/>
    <p:sldLayoutId id="2147483884" r:id="rId16"/>
    <p:sldLayoutId id="21474838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82D694-767A-4658-8675-79F38A08F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				</a:t>
            </a:r>
            <a:r>
              <a:rPr lang="ru-RU" sz="6000" dirty="0"/>
              <a:t>Семейное чтение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86CC6C6-2077-4ADB-ADDF-F277667684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Несколько советов родителям</a:t>
            </a:r>
          </a:p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6411CB6-DC0C-45C3-BCAF-28FD72AA7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4547" y="4944534"/>
            <a:ext cx="5970865" cy="1049866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Автор-составитель:</a:t>
            </a:r>
          </a:p>
          <a:p>
            <a:r>
              <a:rPr lang="ru-RU" dirty="0"/>
              <a:t>Тарасова Оксана Александровна</a:t>
            </a:r>
          </a:p>
          <a:p>
            <a:r>
              <a:rPr lang="ru-RU" dirty="0"/>
              <a:t>Педагог-библиотекарь МБОУ «СОШ №86 </a:t>
            </a:r>
            <a:r>
              <a:rPr lang="ru-RU" dirty="0" err="1"/>
              <a:t>г.Челябинска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94300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3EB1EED-050B-4151-A4C4-5309DD1BDDAF}"/>
              </a:ext>
            </a:extLst>
          </p:cNvPr>
          <p:cNvSpPr/>
          <p:nvPr/>
        </p:nvSpPr>
        <p:spPr>
          <a:xfrm>
            <a:off x="1074199" y="1100832"/>
            <a:ext cx="98275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Знакомьте ребенка с книгой с самого детства. Показывайте цветные иллюстрации, рассказывайте истории. Книга должна быть бумажной (не электронной) и подходить по возрасту.</a:t>
            </a:r>
          </a:p>
          <a:p>
            <a:br>
              <a:rPr lang="ru-RU" dirty="0"/>
            </a:b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3616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0AD490D-A405-4EE3-B53F-F50107DF855A}"/>
              </a:ext>
            </a:extLst>
          </p:cNvPr>
          <p:cNvSpPr/>
          <p:nvPr/>
        </p:nvSpPr>
        <p:spPr>
          <a:xfrm>
            <a:off x="1189608" y="1819923"/>
            <a:ext cx="969441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 Подумайте, книги какой тематики будут наиболее интересны для вашего ребенка.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3005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8C774DA-D86C-4816-8670-94DA90844032}"/>
              </a:ext>
            </a:extLst>
          </p:cNvPr>
          <p:cNvSpPr/>
          <p:nvPr/>
        </p:nvSpPr>
        <p:spPr>
          <a:xfrm>
            <a:off x="1580225" y="488272"/>
            <a:ext cx="921502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Обратите внимание на детскую периодику.</a:t>
            </a:r>
          </a:p>
          <a:p>
            <a:r>
              <a:rPr lang="ru-RU" sz="4400" dirty="0"/>
              <a:t>Детские журналы имеют яркие картинки, небольшие по объему, но разнообразные, </a:t>
            </a:r>
          </a:p>
          <a:p>
            <a:r>
              <a:rPr lang="ru-RU" sz="4400" dirty="0"/>
              <a:t>тексты: стихи, рассказы, комиксы, игры.</a:t>
            </a:r>
            <a:endParaRPr lang="ru-RU" sz="4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049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1697030-74E8-4113-A21B-771F7A52FECC}"/>
              </a:ext>
            </a:extLst>
          </p:cNvPr>
          <p:cNvSpPr/>
          <p:nvPr/>
        </p:nvSpPr>
        <p:spPr>
          <a:xfrm>
            <a:off x="2317072" y="639192"/>
            <a:ext cx="660498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В журналах часто печатают повести с продолжением, ребенок может вместе с Вами ждать следующий номер, что закрепит его мотивацию.</a:t>
            </a:r>
            <a:endParaRPr lang="ru-RU" sz="4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405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700B816-D1A3-41C2-ACBC-C756B6A2946A}"/>
              </a:ext>
            </a:extLst>
          </p:cNvPr>
          <p:cNvSpPr/>
          <p:nvPr/>
        </p:nvSpPr>
        <p:spPr>
          <a:xfrm>
            <a:off x="1864311" y="204186"/>
            <a:ext cx="727968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Не отказывайте ребенку в совместном чтении, пока он учится читать. Обязательно читайте ему. При совместном чтении просите его прочитать название главы или чье-то имя. Повторите прочитанное.</a:t>
            </a:r>
            <a:endParaRPr lang="ru-RU" sz="4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1709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C774C42-CCDD-482D-8A17-4B5209F70BBC}"/>
              </a:ext>
            </a:extLst>
          </p:cNvPr>
          <p:cNvSpPr/>
          <p:nvPr/>
        </p:nvSpPr>
        <p:spPr>
          <a:xfrm>
            <a:off x="1287262" y="825622"/>
            <a:ext cx="94635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Закончите чтение на самом интересном месте главы или абзаца, возможно ребенок сам захочет узнать, что было дальше.</a:t>
            </a:r>
            <a:endParaRPr lang="ru-RU" sz="4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7770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1A9C62-CAFB-4D1E-8150-04717AB0ED7E}"/>
              </a:ext>
            </a:extLst>
          </p:cNvPr>
          <p:cNvSpPr/>
          <p:nvPr/>
        </p:nvSpPr>
        <p:spPr>
          <a:xfrm>
            <a:off x="1748901" y="213064"/>
            <a:ext cx="834501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Запишитесь в библиотеку или устраивайте поход в книжный магазин. Пусть это будет совместное время, проведенное с ребенком. Разрешите ему самому выбрать книгу.</a:t>
            </a:r>
          </a:p>
          <a:p>
            <a:br>
              <a:rPr lang="ru-RU" dirty="0"/>
            </a:b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5927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5E35B7B-C411-429A-88F5-9FB9027C5E71}"/>
              </a:ext>
            </a:extLst>
          </p:cNvPr>
          <p:cNvSpPr/>
          <p:nvPr/>
        </p:nvSpPr>
        <p:spPr>
          <a:xfrm>
            <a:off x="2352583" y="355107"/>
            <a:ext cx="83361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Расскажите о тех книгах, которые Вы читали в детстве, или перескажите книгу, которая Вам очень нравилась. Как Вы относились к главным героям, на кого хотели быть похожим. </a:t>
            </a:r>
            <a:endParaRPr lang="ru-RU" sz="4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2687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6F8DD11-78B8-4CA8-B9F7-AFDC5566E075}"/>
              </a:ext>
            </a:extLst>
          </p:cNvPr>
          <p:cNvSpPr/>
          <p:nvPr/>
        </p:nvSpPr>
        <p:spPr>
          <a:xfrm>
            <a:off x="1464816" y="1278384"/>
            <a:ext cx="909073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/>
              <a:t>Ваш пример — самая лучшая мотивация, если в доме читают книги, у ребенка больше шансов полюбить чтение.</a:t>
            </a:r>
            <a:endParaRPr lang="ru-RU" sz="4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6621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78</TotalTime>
  <Words>248</Words>
  <Application>Microsoft Office PowerPoint</Application>
  <PresentationFormat>Широкоэкранный</PresentationFormat>
  <Paragraphs>18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Сектор</vt:lpstr>
      <vt:lpstr>    Семейное чтение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хорошо уметь читать</dc:title>
  <dc:creator>Библиотека</dc:creator>
  <cp:lastModifiedBy>Библиотека</cp:lastModifiedBy>
  <cp:revision>4</cp:revision>
  <dcterms:created xsi:type="dcterms:W3CDTF">2025-03-18T04:04:48Z</dcterms:created>
  <dcterms:modified xsi:type="dcterms:W3CDTF">2025-03-18T06:21:28Z</dcterms:modified>
</cp:coreProperties>
</file>