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</p:sldMasterIdLst>
  <p:sldIdLst>
    <p:sldId id="256" r:id="rId2"/>
    <p:sldId id="280" r:id="rId3"/>
    <p:sldId id="257" r:id="rId4"/>
    <p:sldId id="258" r:id="rId5"/>
    <p:sldId id="259" r:id="rId6"/>
    <p:sldId id="276" r:id="rId7"/>
    <p:sldId id="270" r:id="rId8"/>
    <p:sldId id="281" r:id="rId9"/>
    <p:sldId id="264" r:id="rId10"/>
    <p:sldId id="261" r:id="rId11"/>
    <p:sldId id="269" r:id="rId12"/>
    <p:sldId id="265" r:id="rId13"/>
    <p:sldId id="268" r:id="rId14"/>
    <p:sldId id="273" r:id="rId15"/>
    <p:sldId id="266" r:id="rId16"/>
    <p:sldId id="274" r:id="rId17"/>
    <p:sldId id="272" r:id="rId18"/>
    <p:sldId id="277" r:id="rId19"/>
    <p:sldId id="278" r:id="rId20"/>
    <p:sldId id="263" r:id="rId21"/>
    <p:sldId id="262" r:id="rId22"/>
    <p:sldId id="275" r:id="rId23"/>
    <p:sldId id="271" r:id="rId24"/>
    <p:sldId id="260" r:id="rId25"/>
    <p:sldId id="27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40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127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01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3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578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554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944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678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848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350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1146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027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778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479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71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976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16505-326B-48A8-B3D7-E21E35108E06}" type="datetimeFigureOut">
              <a:rPr lang="ru-RU" smtClean="0"/>
              <a:t>26.09.2021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9DC2840-5AAF-4703-9942-A848118B3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196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  <p:sldLayoutId id="2147483843" r:id="rId14"/>
    <p:sldLayoutId id="2147483844" r:id="rId15"/>
    <p:sldLayoutId id="214748384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8%D0%BC%D0%BF%D0%B5%D1%80%D0%B0%D1%82%D0%BE%D1%80_%D0%B2%D1%81%D0%B5%D1%80%D0%BE%D1%81%D1%81%D0%B8%D0%B9%D1%81%D0%BA%D0%B8%D0%B9" TargetMode="External"/><Relationship Id="rId3" Type="http://schemas.openxmlformats.org/officeDocument/2006/relationships/hyperlink" Target="https://ru.wikipedia.org/wiki/9_%D0%B8%D1%8E%D0%BD%D1%8F" TargetMode="External"/><Relationship Id="rId7" Type="http://schemas.openxmlformats.org/officeDocument/2006/relationships/hyperlink" Target="https://ru.wikipedia.org/wiki/%D0%93%D0%BE%D1%81%D1%83%D0%B4%D0%B0%D1%80%D1%8C,_%D0%A6%D0%B0%D1%80%D1%8C_%D0%B8_%D0%92%D0%B5%D0%BB%D0%B8%D0%BA%D0%B8%D0%B9_%D0%9A%D0%BD%D1%8F%D0%B7%D1%8C_%D0%B2%D1%81%D0%B5%D1%8F_%D0%A0%D1%83%D1%81%D0%B8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1725_%D0%B3%D0%BE%D0%B4" TargetMode="External"/><Relationship Id="rId5" Type="http://schemas.openxmlformats.org/officeDocument/2006/relationships/hyperlink" Target="https://ru.wikipedia.org/wiki/8_%D1%84%D0%B5%D0%B2%D1%80%D0%B0%D0%BB%D1%8F" TargetMode="External"/><Relationship Id="rId10" Type="http://schemas.openxmlformats.org/officeDocument/2006/relationships/hyperlink" Target="https://ru.wikipedia.org/wiki/%D0%98%D0%B2%D0%B0%D0%BD_V" TargetMode="External"/><Relationship Id="rId4" Type="http://schemas.openxmlformats.org/officeDocument/2006/relationships/hyperlink" Target="https://ru.wikipedia.org/wiki/1672_%D0%B3%D0%BE%D0%B4" TargetMode="External"/><Relationship Id="rId9" Type="http://schemas.openxmlformats.org/officeDocument/2006/relationships/hyperlink" Target="https://ru.wikipedia.org/wiki/%D0%A0%D0%BE%D0%BC%D0%B0%D0%BD%D0%BE%D0%B2%D1%8B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BA2CBEB-8C1E-4BA6-8B81-E922D2DDB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05375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К 350-летию со дня рождения Петра Великого – императора Всероссийского(1721)</a:t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>
                <a:latin typeface="Georgia" panose="02040502050405020303" pitchFamily="18" charset="0"/>
              </a:rPr>
              <a:t>(30 мая(9.06) 1672 – 28 января(8.02) 1725гг.)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92CD66-D826-4EAC-93B1-3D8611829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000" y="2667000"/>
            <a:ext cx="43307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081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134649-02CA-43BC-A730-15CF145BB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649" y="158750"/>
            <a:ext cx="5485302" cy="6540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A46FBE-C3D4-4F0D-8A8A-00335787E763}"/>
              </a:ext>
            </a:extLst>
          </p:cNvPr>
          <p:cNvSpPr txBox="1"/>
          <p:nvPr/>
        </p:nvSpPr>
        <p:spPr>
          <a:xfrm>
            <a:off x="6286500" y="304800"/>
            <a:ext cx="5676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-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79D04C-109B-4A54-90BD-7747B19FD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0900" y="1165531"/>
            <a:ext cx="4559300" cy="470898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Пётр I </a:t>
            </a:r>
            <a:r>
              <a:rPr kumimoji="0" lang="ru-RU" altLang="ru-RU" sz="2000" b="1" i="0" u="none" strike="noStrike" cap="none" normalizeH="0" baseline="0" dirty="0" err="1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Алексе́евич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прозванный </a:t>
            </a:r>
            <a:r>
              <a:rPr kumimoji="0" lang="ru-RU" altLang="ru-RU" sz="2000" b="1" i="0" u="none" strike="noStrike" cap="none" normalizeH="0" baseline="0" dirty="0" err="1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Вели́ким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(30 мая [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9 июня"/>
              </a:rPr>
              <a:t>9 июня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]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 tooltip="1672 год"/>
              </a:rPr>
              <a:t>1672 года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— 28 января [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 tooltip="8 февраля"/>
              </a:rPr>
              <a:t>8 февраля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]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6" tooltip="1725 год"/>
              </a:rPr>
              <a:t>1725 года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 — последний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7" tooltip="Государь, Царь и Великий Князь всея Руси"/>
              </a:rPr>
              <a:t>царь всея Руси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(с 1682 года) и первый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 tooltip="Император всероссийский"/>
              </a:rPr>
              <a:t>Император Всероссийский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(с 1721 года).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Представитель династии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 tooltip="Романовы"/>
              </a:rPr>
              <a:t>Романовых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Был провозглашён царём в 10-летнем возрасте, стал править самостоятельно с 1689 года. Формальным соправителем Петра был его брат 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645A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 tooltip="Иван V"/>
              </a:rPr>
              <a:t>Иван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(до своей смерти в 1696 году).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715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BBCB56E-F371-4375-AF1F-47EB1403E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9017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Биография Петра Алексеевича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F11E2E3-DAAF-4FB5-9DA9-7499ABE9D6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Родился в семье царя Алексея Михайловича и его второй супруги – Натальи Кирилловны Нарышкиной, был 14 ребенком в семье.</a:t>
            </a:r>
          </a:p>
          <a:p>
            <a:r>
              <a:rPr lang="ru-RU" sz="2800" dirty="0"/>
              <a:t>Рост -204 см, размер обуви-38(39), размер одежды -48.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E3A99B-7943-4397-923A-28C6147D5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281" y="1668819"/>
            <a:ext cx="3932238" cy="5017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25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AB5D7EAB-E05D-4AF6-9005-E669B0B77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79401"/>
            <a:ext cx="9711721" cy="55879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Родители Петра Первого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9E0D641-E103-4BBC-A194-4921A994B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00" y="838200"/>
            <a:ext cx="8509000" cy="590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325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5E44A6-6034-494F-AFDB-7E0718064F8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33400" y="1384300"/>
            <a:ext cx="5016500" cy="5270500"/>
          </a:xfrm>
        </p:spPr>
        <p:txBody>
          <a:bodyPr>
            <a:noAutofit/>
          </a:bodyPr>
          <a:lstStyle/>
          <a:p>
            <a:pPr algn="ctr"/>
            <a:r>
              <a:rPr lang="ru-RU" sz="1600" dirty="0"/>
              <a:t>Первые шаги Великого Петра связаны с селом Преображенским и  Немецкой слободой.</a:t>
            </a:r>
            <a:br>
              <a:rPr lang="ru-RU" sz="1600" dirty="0"/>
            </a:br>
            <a:r>
              <a:rPr lang="ru-RU" sz="1600" dirty="0"/>
              <a:t>В Преображенском получал образование, общаясь с полуграмотными дядьками, но все пробелы в знаниях компенсировались обилием врождённых талантов. Именно в детстве он подружился с тем, кто станет ему сподвижником и доверенным лицом – Александром Даниловичем Меншиковым. В Немецкой слободе он увидел ее, Анну Монс, которая завладела сердцем юного Петра. Матушка прервала эти отношения, насильно женив сына на Евдокии Лопухиной, матери царевича Алексея Петровича (1690-1718). Привязанность была так велика, что Петр развелся с женой и отправил ее в Суздальский монастырь. Царь даже собирался жениться на Анне, но расстался с ней в 1703 году. Причина – предательство…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7EE96E4-02C4-4957-86A9-15026EE4C05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9675" y="203200"/>
            <a:ext cx="3362325" cy="3638550"/>
          </a:xfrm>
        </p:spPr>
      </p:pic>
      <p:pic>
        <p:nvPicPr>
          <p:cNvPr id="1026" name="Picture 2" descr="https://www.alquiblaweb.com/wp-content/uploads/2020/06/madame-pompadour3-500x383@2x.png">
            <a:extLst>
              <a:ext uri="{FF2B5EF4-FFF2-40B4-BE49-F238E27FC236}">
                <a16:creationId xmlns:a16="http://schemas.microsoft.com/office/drawing/2014/main" id="{85FB8D5A-D98C-4D06-88C9-168AAB68B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7" y="3429000"/>
            <a:ext cx="3813529" cy="292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368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A13465-59E6-48AB-A2D7-A6184756D4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78"/>
          <a:stretch/>
        </p:blipFill>
        <p:spPr>
          <a:xfrm>
            <a:off x="380331" y="1155032"/>
            <a:ext cx="4271880" cy="55569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9FD4BE-27B6-43BE-8332-20BAEB101A2B}"/>
              </a:ext>
            </a:extLst>
          </p:cNvPr>
          <p:cNvSpPr txBox="1"/>
          <p:nvPr/>
        </p:nvSpPr>
        <p:spPr>
          <a:xfrm>
            <a:off x="5213683" y="1155032"/>
            <a:ext cx="638475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Евдокия Федоровна Лопухина, русская царица, первая супруга Петра Первого с 1689 по 1698гг. Мать наследника престола царевича Алексея Петровича (1690-1718). После развода с Петром, отправлена в Суздальский монастырь.</a:t>
            </a:r>
          </a:p>
        </p:txBody>
      </p:sp>
    </p:spTree>
    <p:extLst>
      <p:ext uri="{BB962C8B-B14F-4D97-AF65-F5344CB8AC3E}">
        <p14:creationId xmlns:p14="http://schemas.microsoft.com/office/powerpoint/2010/main" val="3728138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5EA1C2-EEB9-4599-B5B2-5410914F0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" y="207055"/>
            <a:ext cx="10718800" cy="644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589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526C94-CA8C-4B64-B0B0-DCE4DE0BF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08547"/>
            <a:ext cx="9603275" cy="164520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Царевич Алексей Петрович и любимая дочь Петра – Елизавета Петровна, российская императрица (1741-1761гг.)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4CAA3E-E1A7-4068-95AD-D034B503F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73" y="1941921"/>
            <a:ext cx="4531895" cy="42486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2088B69-9BAF-42A9-86DF-FDC43AE8B0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41" y="1941921"/>
            <a:ext cx="4531895" cy="408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453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3CC33D-0FC8-4373-8C0C-AE7050CB4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dirty="0"/>
              <a:t>Страницы личной жизни: два брака и сын, который не оправдал надежды отца, зато была дочь – императрица Елизавета Петровна(1741-1761)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DDE182-B317-49F5-9A73-106361267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767" y="1892300"/>
            <a:ext cx="3769360" cy="47117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308A9B-2813-4C72-8CCF-E42E6D82B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72" y="1892300"/>
            <a:ext cx="4528327" cy="471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67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65506B-E414-4202-B378-25C725BBB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00" y="158750"/>
            <a:ext cx="11633200" cy="654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338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2E0A27-0FF7-41A4-8AC2-334EF19DC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39700"/>
            <a:ext cx="112268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278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2BDB1B-3329-4C4C-95BC-B510C6EF2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28675"/>
          </a:xfrm>
        </p:spPr>
        <p:txBody>
          <a:bodyPr/>
          <a:lstStyle/>
          <a:p>
            <a:pPr algn="ctr"/>
            <a:r>
              <a:rPr lang="ru-RU" dirty="0"/>
              <a:t>Великое посольство (1697-1698)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8D883E-F5D1-41D3-8C67-DB571EF6F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1066800"/>
            <a:ext cx="1002030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51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77207A7-518A-4BD6-B3E6-69568CF3D5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00" y="304800"/>
            <a:ext cx="10033000" cy="643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840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7B6D86-97B3-436F-A7C6-9F365A8DE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184150"/>
            <a:ext cx="10071100" cy="648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39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C029E4-27AC-49E5-8D98-786AC8D6E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734790"/>
          </a:xfrm>
        </p:spPr>
        <p:txBody>
          <a:bodyPr>
            <a:normAutofit fontScale="90000"/>
          </a:bodyPr>
          <a:lstStyle/>
          <a:p>
            <a:r>
              <a:rPr lang="ru-RU" dirty="0"/>
              <a:t>Указ 1696 года: «Морским судам быть!..»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6AEFE7E-7E52-4DE8-B96E-ACE991CE2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00" y="1358900"/>
            <a:ext cx="9144000" cy="524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431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86B31C-584B-4199-8D7D-2B64E5CE52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0" t="-775" r="2191" b="775"/>
          <a:stretch/>
        </p:blipFill>
        <p:spPr>
          <a:xfrm>
            <a:off x="685800" y="177800"/>
            <a:ext cx="1082040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185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A4FB7-79A6-4DF3-8881-4CB54D6A1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05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Победы русского флота в Северной войне открыли России просторы Балтики…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91A790-0C55-47A5-9BFF-9A439550B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14" y="1371600"/>
            <a:ext cx="9154171" cy="5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663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69727F-DE36-43BC-B55C-223BEF54C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101" y="317501"/>
            <a:ext cx="9619754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/>
              <a:t>Газета «Ведомости» стала выходить в январе 1703г. Стоила очень дорого, от 2 до 8 «деньги»( от 1 до 4 копеек), хотя зарплата наборщика газеты в месяц 3 деньги.. Перестала </a:t>
            </a:r>
            <a:r>
              <a:rPr lang="ru-RU" sz="2800" dirty="0"/>
              <a:t>выходить в 1917 г.</a:t>
            </a:r>
          </a:p>
        </p:txBody>
      </p:sp>
      <p:pic>
        <p:nvPicPr>
          <p:cNvPr id="1026" name="Picture 2" descr="http://www.runivers.ru/images/date/2010_january/13/v_185.jpg">
            <a:extLst>
              <a:ext uri="{FF2B5EF4-FFF2-40B4-BE49-F238E27FC236}">
                <a16:creationId xmlns:a16="http://schemas.microsoft.com/office/drawing/2014/main" id="{32ACA402-8D36-4CF0-A4F2-2020D1AAD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1919288"/>
            <a:ext cx="3822700" cy="480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206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B86713-CF13-455B-A8BA-52160D98E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77975"/>
          </a:xfrm>
        </p:spPr>
        <p:txBody>
          <a:bodyPr>
            <a:noAutofit/>
          </a:bodyPr>
          <a:lstStyle/>
          <a:p>
            <a:r>
              <a:rPr lang="ru-RU" sz="2400" dirty="0"/>
              <a:t>Музей антропологии и этнографии им. Петра Великого (Кунсткамера) Российской академии наук – преемник первого российского государственного публичного музея, знаменитой Кунсткамеры, основанной Петром I в 1714 г.  </a:t>
            </a:r>
          </a:p>
        </p:txBody>
      </p:sp>
      <p:pic>
        <p:nvPicPr>
          <p:cNvPr id="2050" name="Picture 2" descr="Saint Petersburg Kunstkamera from Neva.jpg">
            <a:extLst>
              <a:ext uri="{FF2B5EF4-FFF2-40B4-BE49-F238E27FC236}">
                <a16:creationId xmlns:a16="http://schemas.microsoft.com/office/drawing/2014/main" id="{57D29FF8-B456-4913-98B6-FDF390E4D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43100"/>
            <a:ext cx="8661400" cy="481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604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C79FD4-0F05-4B0B-9FB6-A8F5AA80A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29540"/>
            <a:ext cx="9603275" cy="1369059"/>
          </a:xfrm>
        </p:spPr>
        <p:txBody>
          <a:bodyPr>
            <a:noAutofit/>
          </a:bodyPr>
          <a:lstStyle/>
          <a:p>
            <a:r>
              <a:rPr lang="ru-RU" sz="2400" dirty="0"/>
              <a:t>Из Голландии Петр Первый привез много интересных вещей. Среди них – тюльпаны… Луковицы этих растений появились у нас в 1702 году. Создана «садовая контора» для разведения этих растений…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15E165-021D-4102-8A29-FD46589EA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100" y="1905000"/>
            <a:ext cx="7239000" cy="482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132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12BCF-3E94-4DFC-8375-AD2644DCE05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638175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Петровские ассамблеи – дворянские балы с декабря 1718 года, затворничеству женщин пришел конец…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476B88-9784-41B0-9D79-82F866489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1155700"/>
            <a:ext cx="8318500" cy="557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992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97018D9-2557-4622-831F-9C6E225FB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4150"/>
            <a:ext cx="10147300" cy="648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642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A3B546-4C4D-4926-9A1A-581ACB4779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9700"/>
            <a:ext cx="113284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207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B40C1D-3AE8-4B27-9111-D95134C72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48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Последнее пристанище Петра Первого – Петропавловская крепость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AEB873-CCDA-4A60-AC8D-575C10F55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00" y="1398588"/>
            <a:ext cx="7937500" cy="533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112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D25BF2-6944-49BD-BAD2-463F467A0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16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«Медный всадник» Э. Фальконе. Открытие состоялось в августе 1782г.</a:t>
            </a:r>
          </a:p>
        </p:txBody>
      </p:sp>
      <p:pic>
        <p:nvPicPr>
          <p:cNvPr id="4098" name="Picture 2" descr="The Bronze Horseman (St. Petersburg, Russia).jpg">
            <a:extLst>
              <a:ext uri="{FF2B5EF4-FFF2-40B4-BE49-F238E27FC236}">
                <a16:creationId xmlns:a16="http://schemas.microsoft.com/office/drawing/2014/main" id="{F74A449A-B041-47F2-ACDC-940775694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31" y="1435100"/>
            <a:ext cx="8923337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25754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193</TotalTime>
  <Words>537</Words>
  <Application>Microsoft Office PowerPoint</Application>
  <PresentationFormat>Широкоэкранный</PresentationFormat>
  <Paragraphs>21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Arial Black</vt:lpstr>
      <vt:lpstr>Century Gothic</vt:lpstr>
      <vt:lpstr>Georgia</vt:lpstr>
      <vt:lpstr>Wingdings 3</vt:lpstr>
      <vt:lpstr>Легкий дым</vt:lpstr>
      <vt:lpstr>К 350-летию со дня рождения Петра Великого – императора Всероссийского(1721) (30 мая(9.06) 1672 – 28 января(8.02) 1725гг.)</vt:lpstr>
      <vt:lpstr>Презентация PowerPoint</vt:lpstr>
      <vt:lpstr>Биография Петра Алексеевича</vt:lpstr>
      <vt:lpstr>Родители Петра Первого</vt:lpstr>
      <vt:lpstr>Первые шаги Великого Петра связаны с селом Преображенским и  Немецкой слободой. В Преображенском получал образование, общаясь с полуграмотными дядьками, но все пробелы в знаниях компенсировались обилием врождённых талантов. Именно в детстве он подружился с тем, кто станет ему сподвижником и доверенным лицом – Александром Даниловичем Меншиковым. В Немецкой слободе он увидел ее, Анну Монс, которая завладела сердцем юного Петра. Матушка прервала эти отношения, насильно женив сына на Евдокии Лопухиной, матери царевича Алексея Петровича (1690-1718). Привязанность была так велика, что Петр развелся с женой и отправил ее в Суздальский монастырь. Царь даже собирался жениться на Анне, но расстался с ней в 1703 году. Причина – предательство…</vt:lpstr>
      <vt:lpstr>Презентация PowerPoint</vt:lpstr>
      <vt:lpstr>Презентация PowerPoint</vt:lpstr>
      <vt:lpstr>Царевич Алексей Петрович и любимая дочь Петра – Елизавета Петровна, российская императрица (1741-1761гг.)</vt:lpstr>
      <vt:lpstr>Страницы личной жизни: два брака и сын, который не оправдал надежды отца, зато была дочь – императрица Елизавета Петровна(1741-1761)</vt:lpstr>
      <vt:lpstr>Презентация PowerPoint</vt:lpstr>
      <vt:lpstr>Презентация PowerPoint</vt:lpstr>
      <vt:lpstr>Великое посольство (1697-1698)</vt:lpstr>
      <vt:lpstr>Презентация PowerPoint</vt:lpstr>
      <vt:lpstr>Презентация PowerPoint</vt:lpstr>
      <vt:lpstr>Указ 1696 года: «Морским судам быть!..»</vt:lpstr>
      <vt:lpstr>Презентация PowerPoint</vt:lpstr>
      <vt:lpstr>Победы русского флота в Северной войне открыли России просторы Балтики…</vt:lpstr>
      <vt:lpstr>Газета «Ведомости» стала выходить в январе 1703г. Стоила очень дорого, от 2 до 8 «деньги»( от 1 до 4 копеек), хотя зарплата наборщика газеты в месяц 3 деньги.. Перестала выходить в 1917 г.</vt:lpstr>
      <vt:lpstr>Музей антропологии и этнографии им. Петра Великого (Кунсткамера) Российской академии наук – преемник первого российского государственного публичного музея, знаменитой Кунсткамеры, основанной Петром I в 1714 г.  </vt:lpstr>
      <vt:lpstr>Из Голландии Петр Первый привез много интересных вещей. Среди них – тюльпаны… Луковицы этих растений появились у нас в 1702 году. Создана «садовая контора» для разведения этих растений…</vt:lpstr>
      <vt:lpstr>Петровские ассамблеи – дворянские балы с декабря 1718 года, затворничеству женщин пришел конец…</vt:lpstr>
      <vt:lpstr>Презентация PowerPoint</vt:lpstr>
      <vt:lpstr>Презентация PowerPoint</vt:lpstr>
      <vt:lpstr>Последнее пристанище Петра Первого – Петропавловская крепость</vt:lpstr>
      <vt:lpstr>«Медный всадник» Э. Фальконе. Открытие состоялось в августе 1782г.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 350-летию со дня рождения Петра Великого – императора Всероссийского(1721) (30 мая(9.06) 1672 – 28 января(8.02) 1725гг.)</dc:title>
  <dc:creator>Professional</dc:creator>
  <cp:lastModifiedBy>Professional</cp:lastModifiedBy>
  <cp:revision>19</cp:revision>
  <dcterms:created xsi:type="dcterms:W3CDTF">2021-09-23T13:36:01Z</dcterms:created>
  <dcterms:modified xsi:type="dcterms:W3CDTF">2021-09-26T18:11:38Z</dcterms:modified>
</cp:coreProperties>
</file>