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8" r:id="rId3"/>
    <p:sldId id="260" r:id="rId4"/>
    <p:sldId id="258" r:id="rId5"/>
    <p:sldId id="259" r:id="rId6"/>
    <p:sldId id="261" r:id="rId7"/>
    <p:sldId id="262" r:id="rId8"/>
    <p:sldId id="265" r:id="rId9"/>
    <p:sldId id="266" r:id="rId10"/>
    <p:sldId id="274" r:id="rId11"/>
    <p:sldId id="267" r:id="rId12"/>
    <p:sldId id="271" r:id="rId13"/>
    <p:sldId id="272" r:id="rId14"/>
    <p:sldId id="273" r:id="rId15"/>
    <p:sldId id="270" r:id="rId16"/>
    <p:sldId id="275" r:id="rId17"/>
    <p:sldId id="269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 varScale="1">
        <p:scale>
          <a:sx n="79" d="100"/>
          <a:sy n="79" d="100"/>
        </p:scale>
        <p:origin x="1574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0FA4C3-164C-4BC9-84DD-478E0EC90FC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C73BD-338B-42B3-AF22-F088758D4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898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785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Став священнослужителем, отец Валентин не отказывается от медицинской практики. Он, как и прежде оперирует, конечно без рясы, в обыкновенном белом халате. Лекции студентам он читает так же в священническом облачении, в облачении же являлся на межобластное совещание врачей…Перед каждой операцией молится, благословляет больных.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669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был бесстрашный и честный человек. Он выступал в судах, защищая врачей, которых обвиняли в предательстве. Эта участь не обошла и отца Валентина. Его обвинили в шпионаже и жизнь врача стала напоминать крестный путь. Но бесконечные аресты и ссылки не ослабили его стремления служить людям, исцеляя не только их тела, но и души. В тяжелейших условиях Сибири он проводил сложнейшие операции, не оставлял проповеди и крестил детей.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744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1940 году, перед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Вел.Отеч.войной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Валентину Феликсовичу был оглашён приговор по обвинению в создании «Контрреволюционной церковно-монашеской организации». Приговором была ссылка в Красноярский край на 5 лет. В начале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Вел.Отечеств.войны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ссыльный епископ Лука отправил телеграмму председателю Президиума Верховного совета СССР Михаилу Калинину : ««Я, епископ Лука, профессор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Войно-Ясенецкий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,... Являясь специалистом по гнойной хирургии, могу оказать помощь воинам в условиях фронта тыла, там, где будет мне доверено. Прошу ссылку мою прервать и направить в госпиталь. По окончании войны готов вернуться в ссылку. Епископ Лука». В 1941 году святитель Лука стал консультантом и главным хирургом Красноярского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эвакгоспиталя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Но даже в это время, Валентин Феликсович, не оставлял духовную деятельность.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Осеью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1942 г. Возглавил Красноярскую епархию с титулом архиепископа Красноярского.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29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окончании ВОВ, 1946 году святитель Луку назначили главой Крымской епархии. Он решает множество проблем – строит новые храмы. Из-за проблем со зрением , Святой Лука, перестал оперировать, Но занимается консультированием и преподавательской деятельностью. Полная потеря зрения не стала преградой для служения Богу, продолжал служить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литкргию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Будучи ученым и практикующим врачом – хирургом, Валентин Феликсович лечи людей, а Святитель Лука был епископом, священнослужителем, человеком веры – исцелял души, и все это один человек. Главным делом жизни он считал служение Богу и людям, а наука была лишь способом, инструментом этого служения. «Наука без религии – небо без солнца…» - говорил Валентин Феликсович.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776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Жизненный путь Святителя Луки закончился в Крыму 11 июня 1961 г. Великий врач и духовник погребен на кладбище 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Всехсвятского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храма в Симферополе.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291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Память о святителе Луке, Валентине Феликсовиче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Войно-Ясенецком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 увековечена как в России, так и за рубежом. Святителя Луку помнят и чтут в разных городах и населённых пунктах России и бывшего Советского Союза. О нём пишут книги, снимают документальные и художественные фильмы, переиздают его медицинские труды и проповеди, устанавливают памятники и мемориальные доски, его именем называют улицы и медицинские учреждения, открывают музеи и создают выставочные экспозиции. Определением Синода Украинской Православной Церкви от 22 ноября 1995 года архиепископ Симферопольский и Крымский Лука причислен к лику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местночтимых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святых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8105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Познакомившись с жизнью Святого Луки, поняла, что такие люди как он, согревают землю, делают ее лучше, а нашу Веру сильнее!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338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338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008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хочу рассказать о человеке, который прожил трудную, но удивительно-замечательную жизнь, о человеке, который объединил в себе две веры: веру в Бога и веру в науку. Этот человек Валентин Феликсович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Войно-Ясенецкий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гениальный врач, хирург, доктор медицинских наук. Верующим людям он известен как Святитель Лука Крымский.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833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Родился Валентин Феликсович в Керчи, 27 апреля 1877 г, в семье аптекаря. В семье было семь человек – отец, мать и пятеро детей. Валентин был четвертым ребенком.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481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самого раннего детства , Валентин любил рисовать. Он любовался Днепром, природой, наблюдал за людьми, а затем делал наброски и мечтал после окончания Киевской художественной гимназии поступать в Петербургскую Академию художеств. Но во время экзаменов ему вдруг пришла в голову мысль, что он «не может делать то, что ему нравится, а он должен то, что должно приносить пользу страдающим людям». Неожиданно для всех в 1898 г он поступил в Киевский университет и начал учиться на медика. Тут ему и пригодились художественные навыки. В первый же год обучения, Валентин становится лучшим учеником медицинского курса.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441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окончания института, Валентину Феликсовичу предлагают хорошие места в столице, предлагают заниматься наукой, но он выбирает работу в маленьких городах и сёлах, где была нехватка врачей, где нужно было лечить больных, спасать их, не взирая на чины и благосостояния. Сам себя он называл «Мужицким врачом», чем настраивал против себя чиновников. Трудясь в сельских больницах по 14-16 часов, Валентин Феликсович успевал заниматься научной работой, пишет диссертацию и параллельно проводит исследования в разных областях хирургии.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08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Чите, где он начал свою врачебную деятельность, произошло важное событие в его жизни – это женитьба и венчание на сестре милосердия Анне Васильевне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Ланской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 семье родилось 4 детей. Анна была ему не только верной женой, но соратницей по медицине.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200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составе Киевского медицинского госпиталя Красного креста, Валентин Феликсович участвует в Русско-японской войне 1904-1905 г. Делая сложные операции, молодой хирург задумывается об анестезии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обезболевании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их.Накопленный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опыт позволяет ему получить должность главного врача городской больницы г. Ташкента в 1917 г. Это назначение совпадает со страшными испытаниями для всего народа. Начинаются гонения священнослужителей. Тысячи людей покидают Родину, спасая жизнь, тысячи неповинных оказываются в заключении. Начинается борьба с религией: веру в Бога объявляют обманом. Один за другим закрываются храмы. Многие священники и епископы безвинно посажены в тюрьму и убиты, многие оказываются от веры.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813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это время от туберкулёза умирает жена Валентина Феликсовича. После кончины жены, Валентин полностью посвящает себя медицине и преподавательской деятельности. Его религиозные взгляды так же становятся крепче. Теперь он не начинал операцию не перекрестившись и не осенив крестным знамением ассистента, операционную сестру и больного. А через два года он принимает священнический сан, а еще через два – он принимает монашеский постриг и становится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еписопом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именем Лука.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C73BD-338B-42B3-AF22-F088758D421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714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742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333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682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98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156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252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43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153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281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32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474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97D0F-32FB-4E55-9864-CFDDD061C4BB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5D0D1-F262-4598-9FA1-041D199A1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14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pravlife.org/ru/content/kak-svyatitel-luka-krymskiy-priblizhal-pobedu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pravoslavie.wik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&#1047;&#1072;&#1075;&#1083;&#1072;&#1074;&#1085;&#1072;&#1103;_&#1089;&#1090;&#1088;&#1072;&#1085;&#1080;&#1094;&#1072;" TargetMode="External"/><Relationship Id="rId5" Type="http://schemas.openxmlformats.org/officeDocument/2006/relationships/hyperlink" Target="https://azbyka.ru/otechnik/Zhitija_svjatykh/pravoslavnye-startsy-xx-veka/24" TargetMode="External"/><Relationship Id="rId4" Type="http://schemas.openxmlformats.org/officeDocument/2006/relationships/hyperlink" Target="https://foma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476672"/>
            <a:ext cx="4878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МБОУ НОШ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г.Покров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1772817"/>
            <a:ext cx="6552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«Святитель  Лук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Войно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Ясенецкий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служение Церкви и народу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Исследовательский проект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3419872" y="4661119"/>
            <a:ext cx="54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Автор проекта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Рассохина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Елена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Ивановна,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в.к.к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 НОШ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г.Покров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1" y="8610"/>
            <a:ext cx="1579811" cy="2097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3409217"/>
            <a:ext cx="5041900" cy="26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31840" y="6055580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г.Покров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2024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49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868714" cy="4338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48226" y="692696"/>
            <a:ext cx="43401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Став священнослужителем, отец Валентин  не отказался от  медицинской практики. Оперирует в белом халате, лекции читает в священническом облачении.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759" y="3435846"/>
            <a:ext cx="4841502" cy="3191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0820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1134"/>
            <a:ext cx="2880322" cy="3577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55618" y="404664"/>
            <a:ext cx="5592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115" y="494063"/>
            <a:ext cx="2348926" cy="2793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72200" y="1772816"/>
            <a:ext cx="237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5" y="3244334"/>
            <a:ext cx="2520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Епископ Лука, 1923 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3105835"/>
            <a:ext cx="2604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Епископ Лука. Ташкент, тюрьма НКВД. 1939 год.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1134"/>
            <a:ext cx="2537638" cy="379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88224" y="429309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Отец Валентин в ссылке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505" y="4013856"/>
            <a:ext cx="2834680" cy="1743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79712" y="5757184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Св.Лука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во время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ссылки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 Б. Мурта1940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943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3456384" cy="34446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838" y="1144099"/>
            <a:ext cx="4776716" cy="2667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47838" y="3438550"/>
            <a:ext cx="52261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В.Ф.Войно-Ясенецкий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(Архиепископ Лука) с персоналом эвакогоспиталя № 1515  1942 г.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5" y="260648"/>
            <a:ext cx="5256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Ссылка в Красноярский край на 5 лет совпала с началом Великой Отечественной войны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990" y="3804782"/>
            <a:ext cx="1745868" cy="2617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717" y="4149080"/>
            <a:ext cx="18239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Осенью 1942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г.возглаявил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Красноярскую епархию с титулом архиепископа Красноярского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63690"/>
            <a:ext cx="3333751" cy="166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13663" y="4728864"/>
            <a:ext cx="203033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Современный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 Николаевской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церкви города Красноярска, где во время ссылки в период с 1943 по февраль 1944 служил владыка Лука. </a:t>
            </a:r>
          </a:p>
        </p:txBody>
      </p:sp>
    </p:spTree>
    <p:extLst>
      <p:ext uri="{BB962C8B-B14F-4D97-AF65-F5344CB8AC3E}">
        <p14:creationId xmlns:p14="http://schemas.microsoft.com/office/powerpoint/2010/main" val="2641539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2880320" cy="2439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5940"/>
            <a:ext cx="3320693" cy="2544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7864" y="548680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1946 г. Святитель Лука назначается главой Крымской епархии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29" y="2710864"/>
            <a:ext cx="3413567" cy="2601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37067"/>
            <a:ext cx="2746884" cy="2122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 rot="10800000" flipV="1">
            <a:off x="251521" y="1560281"/>
            <a:ext cx="525658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Проблемы со зрением стали преградой к хирургической деятельности,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 отец Валентин продолжал консультировать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преподавать.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91980" y="2996952"/>
            <a:ext cx="4644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Полная потеря зрения не стала преградой для служения Богу. Св. Лука продолжал служить литургию.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836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09" y="1772816"/>
            <a:ext cx="5556672" cy="3901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3" y="620688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«Наука без религии – небо без солнца…»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В.Ф.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Ясенецкий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843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8640"/>
            <a:ext cx="3110897" cy="4026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055711"/>
            <a:ext cx="3740768" cy="2589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1" y="332656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Похороны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св.Луки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Войно-Ясенецкого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4214664"/>
            <a:ext cx="3542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Похоронили Архиепископа  Луку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кладбище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Всехсвятского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храма Симферополя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204" y="3789040"/>
            <a:ext cx="3010170" cy="2260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4214664"/>
            <a:ext cx="2379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Свято-Троицкий собор, в котором находятся мощи святителя Луки (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Войно-Ясенецкого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65909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476672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Увековечивание памяти святителя Луки (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Войно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Ясенецкого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66" t="11572"/>
          <a:stretch/>
        </p:blipFill>
        <p:spPr bwMode="auto">
          <a:xfrm>
            <a:off x="5328658" y="3438550"/>
            <a:ext cx="3686993" cy="3292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51519" y="4725144"/>
            <a:ext cx="3168352" cy="1784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40768"/>
            <a:ext cx="2938880" cy="1960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0808"/>
            <a:ext cx="2615904" cy="2533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34" y="858464"/>
            <a:ext cx="2491308" cy="2820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74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476672"/>
            <a:ext cx="18473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150016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91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476672"/>
            <a:ext cx="740221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>
              <a:hlinkClick r:id="rId4"/>
            </a:endParaRPr>
          </a:p>
          <a:p>
            <a:endParaRPr lang="ru-RU" dirty="0">
              <a:hlinkClick r:id="rId4"/>
            </a:endParaRPr>
          </a:p>
          <a:p>
            <a:r>
              <a:rPr lang="ru-RU" dirty="0" smtClean="0">
                <a:hlinkClick r:id="rId4"/>
              </a:rPr>
              <a:t>Источники:</a:t>
            </a:r>
          </a:p>
          <a:p>
            <a:endParaRPr lang="ru-RU" dirty="0">
              <a:hlinkClick r:id="rId4"/>
            </a:endParaRPr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://foma.ru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azbyka.ru/otechnik/Zhitija_svjatykh/pravoslavnye-startsy-xx-veka/24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https://ru.wikipedia.org/wiki/</a:t>
            </a:r>
            <a:r>
              <a:rPr lang="ru-RU" dirty="0" err="1" smtClean="0">
                <a:hlinkClick r:id="rId6"/>
              </a:rPr>
              <a:t>Заглавная_страница</a:t>
            </a:r>
            <a:endParaRPr lang="ru-RU" dirty="0" smtClean="0"/>
          </a:p>
          <a:p>
            <a:r>
              <a:rPr lang="en-US" dirty="0">
                <a:hlinkClick r:id="rId7"/>
              </a:rPr>
              <a:t>https://pravoslavie.wiki</a:t>
            </a:r>
            <a:r>
              <a:rPr lang="en-US" dirty="0" smtClean="0">
                <a:hlinkClick r:id="rId7"/>
              </a:rPr>
              <a:t>/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https</a:t>
            </a:r>
            <a:r>
              <a:rPr lang="en-US" dirty="0">
                <a:hlinkClick r:id="rId8"/>
              </a:rPr>
              <a:t>://</a:t>
            </a:r>
            <a:r>
              <a:rPr lang="en-US" dirty="0" smtClean="0">
                <a:hlinkClick r:id="rId8"/>
              </a:rPr>
              <a:t>pravlife.org/ru/content/kak-svyatitel-luka-krymskiy-priblizhal-pobedu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77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-13692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 rot="10800000" flipV="1">
            <a:off x="3419872" y="5030450"/>
            <a:ext cx="5400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2272" y="332656"/>
            <a:ext cx="8458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 :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Луке 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Войно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Ясенецком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враче и священнике.</a:t>
            </a:r>
          </a:p>
          <a:p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1.Познакомить учащихся с жизнью и подвигами святителя Луки </a:t>
            </a:r>
            <a:r>
              <a:rPr lang="ru-RU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Войно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Ясенецкого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епископом русской православной церкви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2.Рассказать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том , как удалось этому святому совмещать служение Богу и служение людям , в качестве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врача-хирурга.</a:t>
            </a:r>
            <a:endParaRPr lang="ru-RU" sz="2400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12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580808" cy="5248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48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92" y="1106822"/>
            <a:ext cx="7483706" cy="3444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7" y="3244334"/>
            <a:ext cx="24482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pPr algn="ctr"/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Отец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Феликс Станиславович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Войно-Ясенецкий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6012159" y="2828838"/>
            <a:ext cx="273630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Мать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Мария Дмитриевна </a:t>
            </a:r>
          </a:p>
          <a:p>
            <a:pPr algn="ctr"/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Войно-Ясенецкая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1619672" y="4829384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260649"/>
            <a:ext cx="59766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Родился 27 апреля 1877 года в Керчи. Был четвёртым из пятерых детей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561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" t="29016" r="1212" b="4040"/>
          <a:stretch/>
        </p:blipFill>
        <p:spPr bwMode="auto">
          <a:xfrm>
            <a:off x="323528" y="3573016"/>
            <a:ext cx="5395533" cy="28067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2353"/>
            <a:ext cx="4013681" cy="27110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2353"/>
            <a:ext cx="2686931" cy="3701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9639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234"/>
            <a:ext cx="9186978" cy="6890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4657725" cy="2619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5" t="11199" b="3547"/>
          <a:stretch/>
        </p:blipFill>
        <p:spPr bwMode="auto">
          <a:xfrm>
            <a:off x="5436096" y="2276872"/>
            <a:ext cx="3427863" cy="4368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88640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Вместо хороших мест в столице и занятий наукой, Валентин Феликсович выбирает быть «мужицким врачом».  Успевает заниматься научной работой и пишет диссертацию, проводя при этом исследования в разных областях хирургии.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7357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-1911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96" y="195784"/>
            <a:ext cx="4290988" cy="32654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8024" y="620688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Чите , где началась врачебная деятельность, произошло важное событие -  это женитьба и венчание на сестре милосердия Анне Васильевне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Ланской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496" y="3861048"/>
            <a:ext cx="391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45509"/>
            <a:ext cx="4017889" cy="4151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861048"/>
            <a:ext cx="2675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Ланская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 детьми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790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" y="2704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360" y="3068960"/>
            <a:ext cx="4392488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68144" y="980728"/>
            <a:ext cx="31683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составе Киевского медицинского госпиталя Красного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креста,Валентин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Феликсович участвует в Русско-японской войне 1904-1905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967335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1904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 Русско-Японская война.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В.Ф.Войно-Ясенецкий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перед отправкой в военный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госпиталь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(в верхнем ряду второй справа)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4830054" cy="3249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9457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162256" cy="68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8" y="184833"/>
            <a:ext cx="3425202" cy="1889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332656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1917 г., Валентин  Феликсович, получает  должность главного врача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городской больницы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г.Ташкента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88" y="2218415"/>
            <a:ext cx="1547664" cy="2138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2492897"/>
            <a:ext cx="204007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1921-1922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гг. Священник </a:t>
            </a: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В.Ф.Войно-Ясенецкий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принятия священного </a:t>
            </a: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 и принятия монашеского пострига (1923 г)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483" y="1255986"/>
            <a:ext cx="4488809" cy="3061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91791" y="3789040"/>
            <a:ext cx="48006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Хирургическая группа. Преподавательский состав  института усовершенствования врачей.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Г.Ташкент.Ноябрь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1936 г.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17354"/>
            <a:ext cx="1800200" cy="2330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079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4991</TotalTime>
  <Words>1536</Words>
  <Application>Microsoft Office PowerPoint</Application>
  <PresentationFormat>Экран (4:3)</PresentationFormat>
  <Paragraphs>135</Paragraphs>
  <Slides>18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Елена</cp:lastModifiedBy>
  <cp:revision>48</cp:revision>
  <dcterms:created xsi:type="dcterms:W3CDTF">2021-10-03T17:17:52Z</dcterms:created>
  <dcterms:modified xsi:type="dcterms:W3CDTF">2024-10-04T21:35:10Z</dcterms:modified>
</cp:coreProperties>
</file>