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7" r:id="rId3"/>
    <p:sldId id="288" r:id="rId4"/>
    <p:sldId id="289" r:id="rId5"/>
    <p:sldId id="290" r:id="rId6"/>
    <p:sldId id="292" r:id="rId7"/>
    <p:sldId id="256" r:id="rId8"/>
    <p:sldId id="293" r:id="rId9"/>
    <p:sldId id="258" r:id="rId10"/>
    <p:sldId id="291" r:id="rId11"/>
    <p:sldId id="266" r:id="rId12"/>
    <p:sldId id="294" r:id="rId13"/>
    <p:sldId id="270" r:id="rId14"/>
    <p:sldId id="295" r:id="rId15"/>
    <p:sldId id="267" r:id="rId16"/>
    <p:sldId id="296" r:id="rId17"/>
    <p:sldId id="285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00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47" autoAdjust="0"/>
    <p:restoredTop sz="94660"/>
  </p:normalViewPr>
  <p:slideViewPr>
    <p:cSldViewPr snapToObjects="1">
      <p:cViewPr>
        <p:scale>
          <a:sx n="66" d="100"/>
          <a:sy n="66" d="100"/>
        </p:scale>
        <p:origin x="-15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FB245-A925-45C1-9623-D0CA51787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5FA07-DAA6-4C85-B85B-7F5134D327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465BA-5F04-445D-8FA1-5355EB6C58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2031A-8480-4953-AC43-E245D470C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9A5DF-55E8-48CA-A6E0-1C5C908C72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D6C71-49DE-4365-B842-7D842E34F5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05BE3-DE0F-4232-BBE0-C446312F8D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B70A0-514F-41D7-8026-41D3D5B0D1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FDF1B-E6BD-40AF-BAF4-1DD3DE3FCE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04841A-54B5-4BDB-8FD5-E37EE1B040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B206C-2F36-4E25-942D-C84624F1CB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FBAFD-4431-42EE-948A-0FB300D5AC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08A2EB3F-3884-40DD-8100-C8EC61F82A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&#1053;&#1072;&#1076;&#1077;&#1078;&#1076;&#1072;\Desktop\&#1053;&#1072;&#1076;&#1103;\&#1053;&#1072;&#1096;%20&#1076;&#1088;&#1091;&#1075;%20&#1055;&#1080;&#1096;&#1080;%20-%20&#1063;&#1080;&#1090;&#1072;&#1081;%201%20(online-video-cutter.com).mp4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&#1053;&#1072;&#1076;&#1077;&#1078;&#1076;&#1072;\Desktop\&#1053;&#1072;&#1076;&#1103;\&#1053;&#1072;&#1096;%20&#1076;&#1088;&#1091;&#1075;%20&#1055;&#1080;&#1096;&#1080;%20&#1063;&#1080;&#1090;&#1072;&#1081;%203.%20&#1052;&#1091;&#1083;&#1100;&#1090;&#1092;&#1080;&#1083;&#1100;&#1084;%20(online-video-cutter.com).mp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&#1053;&#1072;&#1076;&#1077;&#1078;&#1076;&#1072;\Desktop\&#1053;&#1072;&#1076;&#1103;\&#1053;&#1072;&#1096;%20&#1076;&#1088;&#1091;&#1075;%20&#1055;&#1080;&#1096;&#1080;%20-%20&#1063;&#1080;&#1090;&#1072;&#1081;%20%20(online-video-cutter.com).mp4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&#1053;&#1072;&#1076;&#1077;&#1078;&#1076;&#1072;\Desktop\&#1053;&#1072;&#1076;&#1103;\&#1053;&#1072;&#1096;%20&#1076;&#1088;&#1091;&#1075;%20&#1055;&#1080;&#1096;&#1080;%20-%20&#1063;&#1080;&#1090;&#1072;&#1081;%202%20(online-video-cutter.com).mp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&#1053;&#1072;&#1076;&#1077;&#1078;&#1076;&#1072;\Desktop\&#1053;&#1072;&#1076;&#1103;\&#1053;&#1072;&#1096;%20&#1076;&#1088;&#1091;&#1075;%20&#1055;&#1080;&#1096;&#1080;%20-%20&#1063;&#1080;&#1090;&#1072;&#1081;%202%201(online-video-cutter.com).mp4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&#1053;&#1072;&#1076;&#1077;&#1078;&#1076;&#1072;\Desktop\&#1053;&#1072;&#1076;&#1103;\&#1053;&#1072;&#1096;%20&#1076;&#1088;&#1091;&#1075;%20&#1055;&#1080;&#1096;&#1080;%20-%20&#1063;&#1080;&#1090;&#1072;&#1081;%202%203(online-video-cutter.com).mp4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39750" y="2636838"/>
            <a:ext cx="7848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0" b="1">
                <a:solidFill>
                  <a:schemeClr val="accent2"/>
                </a:solidFill>
                <a:latin typeface="Times New Roman" pitchFamily="18" charset="0"/>
              </a:rPr>
              <a:t>Чистописание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258888" y="260350"/>
            <a:ext cx="70580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0" b="1">
                <a:solidFill>
                  <a:schemeClr val="accent2"/>
                </a:solidFill>
                <a:latin typeface="Times New Roman" pitchFamily="18" charset="0"/>
              </a:rPr>
              <a:t>Гимнастика</a:t>
            </a:r>
          </a:p>
        </p:txBody>
      </p:sp>
      <p:pic>
        <p:nvPicPr>
          <p:cNvPr id="47109" name="Picture 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2450" y="2235200"/>
            <a:ext cx="3732213" cy="3348038"/>
          </a:xfrm>
          <a:prstGeom prst="rect">
            <a:avLst/>
          </a:prstGeom>
          <a:noFill/>
        </p:spPr>
      </p:pic>
      <p:pic>
        <p:nvPicPr>
          <p:cNvPr id="47110" name="Picture 6" descr="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209800"/>
            <a:ext cx="3744913" cy="3290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03213"/>
            <a:ext cx="3744912" cy="2770187"/>
          </a:xfrm>
          <a:prstGeom prst="rect">
            <a:avLst/>
          </a:prstGeom>
          <a:noFill/>
        </p:spPr>
      </p:pic>
      <p:pic>
        <p:nvPicPr>
          <p:cNvPr id="48133" name="Picture 5" descr="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25425"/>
            <a:ext cx="3671888" cy="2847975"/>
          </a:xfrm>
          <a:prstGeom prst="rect">
            <a:avLst/>
          </a:prstGeom>
          <a:noFill/>
        </p:spPr>
      </p:pic>
      <p:pic>
        <p:nvPicPr>
          <p:cNvPr id="48134" name="Picture 6" descr="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63" y="3500438"/>
            <a:ext cx="4445000" cy="3024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50825"/>
            <a:ext cx="3671887" cy="2568575"/>
          </a:xfrm>
          <a:prstGeom prst="rect">
            <a:avLst/>
          </a:prstGeom>
          <a:noFill/>
        </p:spPr>
      </p:pic>
      <p:pic>
        <p:nvPicPr>
          <p:cNvPr id="49157" name="Picture 5" descr="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60350"/>
            <a:ext cx="3816350" cy="2376488"/>
          </a:xfrm>
          <a:prstGeom prst="rect">
            <a:avLst/>
          </a:prstGeom>
          <a:noFill/>
        </p:spPr>
      </p:pic>
      <p:pic>
        <p:nvPicPr>
          <p:cNvPr id="49158" name="Picture 6" descr="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773488"/>
            <a:ext cx="3671887" cy="2670175"/>
          </a:xfrm>
          <a:prstGeom prst="rect">
            <a:avLst/>
          </a:prstGeom>
          <a:noFill/>
        </p:spPr>
      </p:pic>
      <p:pic>
        <p:nvPicPr>
          <p:cNvPr id="49160" name="Picture 8" descr="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827463"/>
            <a:ext cx="3816350" cy="2382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6675"/>
            <a:ext cx="3455987" cy="2995613"/>
          </a:xfrm>
          <a:prstGeom prst="rect">
            <a:avLst/>
          </a:prstGeom>
          <a:noFill/>
        </p:spPr>
      </p:pic>
      <p:pic>
        <p:nvPicPr>
          <p:cNvPr id="50181" name="Picture 5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11138"/>
            <a:ext cx="3887788" cy="2851150"/>
          </a:xfrm>
          <a:prstGeom prst="rect">
            <a:avLst/>
          </a:prstGeom>
          <a:noFill/>
        </p:spPr>
      </p:pic>
      <p:pic>
        <p:nvPicPr>
          <p:cNvPr id="50182" name="Picture 6" descr="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2625" y="3933825"/>
            <a:ext cx="5237163" cy="215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Наш друг Пиши - Читай 1 (online-video-cutter.com)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395288" y="333375"/>
            <a:ext cx="8353425" cy="62388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22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2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222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12"/>
          <p:cNvGrpSpPr>
            <a:grpSpLocks/>
          </p:cNvGrpSpPr>
          <p:nvPr/>
        </p:nvGrpSpPr>
        <p:grpSpPr bwMode="auto">
          <a:xfrm>
            <a:off x="250825" y="476250"/>
            <a:ext cx="8605838" cy="4392613"/>
            <a:chOff x="158" y="300"/>
            <a:chExt cx="5421" cy="2767"/>
          </a:xfrm>
        </p:grpSpPr>
        <p:sp>
          <p:nvSpPr>
            <p:cNvPr id="14350" name="Line 7"/>
            <p:cNvSpPr>
              <a:spLocks noChangeShapeType="1"/>
            </p:cNvSpPr>
            <p:nvPr/>
          </p:nvSpPr>
          <p:spPr bwMode="auto">
            <a:xfrm>
              <a:off x="158" y="300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Line 8"/>
            <p:cNvSpPr>
              <a:spLocks noChangeShapeType="1"/>
            </p:cNvSpPr>
            <p:nvPr/>
          </p:nvSpPr>
          <p:spPr bwMode="auto">
            <a:xfrm>
              <a:off x="181" y="1661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2" name="Line 11"/>
            <p:cNvSpPr>
              <a:spLocks noChangeShapeType="1"/>
            </p:cNvSpPr>
            <p:nvPr/>
          </p:nvSpPr>
          <p:spPr bwMode="auto">
            <a:xfrm>
              <a:off x="158" y="3067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338" name="Group 28"/>
          <p:cNvGrpSpPr>
            <a:grpSpLocks/>
          </p:cNvGrpSpPr>
          <p:nvPr/>
        </p:nvGrpSpPr>
        <p:grpSpPr bwMode="auto">
          <a:xfrm>
            <a:off x="1476375" y="546100"/>
            <a:ext cx="3743325" cy="4322763"/>
            <a:chOff x="930" y="344"/>
            <a:chExt cx="2358" cy="2723"/>
          </a:xfrm>
        </p:grpSpPr>
        <p:sp>
          <p:nvSpPr>
            <p:cNvPr id="14346" name="Freeform 17"/>
            <p:cNvSpPr>
              <a:spLocks/>
            </p:cNvSpPr>
            <p:nvPr/>
          </p:nvSpPr>
          <p:spPr bwMode="auto">
            <a:xfrm>
              <a:off x="930" y="380"/>
              <a:ext cx="2313" cy="2687"/>
            </a:xfrm>
            <a:custGeom>
              <a:avLst/>
              <a:gdLst>
                <a:gd name="T0" fmla="*/ 24 w 2200"/>
                <a:gd name="T1" fmla="*/ 2232 h 2567"/>
                <a:gd name="T2" fmla="*/ 24 w 2200"/>
                <a:gd name="T3" fmla="*/ 2469 h 2567"/>
                <a:gd name="T4" fmla="*/ 167 w 2200"/>
                <a:gd name="T5" fmla="*/ 2659 h 2567"/>
                <a:gd name="T6" fmla="*/ 406 w 2200"/>
                <a:gd name="T7" fmla="*/ 2612 h 2567"/>
                <a:gd name="T8" fmla="*/ 806 w 2200"/>
                <a:gd name="T9" fmla="*/ 2203 h 2567"/>
                <a:gd name="T10" fmla="*/ 1645 w 2200"/>
                <a:gd name="T11" fmla="*/ 855 h 2567"/>
                <a:gd name="T12" fmla="*/ 2044 w 2200"/>
                <a:gd name="T13" fmla="*/ 208 h 2567"/>
                <a:gd name="T14" fmla="*/ 2313 w 2200"/>
                <a:gd name="T15" fmla="*/ 0 h 25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00"/>
                <a:gd name="T25" fmla="*/ 0 h 2567"/>
                <a:gd name="T26" fmla="*/ 2200 w 2200"/>
                <a:gd name="T27" fmla="*/ 2567 h 256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00" h="2567">
                  <a:moveTo>
                    <a:pt x="23" y="2132"/>
                  </a:moveTo>
                  <a:cubicBezTo>
                    <a:pt x="11" y="2211"/>
                    <a:pt x="0" y="2291"/>
                    <a:pt x="23" y="2359"/>
                  </a:cubicBezTo>
                  <a:cubicBezTo>
                    <a:pt x="46" y="2427"/>
                    <a:pt x="98" y="2517"/>
                    <a:pt x="159" y="2540"/>
                  </a:cubicBezTo>
                  <a:cubicBezTo>
                    <a:pt x="220" y="2563"/>
                    <a:pt x="285" y="2567"/>
                    <a:pt x="386" y="2495"/>
                  </a:cubicBezTo>
                  <a:cubicBezTo>
                    <a:pt x="487" y="2423"/>
                    <a:pt x="570" y="2385"/>
                    <a:pt x="767" y="2105"/>
                  </a:cubicBezTo>
                  <a:cubicBezTo>
                    <a:pt x="964" y="1825"/>
                    <a:pt x="1369" y="1135"/>
                    <a:pt x="1565" y="817"/>
                  </a:cubicBezTo>
                  <a:cubicBezTo>
                    <a:pt x="1761" y="499"/>
                    <a:pt x="1838" y="335"/>
                    <a:pt x="1944" y="199"/>
                  </a:cubicBezTo>
                  <a:cubicBezTo>
                    <a:pt x="2050" y="63"/>
                    <a:pt x="2147" y="42"/>
                    <a:pt x="2200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Freeform 24"/>
            <p:cNvSpPr>
              <a:spLocks/>
            </p:cNvSpPr>
            <p:nvPr/>
          </p:nvSpPr>
          <p:spPr bwMode="auto">
            <a:xfrm>
              <a:off x="2207" y="380"/>
              <a:ext cx="1036" cy="2680"/>
            </a:xfrm>
            <a:custGeom>
              <a:avLst/>
              <a:gdLst>
                <a:gd name="T0" fmla="*/ 834 w 1036"/>
                <a:gd name="T1" fmla="*/ 2262 h 2607"/>
                <a:gd name="T2" fmla="*/ 199 w 1036"/>
                <a:gd name="T3" fmla="*/ 2645 h 2607"/>
                <a:gd name="T4" fmla="*/ 14 w 1036"/>
                <a:gd name="T5" fmla="*/ 2474 h 2607"/>
                <a:gd name="T6" fmla="*/ 284 w 1036"/>
                <a:gd name="T7" fmla="*/ 1714 h 2607"/>
                <a:gd name="T8" fmla="*/ 1036 w 1036"/>
                <a:gd name="T9" fmla="*/ 0 h 26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6"/>
                <a:gd name="T16" fmla="*/ 0 h 2607"/>
                <a:gd name="T17" fmla="*/ 1036 w 1036"/>
                <a:gd name="T18" fmla="*/ 2607 h 26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6" h="2607">
                  <a:moveTo>
                    <a:pt x="834" y="2200"/>
                  </a:moveTo>
                  <a:cubicBezTo>
                    <a:pt x="728" y="2262"/>
                    <a:pt x="336" y="2539"/>
                    <a:pt x="199" y="2573"/>
                  </a:cubicBezTo>
                  <a:cubicBezTo>
                    <a:pt x="62" y="2607"/>
                    <a:pt x="0" y="2558"/>
                    <a:pt x="14" y="2407"/>
                  </a:cubicBezTo>
                  <a:cubicBezTo>
                    <a:pt x="28" y="2256"/>
                    <a:pt x="114" y="2068"/>
                    <a:pt x="284" y="1667"/>
                  </a:cubicBezTo>
                  <a:cubicBezTo>
                    <a:pt x="454" y="1266"/>
                    <a:pt x="879" y="347"/>
                    <a:pt x="1036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AutoShape 13"/>
            <p:cNvSpPr>
              <a:spLocks noChangeArrowheads="1"/>
            </p:cNvSpPr>
            <p:nvPr/>
          </p:nvSpPr>
          <p:spPr bwMode="auto">
            <a:xfrm>
              <a:off x="3197" y="344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9" name="Freeform 26"/>
            <p:cNvSpPr>
              <a:spLocks/>
            </p:cNvSpPr>
            <p:nvPr/>
          </p:nvSpPr>
          <p:spPr bwMode="auto">
            <a:xfrm rot="3608028">
              <a:off x="2152" y="1247"/>
              <a:ext cx="501" cy="961"/>
            </a:xfrm>
            <a:custGeom>
              <a:avLst/>
              <a:gdLst>
                <a:gd name="T0" fmla="*/ 0 w 576"/>
                <a:gd name="T1" fmla="*/ 961 h 1320"/>
                <a:gd name="T2" fmla="*/ 501 w 576"/>
                <a:gd name="T3" fmla="*/ 0 h 1320"/>
                <a:gd name="T4" fmla="*/ 0 60000 65536"/>
                <a:gd name="T5" fmla="*/ 0 60000 65536"/>
                <a:gd name="T6" fmla="*/ 0 w 576"/>
                <a:gd name="T7" fmla="*/ 0 h 1320"/>
                <a:gd name="T8" fmla="*/ 576 w 576"/>
                <a:gd name="T9" fmla="*/ 1320 h 132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76" h="1320">
                  <a:moveTo>
                    <a:pt x="0" y="1320"/>
                  </a:moveTo>
                  <a:cubicBezTo>
                    <a:pt x="96" y="1100"/>
                    <a:pt x="456" y="275"/>
                    <a:pt x="576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339" name="Group 29"/>
          <p:cNvGrpSpPr>
            <a:grpSpLocks/>
          </p:cNvGrpSpPr>
          <p:nvPr/>
        </p:nvGrpSpPr>
        <p:grpSpPr bwMode="auto">
          <a:xfrm>
            <a:off x="6021388" y="2625725"/>
            <a:ext cx="1703387" cy="2243138"/>
            <a:chOff x="3713" y="1657"/>
            <a:chExt cx="1073" cy="1413"/>
          </a:xfrm>
        </p:grpSpPr>
        <p:sp>
          <p:nvSpPr>
            <p:cNvPr id="14342" name="Oval 25"/>
            <p:cNvSpPr>
              <a:spLocks noChangeArrowheads="1"/>
            </p:cNvSpPr>
            <p:nvPr/>
          </p:nvSpPr>
          <p:spPr bwMode="auto">
            <a:xfrm rot="1367641">
              <a:off x="3713" y="1664"/>
              <a:ext cx="545" cy="1406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3" name="Freeform 27"/>
            <p:cNvSpPr>
              <a:spLocks/>
            </p:cNvSpPr>
            <p:nvPr/>
          </p:nvSpPr>
          <p:spPr bwMode="auto">
            <a:xfrm rot="-278918">
              <a:off x="4058" y="1657"/>
              <a:ext cx="728" cy="1406"/>
            </a:xfrm>
            <a:custGeom>
              <a:avLst/>
              <a:gdLst>
                <a:gd name="T0" fmla="*/ 728 w 822"/>
                <a:gd name="T1" fmla="*/ 978 h 1492"/>
                <a:gd name="T2" fmla="*/ 267 w 822"/>
                <a:gd name="T3" fmla="*/ 1349 h 1492"/>
                <a:gd name="T4" fmla="*/ 19 w 822"/>
                <a:gd name="T5" fmla="*/ 1321 h 1492"/>
                <a:gd name="T6" fmla="*/ 154 w 822"/>
                <a:gd name="T7" fmla="*/ 915 h 1492"/>
                <a:gd name="T8" fmla="*/ 532 w 822"/>
                <a:gd name="T9" fmla="*/ 0 h 14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22"/>
                <a:gd name="T16" fmla="*/ 0 h 1492"/>
                <a:gd name="T17" fmla="*/ 822 w 822"/>
                <a:gd name="T18" fmla="*/ 1492 h 14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22" h="1492">
                  <a:moveTo>
                    <a:pt x="822" y="1038"/>
                  </a:moveTo>
                  <a:cubicBezTo>
                    <a:pt x="735" y="1103"/>
                    <a:pt x="434" y="1370"/>
                    <a:pt x="301" y="1431"/>
                  </a:cubicBezTo>
                  <a:cubicBezTo>
                    <a:pt x="168" y="1492"/>
                    <a:pt x="42" y="1479"/>
                    <a:pt x="21" y="1402"/>
                  </a:cubicBezTo>
                  <a:cubicBezTo>
                    <a:pt x="0" y="1325"/>
                    <a:pt x="78" y="1204"/>
                    <a:pt x="174" y="971"/>
                  </a:cubicBezTo>
                  <a:cubicBezTo>
                    <a:pt x="271" y="737"/>
                    <a:pt x="512" y="202"/>
                    <a:pt x="601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4" name="AutoShape 15"/>
            <p:cNvSpPr>
              <a:spLocks noChangeArrowheads="1"/>
            </p:cNvSpPr>
            <p:nvPr/>
          </p:nvSpPr>
          <p:spPr bwMode="auto">
            <a:xfrm>
              <a:off x="4331" y="193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5" name="AutoShape 16"/>
            <p:cNvSpPr>
              <a:spLocks noChangeArrowheads="1"/>
            </p:cNvSpPr>
            <p:nvPr/>
          </p:nvSpPr>
          <p:spPr bwMode="auto">
            <a:xfrm>
              <a:off x="4467" y="1657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4340" name="AutoShape 14"/>
          <p:cNvSpPr>
            <a:spLocks noChangeArrowheads="1"/>
          </p:cNvSpPr>
          <p:nvPr/>
        </p:nvSpPr>
        <p:spPr bwMode="auto">
          <a:xfrm>
            <a:off x="2979738" y="2636838"/>
            <a:ext cx="144462" cy="144462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78" name="AutoShape 30"/>
          <p:cNvSpPr>
            <a:spLocks noChangeArrowheads="1"/>
          </p:cNvSpPr>
          <p:nvPr/>
        </p:nvSpPr>
        <p:spPr bwMode="auto">
          <a:xfrm rot="-8724836">
            <a:off x="1476375" y="4292600"/>
            <a:ext cx="649288" cy="144463"/>
          </a:xfrm>
          <a:prstGeom prst="homePlate">
            <a:avLst>
              <a:gd name="adj" fmla="val 112362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C -0.00364 0.02245 -0.00729 0.04491 -0.00208 0.05972 C 0.00313 0.07454 0.01962 0.08681 0.03126 0.08889 C 0.04289 0.09097 0.05191 0.0875 0.06771 0.07222 C 0.08351 0.05695 0.09775 0.05023 0.12605 -0.00278 C 0.15435 -0.05579 0.20608 -0.17685 0.23751 -0.24583 C 0.26893 -0.31481 0.29428 -0.37315 0.31459 -0.41667 C 0.3349 -0.46018 0.34584 -0.48819 0.35938 -0.50694 C 0.37292 -0.52569 0.38976 -0.52546 0.39584 -0.52917 " pathEditMode="relative" rAng="0" ptsTypes="aaaaaaaaA">
                                      <p:cBhvr>
                                        <p:cTn id="6" dur="5000" spd="-100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" y="-2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584 -0.52916 C 0.3191 -0.31643 0.24236 -0.1037 0.2198 -0.00277 C 0.19723 0.09815 0.23855 0.07616 0.26042 0.07639 C 0.2823 0.07662 0.31667 0.0375 0.35105 -0.00138 " pathEditMode="relative" ptsTypes="aaaA">
                                      <p:cBhvr>
                                        <p:cTn id="9" dur="5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48 -0.23075 C 0.23073 -0.2326 0.30799 -0.23422 0.33889 -0.23492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122 -0.15555 C 0.60573 -0.18842 0.59966 -0.19884 0.59289 -0.20972 C 0.58612 -0.2206 0.57431 -0.23078 0.5606 -0.22083 C 0.54688 -0.21088 0.52639 -0.18657 0.5106 -0.15 C 0.4948 -0.11342 0.47101 -0.03958 0.4658 -0.00139 C 0.4606 0.03681 0.47119 0.06736 0.47935 0.07917 C 0.48751 0.09097 0.50035 0.08472 0.51476 0.06945 C 0.52917 0.05417 0.55157 0.02523 0.5658 -0.0125 C 0.58004 -0.05023 0.59671 -0.12268 0.60122 -0.15555 Z " pathEditMode="relative" rAng="0" ptsTypes="aaaaaaaaa">
                                      <p:cBhvr>
                                        <p:cTn id="15" dur="5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178 -0.23078 C 0.59948 -0.10856 0.56719 0.01366 0.56511 0.06227 C 0.56303 0.11088 0.6007 0.07385 0.61928 0.06088 C 0.63785 0.04792 0.66702 -0.00278 0.67657 -0.01551 " pathEditMode="relative" rAng="0" ptsTypes="aaaA">
                                      <p:cBhvr>
                                        <p:cTn id="18" dur="5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" y="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" grpId="0" animBg="1"/>
      <p:bldP spid="2078" grpId="1" animBg="1"/>
      <p:bldP spid="2078" grpId="2" animBg="1"/>
      <p:bldP spid="2078" grpId="3" animBg="1"/>
      <p:bldP spid="2078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Наш друг Пиши Читай 3. Мультфильм (online-video-cutter.com)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323850" y="295275"/>
            <a:ext cx="8424863" cy="63055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3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32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25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325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Freeform 14"/>
          <p:cNvSpPr>
            <a:spLocks/>
          </p:cNvSpPr>
          <p:nvPr/>
        </p:nvSpPr>
        <p:spPr bwMode="auto">
          <a:xfrm>
            <a:off x="1589088" y="466725"/>
            <a:ext cx="3149600" cy="4640263"/>
          </a:xfrm>
          <a:custGeom>
            <a:avLst/>
            <a:gdLst>
              <a:gd name="T0" fmla="*/ 877888 w 1984"/>
              <a:gd name="T1" fmla="*/ 3989388 h 2923"/>
              <a:gd name="T2" fmla="*/ 965200 w 1984"/>
              <a:gd name="T3" fmla="*/ 4249738 h 2923"/>
              <a:gd name="T4" fmla="*/ 1363663 w 1984"/>
              <a:gd name="T5" fmla="*/ 4352926 h 2923"/>
              <a:gd name="T6" fmla="*/ 1849438 w 1984"/>
              <a:gd name="T7" fmla="*/ 4000501 h 2923"/>
              <a:gd name="T8" fmla="*/ 2306638 w 1984"/>
              <a:gd name="T9" fmla="*/ 3038475 h 2923"/>
              <a:gd name="T10" fmla="*/ 2306638 w 1984"/>
              <a:gd name="T11" fmla="*/ 2562225 h 2923"/>
              <a:gd name="T12" fmla="*/ 2116138 w 1984"/>
              <a:gd name="T13" fmla="*/ 2276475 h 2923"/>
              <a:gd name="T14" fmla="*/ 1839913 w 1984"/>
              <a:gd name="T15" fmla="*/ 2190750 h 2923"/>
              <a:gd name="T16" fmla="*/ 1573213 w 1984"/>
              <a:gd name="T17" fmla="*/ 2152650 h 2923"/>
              <a:gd name="T18" fmla="*/ 2432050 w 1984"/>
              <a:gd name="T19" fmla="*/ 1666875 h 2923"/>
              <a:gd name="T20" fmla="*/ 3025775 w 1984"/>
              <a:gd name="T21" fmla="*/ 912813 h 2923"/>
              <a:gd name="T22" fmla="*/ 3055938 w 1984"/>
              <a:gd name="T23" fmla="*/ 157163 h 2923"/>
              <a:gd name="T24" fmla="*/ 2460625 w 1984"/>
              <a:gd name="T25" fmla="*/ 244475 h 2923"/>
              <a:gd name="T26" fmla="*/ 1270000 w 1984"/>
              <a:gd name="T27" fmla="*/ 1624013 h 2923"/>
              <a:gd name="T28" fmla="*/ 341313 w 1984"/>
              <a:gd name="T29" fmla="*/ 3148013 h 2923"/>
              <a:gd name="T30" fmla="*/ 50800 w 1984"/>
              <a:gd name="T31" fmla="*/ 4105276 h 2923"/>
              <a:gd name="T32" fmla="*/ 646113 w 1984"/>
              <a:gd name="T33" fmla="*/ 3975101 h 2923"/>
              <a:gd name="T34" fmla="*/ 2314575 w 1984"/>
              <a:gd name="T35" fmla="*/ 114300 h 292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4"/>
              <a:gd name="T55" fmla="*/ 0 h 2923"/>
              <a:gd name="T56" fmla="*/ 1984 w 1984"/>
              <a:gd name="T57" fmla="*/ 2923 h 2923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4" h="2923">
                <a:moveTo>
                  <a:pt x="553" y="2513"/>
                </a:moveTo>
                <a:cubicBezTo>
                  <a:pt x="562" y="2540"/>
                  <a:pt x="557" y="2639"/>
                  <a:pt x="608" y="2677"/>
                </a:cubicBezTo>
                <a:cubicBezTo>
                  <a:pt x="659" y="2715"/>
                  <a:pt x="766" y="2768"/>
                  <a:pt x="859" y="2742"/>
                </a:cubicBezTo>
                <a:cubicBezTo>
                  <a:pt x="952" y="2716"/>
                  <a:pt x="1066" y="2658"/>
                  <a:pt x="1165" y="2520"/>
                </a:cubicBezTo>
                <a:cubicBezTo>
                  <a:pt x="1264" y="2382"/>
                  <a:pt x="1405" y="2065"/>
                  <a:pt x="1453" y="1914"/>
                </a:cubicBezTo>
                <a:cubicBezTo>
                  <a:pt x="1501" y="1763"/>
                  <a:pt x="1473" y="1694"/>
                  <a:pt x="1453" y="1614"/>
                </a:cubicBezTo>
                <a:cubicBezTo>
                  <a:pt x="1433" y="1534"/>
                  <a:pt x="1382" y="1473"/>
                  <a:pt x="1333" y="1434"/>
                </a:cubicBezTo>
                <a:cubicBezTo>
                  <a:pt x="1284" y="1395"/>
                  <a:pt x="1216" y="1393"/>
                  <a:pt x="1159" y="1380"/>
                </a:cubicBezTo>
                <a:cubicBezTo>
                  <a:pt x="1102" y="1367"/>
                  <a:pt x="929" y="1411"/>
                  <a:pt x="991" y="1356"/>
                </a:cubicBezTo>
                <a:cubicBezTo>
                  <a:pt x="1053" y="1301"/>
                  <a:pt x="1380" y="1180"/>
                  <a:pt x="1532" y="1050"/>
                </a:cubicBezTo>
                <a:cubicBezTo>
                  <a:pt x="1684" y="920"/>
                  <a:pt x="1841" y="733"/>
                  <a:pt x="1906" y="575"/>
                </a:cubicBezTo>
                <a:cubicBezTo>
                  <a:pt x="1971" y="417"/>
                  <a:pt x="1984" y="169"/>
                  <a:pt x="1925" y="99"/>
                </a:cubicBezTo>
                <a:cubicBezTo>
                  <a:pt x="1866" y="29"/>
                  <a:pt x="1737" y="0"/>
                  <a:pt x="1550" y="154"/>
                </a:cubicBezTo>
                <a:cubicBezTo>
                  <a:pt x="1363" y="308"/>
                  <a:pt x="1022" y="718"/>
                  <a:pt x="800" y="1023"/>
                </a:cubicBezTo>
                <a:cubicBezTo>
                  <a:pt x="578" y="1328"/>
                  <a:pt x="343" y="1723"/>
                  <a:pt x="215" y="1983"/>
                </a:cubicBezTo>
                <a:cubicBezTo>
                  <a:pt x="87" y="2243"/>
                  <a:pt x="0" y="2499"/>
                  <a:pt x="32" y="2586"/>
                </a:cubicBezTo>
                <a:cubicBezTo>
                  <a:pt x="64" y="2673"/>
                  <a:pt x="169" y="2923"/>
                  <a:pt x="407" y="2504"/>
                </a:cubicBezTo>
                <a:cubicBezTo>
                  <a:pt x="645" y="2085"/>
                  <a:pt x="1239" y="579"/>
                  <a:pt x="1458" y="72"/>
                </a:cubicBezTo>
              </a:path>
            </a:pathLst>
          </a:custGeom>
          <a:noFill/>
          <a:ln w="152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86" name="Line 7"/>
          <p:cNvSpPr>
            <a:spLocks noChangeShapeType="1"/>
          </p:cNvSpPr>
          <p:nvPr/>
        </p:nvSpPr>
        <p:spPr bwMode="auto">
          <a:xfrm>
            <a:off x="250825" y="476250"/>
            <a:ext cx="85693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87" name="Line 8"/>
          <p:cNvSpPr>
            <a:spLocks noChangeShapeType="1"/>
          </p:cNvSpPr>
          <p:nvPr/>
        </p:nvSpPr>
        <p:spPr bwMode="auto">
          <a:xfrm>
            <a:off x="287338" y="2636838"/>
            <a:ext cx="8569325" cy="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88" name="Line 9"/>
          <p:cNvSpPr>
            <a:spLocks noChangeShapeType="1"/>
          </p:cNvSpPr>
          <p:nvPr/>
        </p:nvSpPr>
        <p:spPr bwMode="auto">
          <a:xfrm>
            <a:off x="250825" y="4868863"/>
            <a:ext cx="85693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89" name="AutoShape 11"/>
          <p:cNvSpPr>
            <a:spLocks noChangeArrowheads="1"/>
          </p:cNvSpPr>
          <p:nvPr/>
        </p:nvSpPr>
        <p:spPr bwMode="auto">
          <a:xfrm>
            <a:off x="3775075" y="546100"/>
            <a:ext cx="144463" cy="144463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6390" name="Group 16"/>
          <p:cNvGrpSpPr>
            <a:grpSpLocks/>
          </p:cNvGrpSpPr>
          <p:nvPr/>
        </p:nvGrpSpPr>
        <p:grpSpPr bwMode="auto">
          <a:xfrm>
            <a:off x="4951413" y="479425"/>
            <a:ext cx="2503487" cy="4313238"/>
            <a:chOff x="3061" y="350"/>
            <a:chExt cx="1577" cy="2717"/>
          </a:xfrm>
        </p:grpSpPr>
        <p:sp>
          <p:nvSpPr>
            <p:cNvPr id="16392" name="AutoShape 12"/>
            <p:cNvSpPr>
              <a:spLocks noChangeArrowheads="1"/>
            </p:cNvSpPr>
            <p:nvPr/>
          </p:nvSpPr>
          <p:spPr bwMode="auto">
            <a:xfrm>
              <a:off x="3061" y="216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393" name="Oval 13"/>
            <p:cNvSpPr>
              <a:spLocks noChangeArrowheads="1"/>
            </p:cNvSpPr>
            <p:nvPr/>
          </p:nvSpPr>
          <p:spPr bwMode="auto">
            <a:xfrm rot="1367641">
              <a:off x="3334" y="1661"/>
              <a:ext cx="545" cy="1406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394" name="Freeform 15"/>
            <p:cNvSpPr>
              <a:spLocks/>
            </p:cNvSpPr>
            <p:nvPr/>
          </p:nvSpPr>
          <p:spPr bwMode="auto">
            <a:xfrm>
              <a:off x="3130" y="350"/>
              <a:ext cx="1508" cy="1829"/>
            </a:xfrm>
            <a:custGeom>
              <a:avLst/>
              <a:gdLst>
                <a:gd name="T0" fmla="*/ 0 w 1508"/>
                <a:gd name="T1" fmla="*/ 1829 h 1829"/>
                <a:gd name="T2" fmla="*/ 1153 w 1508"/>
                <a:gd name="T3" fmla="*/ 774 h 1829"/>
                <a:gd name="T4" fmla="*/ 1459 w 1508"/>
                <a:gd name="T5" fmla="*/ 365 h 1829"/>
                <a:gd name="T6" fmla="*/ 1450 w 1508"/>
                <a:gd name="T7" fmla="*/ 49 h 1829"/>
                <a:gd name="T8" fmla="*/ 1218 w 1508"/>
                <a:gd name="T9" fmla="*/ 68 h 1829"/>
                <a:gd name="T10" fmla="*/ 911 w 1508"/>
                <a:gd name="T11" fmla="*/ 403 h 1829"/>
                <a:gd name="T12" fmla="*/ 289 w 1508"/>
                <a:gd name="T13" fmla="*/ 1777 h 18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08"/>
                <a:gd name="T22" fmla="*/ 0 h 1829"/>
                <a:gd name="T23" fmla="*/ 1508 w 1508"/>
                <a:gd name="T24" fmla="*/ 1829 h 18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08" h="1829">
                  <a:moveTo>
                    <a:pt x="0" y="1829"/>
                  </a:moveTo>
                  <a:cubicBezTo>
                    <a:pt x="192" y="1653"/>
                    <a:pt x="910" y="1018"/>
                    <a:pt x="1153" y="774"/>
                  </a:cubicBezTo>
                  <a:cubicBezTo>
                    <a:pt x="1396" y="530"/>
                    <a:pt x="1410" y="486"/>
                    <a:pt x="1459" y="365"/>
                  </a:cubicBezTo>
                  <a:cubicBezTo>
                    <a:pt x="1508" y="244"/>
                    <a:pt x="1490" y="98"/>
                    <a:pt x="1450" y="49"/>
                  </a:cubicBezTo>
                  <a:cubicBezTo>
                    <a:pt x="1410" y="0"/>
                    <a:pt x="1308" y="9"/>
                    <a:pt x="1218" y="68"/>
                  </a:cubicBezTo>
                  <a:cubicBezTo>
                    <a:pt x="1128" y="127"/>
                    <a:pt x="1066" y="118"/>
                    <a:pt x="911" y="403"/>
                  </a:cubicBezTo>
                  <a:cubicBezTo>
                    <a:pt x="756" y="688"/>
                    <a:pt x="419" y="1491"/>
                    <a:pt x="289" y="1777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14" name="AutoShape 18"/>
          <p:cNvSpPr>
            <a:spLocks noChangeArrowheads="1"/>
          </p:cNvSpPr>
          <p:nvPr/>
        </p:nvSpPr>
        <p:spPr bwMode="auto">
          <a:xfrm rot="-8724836">
            <a:off x="3775075" y="690563"/>
            <a:ext cx="649288" cy="144462"/>
          </a:xfrm>
          <a:prstGeom prst="homePlate">
            <a:avLst>
              <a:gd name="adj" fmla="val 112363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C -0.06285 0.21111 -0.12552 0.42222 -0.1625 0.52222 C -0.19948 0.62222 -0.2092 0.59699 -0.22223 0.6 C -0.23525 0.60301 -0.24723 0.58148 -0.24028 0.54074 C -0.23334 0.5 -0.21962 0.44005 -0.18056 0.35556 C -0.1415 0.27107 -0.04566 0.09422 -0.00556 0.03334 C 0.03455 -0.02754 0.04444 -0.00555 0.05972 -0.00926 C 0.075 -0.01296 0.08177 -0.0081 0.08611 0.01111 C 0.09045 0.03033 0.09739 0.07107 0.08611 0.10556 C 0.07482 0.14005 0.04409 0.18797 0.01805 0.21852 C -0.00799 0.24908 -0.06111 0.27662 -0.07084 0.28889 C -0.08056 0.30116 -0.05122 0.28797 -0.04028 0.29259 C -0.02934 0.29722 -0.01389 0.3007 -0.00556 0.31667 C 0.00277 0.33218 0.01805 0.34514 0.00972 0.38889 C 0.00139 0.43264 -0.03594 0.54352 -0.05556 0.57963 C -0.07518 0.61574 -0.09427 0.60185 -0.10834 0.60556 C -0.1224 0.60926 -0.13264 0.60857 -0.14028 0.60185 C -0.14792 0.59514 -0.15104 0.57986 -0.15417 0.56482 " pathEditMode="relative" rAng="0" ptsTypes="aaaaaaaaaaaaaaaaaA">
                                      <p:cBhvr>
                                        <p:cTn id="6" dur="10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6 0.40556 C 0.20348 0.32593 0.27639 0.24722 0.31945 0.18889 C 0.3625 0.13033 0.37969 0.08796 0.38889 0.05556 C 0.39809 0.02315 0.39167 -0.0081 0.375 -0.00555 C 0.35834 -0.00301 0.325 -0.00856 0.28889 0.07037 C 0.25278 0.14931 0.17709 0.37847 0.15834 0.46852 C 0.13959 0.5581 0.1632 0.5963 0.17639 0.60926 C 0.18959 0.62222 0.22136 0.57778 0.2375 0.5463 C 0.25365 0.51482 0.26754 0.45579 0.27362 0.42037 C 0.27969 0.38495 0.2783 0.35278 0.27362 0.33333 C 0.26893 0.31389 0.25834 0.30023 0.24584 0.3037 C 0.23334 0.30718 0.20851 0.34329 0.19862 0.3537 " pathEditMode="relative" rAng="0" ptsTypes="aaaaaaaaaaaa">
                                      <p:cBhvr>
                                        <p:cTn id="9" dur="7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-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4" grpId="0" animBg="1"/>
      <p:bldP spid="41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Наш друг Пиши - Читай  (online-video-cutter.com)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522288"/>
            <a:ext cx="7777163" cy="58213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12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0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120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Freeform 14"/>
          <p:cNvSpPr>
            <a:spLocks/>
          </p:cNvSpPr>
          <p:nvPr/>
        </p:nvSpPr>
        <p:spPr bwMode="auto">
          <a:xfrm>
            <a:off x="5341938" y="2636838"/>
            <a:ext cx="958850" cy="2163762"/>
          </a:xfrm>
          <a:custGeom>
            <a:avLst/>
            <a:gdLst>
              <a:gd name="T0" fmla="*/ 0 w 604"/>
              <a:gd name="T1" fmla="*/ 2163762 h 1363"/>
              <a:gd name="T2" fmla="*/ 958850 w 604"/>
              <a:gd name="T3" fmla="*/ 0 h 1363"/>
              <a:gd name="T4" fmla="*/ 0 60000 65536"/>
              <a:gd name="T5" fmla="*/ 0 60000 65536"/>
              <a:gd name="T6" fmla="*/ 0 w 604"/>
              <a:gd name="T7" fmla="*/ 0 h 1363"/>
              <a:gd name="T8" fmla="*/ 604 w 604"/>
              <a:gd name="T9" fmla="*/ 1363 h 136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04" h="1363">
                <a:moveTo>
                  <a:pt x="0" y="1363"/>
                </a:moveTo>
                <a:cubicBezTo>
                  <a:pt x="101" y="1137"/>
                  <a:pt x="478" y="284"/>
                  <a:pt x="604" y="0"/>
                </a:cubicBezTo>
              </a:path>
            </a:pathLst>
          </a:custGeom>
          <a:noFill/>
          <a:ln w="152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5602" name="Group 4"/>
          <p:cNvGrpSpPr>
            <a:grpSpLocks/>
          </p:cNvGrpSpPr>
          <p:nvPr/>
        </p:nvGrpSpPr>
        <p:grpSpPr bwMode="auto">
          <a:xfrm>
            <a:off x="250825" y="476250"/>
            <a:ext cx="8605838" cy="4392613"/>
            <a:chOff x="158" y="300"/>
            <a:chExt cx="5421" cy="2767"/>
          </a:xfrm>
        </p:grpSpPr>
        <p:sp>
          <p:nvSpPr>
            <p:cNvPr id="25613" name="Line 5"/>
            <p:cNvSpPr>
              <a:spLocks noChangeShapeType="1"/>
            </p:cNvSpPr>
            <p:nvPr/>
          </p:nvSpPr>
          <p:spPr bwMode="auto">
            <a:xfrm>
              <a:off x="158" y="300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4" name="Line 6"/>
            <p:cNvSpPr>
              <a:spLocks noChangeShapeType="1"/>
            </p:cNvSpPr>
            <p:nvPr/>
          </p:nvSpPr>
          <p:spPr bwMode="auto">
            <a:xfrm>
              <a:off x="181" y="1661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5" name="Line 7"/>
            <p:cNvSpPr>
              <a:spLocks noChangeShapeType="1"/>
            </p:cNvSpPr>
            <p:nvPr/>
          </p:nvSpPr>
          <p:spPr bwMode="auto">
            <a:xfrm>
              <a:off x="158" y="3067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5603" name="Group 20"/>
          <p:cNvGrpSpPr>
            <a:grpSpLocks/>
          </p:cNvGrpSpPr>
          <p:nvPr/>
        </p:nvGrpSpPr>
        <p:grpSpPr bwMode="auto">
          <a:xfrm>
            <a:off x="1125538" y="357188"/>
            <a:ext cx="3746500" cy="4654550"/>
            <a:chOff x="709" y="225"/>
            <a:chExt cx="2360" cy="2932"/>
          </a:xfrm>
        </p:grpSpPr>
        <p:sp>
          <p:nvSpPr>
            <p:cNvPr id="25609" name="Freeform 13"/>
            <p:cNvSpPr>
              <a:spLocks/>
            </p:cNvSpPr>
            <p:nvPr/>
          </p:nvSpPr>
          <p:spPr bwMode="auto">
            <a:xfrm>
              <a:off x="709" y="225"/>
              <a:ext cx="2360" cy="2932"/>
            </a:xfrm>
            <a:custGeom>
              <a:avLst/>
              <a:gdLst>
                <a:gd name="T0" fmla="*/ 2360 w 2360"/>
                <a:gd name="T1" fmla="*/ 416 h 2932"/>
                <a:gd name="T2" fmla="*/ 2238 w 2360"/>
                <a:gd name="T3" fmla="*/ 106 h 2932"/>
                <a:gd name="T4" fmla="*/ 1702 w 2360"/>
                <a:gd name="T5" fmla="*/ 544 h 2932"/>
                <a:gd name="T6" fmla="*/ 221 w 2360"/>
                <a:gd name="T7" fmla="*/ 2355 h 2932"/>
                <a:gd name="T8" fmla="*/ 376 w 2360"/>
                <a:gd name="T9" fmla="*/ 2684 h 2932"/>
                <a:gd name="T10" fmla="*/ 1199 w 2360"/>
                <a:gd name="T11" fmla="*/ 869 h 2932"/>
                <a:gd name="T12" fmla="*/ 1501 w 2360"/>
                <a:gd name="T13" fmla="*/ 115 h 2932"/>
                <a:gd name="T14" fmla="*/ 1410 w 2360"/>
                <a:gd name="T15" fmla="*/ 179 h 2932"/>
                <a:gd name="T16" fmla="*/ 925 w 2360"/>
                <a:gd name="T17" fmla="*/ 645 h 293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360"/>
                <a:gd name="T28" fmla="*/ 0 h 2932"/>
                <a:gd name="T29" fmla="*/ 2360 w 2360"/>
                <a:gd name="T30" fmla="*/ 2932 h 293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360" h="2932">
                  <a:moveTo>
                    <a:pt x="2360" y="416"/>
                  </a:moveTo>
                  <a:cubicBezTo>
                    <a:pt x="2340" y="364"/>
                    <a:pt x="2348" y="85"/>
                    <a:pt x="2238" y="106"/>
                  </a:cubicBezTo>
                  <a:cubicBezTo>
                    <a:pt x="2128" y="127"/>
                    <a:pt x="2038" y="169"/>
                    <a:pt x="1702" y="544"/>
                  </a:cubicBezTo>
                  <a:cubicBezTo>
                    <a:pt x="1366" y="919"/>
                    <a:pt x="442" y="1998"/>
                    <a:pt x="221" y="2355"/>
                  </a:cubicBezTo>
                  <a:cubicBezTo>
                    <a:pt x="0" y="2712"/>
                    <a:pt x="213" y="2932"/>
                    <a:pt x="376" y="2684"/>
                  </a:cubicBezTo>
                  <a:cubicBezTo>
                    <a:pt x="539" y="2436"/>
                    <a:pt x="1011" y="1297"/>
                    <a:pt x="1199" y="869"/>
                  </a:cubicBezTo>
                  <a:cubicBezTo>
                    <a:pt x="1387" y="441"/>
                    <a:pt x="1466" y="230"/>
                    <a:pt x="1501" y="115"/>
                  </a:cubicBezTo>
                  <a:cubicBezTo>
                    <a:pt x="1536" y="0"/>
                    <a:pt x="1506" y="91"/>
                    <a:pt x="1410" y="179"/>
                  </a:cubicBezTo>
                  <a:cubicBezTo>
                    <a:pt x="1314" y="267"/>
                    <a:pt x="1026" y="548"/>
                    <a:pt x="925" y="645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0" name="Freeform 15"/>
            <p:cNvSpPr>
              <a:spLocks/>
            </p:cNvSpPr>
            <p:nvPr/>
          </p:nvSpPr>
          <p:spPr bwMode="auto">
            <a:xfrm>
              <a:off x="1670" y="1675"/>
              <a:ext cx="1119" cy="1384"/>
            </a:xfrm>
            <a:custGeom>
              <a:avLst/>
              <a:gdLst>
                <a:gd name="T0" fmla="*/ 1119 w 1119"/>
                <a:gd name="T1" fmla="*/ 841 h 1384"/>
                <a:gd name="T2" fmla="*/ 561 w 1119"/>
                <a:gd name="T3" fmla="*/ 1307 h 1384"/>
                <a:gd name="T4" fmla="*/ 293 w 1119"/>
                <a:gd name="T5" fmla="*/ 1301 h 1384"/>
                <a:gd name="T6" fmla="*/ 346 w 1119"/>
                <a:gd name="T7" fmla="*/ 946 h 1384"/>
                <a:gd name="T8" fmla="*/ 500 w 1119"/>
                <a:gd name="T9" fmla="*/ 480 h 1384"/>
                <a:gd name="T10" fmla="*/ 524 w 1119"/>
                <a:gd name="T11" fmla="*/ 127 h 1384"/>
                <a:gd name="T12" fmla="*/ 341 w 1119"/>
                <a:gd name="T13" fmla="*/ 15 h 1384"/>
                <a:gd name="T14" fmla="*/ 0 w 1119"/>
                <a:gd name="T15" fmla="*/ 39 h 138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19"/>
                <a:gd name="T25" fmla="*/ 0 h 1384"/>
                <a:gd name="T26" fmla="*/ 1119 w 1119"/>
                <a:gd name="T27" fmla="*/ 1384 h 138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19" h="1384">
                  <a:moveTo>
                    <a:pt x="1119" y="841"/>
                  </a:moveTo>
                  <a:cubicBezTo>
                    <a:pt x="1026" y="917"/>
                    <a:pt x="699" y="1230"/>
                    <a:pt x="561" y="1307"/>
                  </a:cubicBezTo>
                  <a:cubicBezTo>
                    <a:pt x="423" y="1384"/>
                    <a:pt x="329" y="1361"/>
                    <a:pt x="293" y="1301"/>
                  </a:cubicBezTo>
                  <a:cubicBezTo>
                    <a:pt x="257" y="1241"/>
                    <a:pt x="312" y="1083"/>
                    <a:pt x="346" y="946"/>
                  </a:cubicBezTo>
                  <a:cubicBezTo>
                    <a:pt x="380" y="809"/>
                    <a:pt x="470" y="616"/>
                    <a:pt x="500" y="480"/>
                  </a:cubicBezTo>
                  <a:cubicBezTo>
                    <a:pt x="530" y="344"/>
                    <a:pt x="550" y="204"/>
                    <a:pt x="524" y="127"/>
                  </a:cubicBezTo>
                  <a:cubicBezTo>
                    <a:pt x="498" y="50"/>
                    <a:pt x="428" y="30"/>
                    <a:pt x="341" y="15"/>
                  </a:cubicBezTo>
                  <a:cubicBezTo>
                    <a:pt x="254" y="0"/>
                    <a:pt x="71" y="34"/>
                    <a:pt x="0" y="39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1" name="AutoShape 10"/>
            <p:cNvSpPr>
              <a:spLocks noChangeArrowheads="1"/>
            </p:cNvSpPr>
            <p:nvPr/>
          </p:nvSpPr>
          <p:spPr bwMode="auto">
            <a:xfrm>
              <a:off x="1579" y="166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2" name="AutoShape 9"/>
            <p:cNvSpPr>
              <a:spLocks noChangeArrowheads="1"/>
            </p:cNvSpPr>
            <p:nvPr/>
          </p:nvSpPr>
          <p:spPr bwMode="auto">
            <a:xfrm>
              <a:off x="1618" y="819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604" name="AutoShape 11"/>
          <p:cNvSpPr>
            <a:spLocks noChangeArrowheads="1"/>
          </p:cNvSpPr>
          <p:nvPr/>
        </p:nvSpPr>
        <p:spPr bwMode="auto">
          <a:xfrm>
            <a:off x="6156325" y="2563813"/>
            <a:ext cx="144463" cy="144462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5" name="Freeform 18"/>
          <p:cNvSpPr>
            <a:spLocks/>
          </p:cNvSpPr>
          <p:nvPr/>
        </p:nvSpPr>
        <p:spPr bwMode="auto">
          <a:xfrm>
            <a:off x="5868988" y="3552825"/>
            <a:ext cx="1736725" cy="1217613"/>
          </a:xfrm>
          <a:custGeom>
            <a:avLst/>
            <a:gdLst>
              <a:gd name="T0" fmla="*/ 1736725 w 1094"/>
              <a:gd name="T1" fmla="*/ 452438 h 767"/>
              <a:gd name="T2" fmla="*/ 1019175 w 1094"/>
              <a:gd name="T3" fmla="*/ 1049338 h 767"/>
              <a:gd name="T4" fmla="*/ 760412 w 1094"/>
              <a:gd name="T5" fmla="*/ 1209675 h 767"/>
              <a:gd name="T6" fmla="*/ 615950 w 1094"/>
              <a:gd name="T7" fmla="*/ 1095375 h 767"/>
              <a:gd name="T8" fmla="*/ 760412 w 1094"/>
              <a:gd name="T9" fmla="*/ 608013 h 767"/>
              <a:gd name="T10" fmla="*/ 850900 w 1094"/>
              <a:gd name="T11" fmla="*/ 234950 h 767"/>
              <a:gd name="T12" fmla="*/ 744537 w 1094"/>
              <a:gd name="T13" fmla="*/ 36513 h 767"/>
              <a:gd name="T14" fmla="*/ 517525 w 1094"/>
              <a:gd name="T15" fmla="*/ 17463 h 767"/>
              <a:gd name="T16" fmla="*/ 0 w 1094"/>
              <a:gd name="T17" fmla="*/ 144463 h 76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94"/>
              <a:gd name="T28" fmla="*/ 0 h 767"/>
              <a:gd name="T29" fmla="*/ 1094 w 1094"/>
              <a:gd name="T30" fmla="*/ 767 h 76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94" h="767">
                <a:moveTo>
                  <a:pt x="1094" y="285"/>
                </a:moveTo>
                <a:cubicBezTo>
                  <a:pt x="1019" y="348"/>
                  <a:pt x="744" y="582"/>
                  <a:pt x="642" y="661"/>
                </a:cubicBezTo>
                <a:cubicBezTo>
                  <a:pt x="540" y="740"/>
                  <a:pt x="521" y="757"/>
                  <a:pt x="479" y="762"/>
                </a:cubicBezTo>
                <a:cubicBezTo>
                  <a:pt x="437" y="767"/>
                  <a:pt x="388" y="753"/>
                  <a:pt x="388" y="690"/>
                </a:cubicBezTo>
                <a:cubicBezTo>
                  <a:pt x="388" y="627"/>
                  <a:pt x="454" y="473"/>
                  <a:pt x="479" y="383"/>
                </a:cubicBezTo>
                <a:cubicBezTo>
                  <a:pt x="504" y="293"/>
                  <a:pt x="538" y="208"/>
                  <a:pt x="536" y="148"/>
                </a:cubicBezTo>
                <a:cubicBezTo>
                  <a:pt x="534" y="88"/>
                  <a:pt x="504" y="46"/>
                  <a:pt x="469" y="23"/>
                </a:cubicBezTo>
                <a:cubicBezTo>
                  <a:pt x="434" y="0"/>
                  <a:pt x="404" y="0"/>
                  <a:pt x="326" y="11"/>
                </a:cubicBezTo>
                <a:cubicBezTo>
                  <a:pt x="248" y="22"/>
                  <a:pt x="68" y="74"/>
                  <a:pt x="0" y="91"/>
                </a:cubicBezTo>
              </a:path>
            </a:pathLst>
          </a:custGeom>
          <a:noFill/>
          <a:ln w="152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6" name="Freeform 19"/>
          <p:cNvSpPr>
            <a:spLocks/>
          </p:cNvSpPr>
          <p:nvPr/>
        </p:nvSpPr>
        <p:spPr bwMode="auto">
          <a:xfrm>
            <a:off x="5868988" y="2619375"/>
            <a:ext cx="1314450" cy="1081088"/>
          </a:xfrm>
          <a:custGeom>
            <a:avLst/>
            <a:gdLst>
              <a:gd name="T0" fmla="*/ 0 w 828"/>
              <a:gd name="T1" fmla="*/ 1081088 h 681"/>
              <a:gd name="T2" fmla="*/ 985838 w 828"/>
              <a:gd name="T3" fmla="*/ 150813 h 681"/>
              <a:gd name="T4" fmla="*/ 1271588 w 828"/>
              <a:gd name="T5" fmla="*/ 177800 h 681"/>
              <a:gd name="T6" fmla="*/ 1247775 w 828"/>
              <a:gd name="T7" fmla="*/ 436563 h 681"/>
              <a:gd name="T8" fmla="*/ 0 60000 65536"/>
              <a:gd name="T9" fmla="*/ 0 60000 65536"/>
              <a:gd name="T10" fmla="*/ 0 60000 65536"/>
              <a:gd name="T11" fmla="*/ 0 60000 65536"/>
              <a:gd name="T12" fmla="*/ 0 w 828"/>
              <a:gd name="T13" fmla="*/ 0 h 681"/>
              <a:gd name="T14" fmla="*/ 828 w 828"/>
              <a:gd name="T15" fmla="*/ 681 h 6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28" h="681">
                <a:moveTo>
                  <a:pt x="0" y="681"/>
                </a:moveTo>
                <a:cubicBezTo>
                  <a:pt x="103" y="583"/>
                  <a:pt x="488" y="190"/>
                  <a:pt x="621" y="95"/>
                </a:cubicBezTo>
                <a:cubicBezTo>
                  <a:pt x="754" y="0"/>
                  <a:pt x="774" y="82"/>
                  <a:pt x="801" y="112"/>
                </a:cubicBezTo>
                <a:cubicBezTo>
                  <a:pt x="828" y="142"/>
                  <a:pt x="789" y="241"/>
                  <a:pt x="786" y="275"/>
                </a:cubicBezTo>
              </a:path>
            </a:pathLst>
          </a:custGeom>
          <a:noFill/>
          <a:ln w="152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7" name="AutoShape 12"/>
          <p:cNvSpPr>
            <a:spLocks noChangeArrowheads="1"/>
          </p:cNvSpPr>
          <p:nvPr/>
        </p:nvSpPr>
        <p:spPr bwMode="auto">
          <a:xfrm>
            <a:off x="5795963" y="3556000"/>
            <a:ext cx="144462" cy="144463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09" name="AutoShape 21"/>
          <p:cNvSpPr>
            <a:spLocks noChangeArrowheads="1"/>
          </p:cNvSpPr>
          <p:nvPr/>
        </p:nvSpPr>
        <p:spPr bwMode="auto">
          <a:xfrm rot="-8724836">
            <a:off x="2506663" y="1444625"/>
            <a:ext cx="649287" cy="144463"/>
          </a:xfrm>
          <a:prstGeom prst="homePlate">
            <a:avLst>
              <a:gd name="adj" fmla="val 112362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 0.02682 C -0.00504 0.00231 0.08333 -0.12416 0.09514 -0.11931 C 0.10694 -0.11445 0.06632 -0.01434 0.04601 0.05618 C 0.02569 0.1267 -0.00486 0.22913 -0.02708 0.30335 C -0.04931 0.37757 -0.07118 0.48301 -0.08733 0.50196 C -0.10347 0.52069 -0.1375 0.46335 -0.12379 0.41526 C -0.11007 0.36763 -0.05938 0.29942 -0.00486 0.21457 C 0.04965 0.12971 0.1592 -0.04671 0.20312 -0.09387 C 0.24705 -0.14104 0.24705 -0.07399 0.25868 -0.06867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" y="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0.21896 C 0.01979 0.22312 0.08611 0.19561 0.09514 0.24416 C 0.10417 0.29272 0.05069 0.47306 0.05868 0.51052 C 0.06667 0.54798 0.12048 0.48416 0.14288 0.46844 C 0.16528 0.45272 0.18298 0.42659 0.19358 0.41549 " pathEditMode="relative" rAng="0" ptsTypes="aaaaa">
                                      <p:cBhvr>
                                        <p:cTn id="9" dur="3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" y="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608 0.19561 C 0.39236 0.23584 0.34201 0.38405 0.32378 0.43653 C 0.30555 0.48902 0.30243 0.49503 0.29687 0.51052 " pathEditMode="relative" rAng="0" ptsTypes="aaa">
                                      <p:cBhvr>
                                        <p:cTn id="12" dur="3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399 0.35006 C 0.37483 0.32393 0.45555 0.20971 0.47934 0.19353 C 0.50312 0.17734 0.49323 0.24046 0.49687 0.25272 " pathEditMode="relative" rAng="0" ptsTypes="aaa">
                                      <p:cBhvr>
                                        <p:cTn id="15" dur="3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-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024 0.35006 C 0.39635 0.33225 0.43246 0.31468 0.44288 0.33295 C 0.4533 0.35121 0.42517 0.42959 0.42222 0.45988 C 0.41927 0.49017 0.40816 0.51977 0.42535 0.51491 C 0.44253 0.51006 0.50677 0.44694 0.52535 0.43029 C 0.54392 0.41364 0.5401 0.41457 0.53646 0.41549 " pathEditMode="relative" ptsTypes="aaaaaA">
                                      <p:cBhvr>
                                        <p:cTn id="18" dur="3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9" grpId="0" animBg="1"/>
      <p:bldP spid="12309" grpId="1" animBg="1"/>
      <p:bldP spid="12309" grpId="2" animBg="1"/>
      <p:bldP spid="12309" grpId="3" animBg="1"/>
      <p:bldP spid="12309" grpId="4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Наш друг Пиши - Читай 2 (online-video-cutter.com)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219075"/>
            <a:ext cx="8280400" cy="6197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2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42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7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427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Group 4"/>
          <p:cNvGrpSpPr>
            <a:grpSpLocks/>
          </p:cNvGrpSpPr>
          <p:nvPr/>
        </p:nvGrpSpPr>
        <p:grpSpPr bwMode="auto">
          <a:xfrm>
            <a:off x="250825" y="476250"/>
            <a:ext cx="8605838" cy="4392613"/>
            <a:chOff x="158" y="300"/>
            <a:chExt cx="5421" cy="2767"/>
          </a:xfrm>
        </p:grpSpPr>
        <p:sp>
          <p:nvSpPr>
            <p:cNvPr id="29705" name="Line 5"/>
            <p:cNvSpPr>
              <a:spLocks noChangeShapeType="1"/>
            </p:cNvSpPr>
            <p:nvPr/>
          </p:nvSpPr>
          <p:spPr bwMode="auto">
            <a:xfrm>
              <a:off x="158" y="300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6" name="Line 6"/>
            <p:cNvSpPr>
              <a:spLocks noChangeShapeType="1"/>
            </p:cNvSpPr>
            <p:nvPr/>
          </p:nvSpPr>
          <p:spPr bwMode="auto">
            <a:xfrm>
              <a:off x="181" y="1661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7" name="Line 7"/>
            <p:cNvSpPr>
              <a:spLocks noChangeShapeType="1"/>
            </p:cNvSpPr>
            <p:nvPr/>
          </p:nvSpPr>
          <p:spPr bwMode="auto">
            <a:xfrm>
              <a:off x="158" y="3067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9698" name="Group 14"/>
          <p:cNvGrpSpPr>
            <a:grpSpLocks/>
          </p:cNvGrpSpPr>
          <p:nvPr/>
        </p:nvGrpSpPr>
        <p:grpSpPr bwMode="auto">
          <a:xfrm>
            <a:off x="2079625" y="358775"/>
            <a:ext cx="2225675" cy="4554538"/>
            <a:chOff x="1387" y="199"/>
            <a:chExt cx="1493" cy="3011"/>
          </a:xfrm>
        </p:grpSpPr>
        <p:sp>
          <p:nvSpPr>
            <p:cNvPr id="29703" name="Oval 12"/>
            <p:cNvSpPr>
              <a:spLocks noChangeArrowheads="1"/>
            </p:cNvSpPr>
            <p:nvPr/>
          </p:nvSpPr>
          <p:spPr bwMode="auto">
            <a:xfrm rot="1367641">
              <a:off x="1387" y="199"/>
              <a:ext cx="1284" cy="3011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04" name="AutoShape 9"/>
            <p:cNvSpPr>
              <a:spLocks noChangeArrowheads="1"/>
            </p:cNvSpPr>
            <p:nvPr/>
          </p:nvSpPr>
          <p:spPr bwMode="auto">
            <a:xfrm>
              <a:off x="2789" y="709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9699" name="Group 13"/>
          <p:cNvGrpSpPr>
            <a:grpSpLocks/>
          </p:cNvGrpSpPr>
          <p:nvPr/>
        </p:nvGrpSpPr>
        <p:grpSpPr bwMode="auto">
          <a:xfrm>
            <a:off x="5894388" y="2641600"/>
            <a:ext cx="1081087" cy="2232025"/>
            <a:chOff x="3713" y="1664"/>
            <a:chExt cx="681" cy="1406"/>
          </a:xfrm>
        </p:grpSpPr>
        <p:sp>
          <p:nvSpPr>
            <p:cNvPr id="29701" name="Oval 11"/>
            <p:cNvSpPr>
              <a:spLocks noChangeArrowheads="1"/>
            </p:cNvSpPr>
            <p:nvPr/>
          </p:nvSpPr>
          <p:spPr bwMode="auto">
            <a:xfrm rot="1367641">
              <a:off x="3713" y="1664"/>
              <a:ext cx="545" cy="1406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02" name="AutoShape 10"/>
            <p:cNvSpPr>
              <a:spLocks noChangeArrowheads="1"/>
            </p:cNvSpPr>
            <p:nvPr/>
          </p:nvSpPr>
          <p:spPr bwMode="auto">
            <a:xfrm>
              <a:off x="4303" y="1887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6399" name="AutoShape 15"/>
          <p:cNvSpPr>
            <a:spLocks noChangeArrowheads="1"/>
          </p:cNvSpPr>
          <p:nvPr/>
        </p:nvSpPr>
        <p:spPr bwMode="auto">
          <a:xfrm rot="-8724836">
            <a:off x="4170363" y="1268413"/>
            <a:ext cx="649287" cy="144462"/>
          </a:xfrm>
          <a:prstGeom prst="homePlate">
            <a:avLst>
              <a:gd name="adj" fmla="val 112363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2948E-6 C -0.00625 -0.01503 -0.02292 -0.07722 -0.03803 -0.09086 C -0.05313 -0.10451 -0.06857 -0.10057 -0.09045 -0.08231 C -0.11233 -0.06404 -0.14115 -0.04393 -0.1698 0.01896 C -0.19844 0.08232 -0.24688 0.21896 -0.26198 0.29596 C -0.27709 0.37341 -0.27188 0.44486 -0.26025 0.48208 C -0.24862 0.51931 -0.21494 0.52463 -0.19202 0.52023 C -0.1691 0.51561 -0.14792 0.49619 -0.12223 0.45457 C -0.09652 0.41272 -0.05885 0.34474 -0.03803 0.27052 C -0.01719 0.19677 -0.00538 0.06451 0.00312 0.01064 " pathEditMode="relative" rAng="0" ptsTypes="aaaaaaaaaa">
                                      <p:cBhvr>
                                        <p:cTn id="6" dur="5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" y="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514 0.26636 C 0.28959 0.25896 0.27986 0.20787 0.26181 0.22197 C 0.24375 0.23607 0.20313 0.30498 0.18733 0.35099 C 0.17153 0.397 0.15816 0.47654 0.16667 0.49896 C 0.17518 0.52139 0.21632 0.52463 0.23802 0.48625 C 0.25973 0.44787 0.28455 0.31376 0.2967 0.26844 " pathEditMode="relative" rAng="0" ptsTypes="aaaaaa">
                                      <p:cBhvr>
                                        <p:cTn id="9" dur="3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 animBg="1"/>
      <p:bldP spid="1639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Наш друг Пиши - Читай 2 1(online-video-cutter.com)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295275"/>
            <a:ext cx="8424863" cy="63055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53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30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5300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Group 4"/>
          <p:cNvGrpSpPr>
            <a:grpSpLocks/>
          </p:cNvGrpSpPr>
          <p:nvPr/>
        </p:nvGrpSpPr>
        <p:grpSpPr bwMode="auto">
          <a:xfrm>
            <a:off x="250825" y="476250"/>
            <a:ext cx="8605838" cy="4392613"/>
            <a:chOff x="158" y="300"/>
            <a:chExt cx="5421" cy="2767"/>
          </a:xfrm>
        </p:grpSpPr>
        <p:sp>
          <p:nvSpPr>
            <p:cNvPr id="26639" name="Line 5"/>
            <p:cNvSpPr>
              <a:spLocks noChangeShapeType="1"/>
            </p:cNvSpPr>
            <p:nvPr/>
          </p:nvSpPr>
          <p:spPr bwMode="auto">
            <a:xfrm>
              <a:off x="158" y="300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40" name="Line 6"/>
            <p:cNvSpPr>
              <a:spLocks noChangeShapeType="1"/>
            </p:cNvSpPr>
            <p:nvPr/>
          </p:nvSpPr>
          <p:spPr bwMode="auto">
            <a:xfrm>
              <a:off x="181" y="1661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41" name="Line 7"/>
            <p:cNvSpPr>
              <a:spLocks noChangeShapeType="1"/>
            </p:cNvSpPr>
            <p:nvPr/>
          </p:nvSpPr>
          <p:spPr bwMode="auto">
            <a:xfrm>
              <a:off x="158" y="3067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6626" name="Group 17"/>
          <p:cNvGrpSpPr>
            <a:grpSpLocks/>
          </p:cNvGrpSpPr>
          <p:nvPr/>
        </p:nvGrpSpPr>
        <p:grpSpPr bwMode="auto">
          <a:xfrm>
            <a:off x="935038" y="527050"/>
            <a:ext cx="3636962" cy="4219575"/>
            <a:chOff x="816" y="344"/>
            <a:chExt cx="2291" cy="2658"/>
          </a:xfrm>
        </p:grpSpPr>
        <p:sp>
          <p:nvSpPr>
            <p:cNvPr id="26636" name="Freeform 11"/>
            <p:cNvSpPr>
              <a:spLocks/>
            </p:cNvSpPr>
            <p:nvPr/>
          </p:nvSpPr>
          <p:spPr bwMode="auto">
            <a:xfrm>
              <a:off x="816" y="344"/>
              <a:ext cx="2291" cy="2658"/>
            </a:xfrm>
            <a:custGeom>
              <a:avLst/>
              <a:gdLst>
                <a:gd name="T0" fmla="*/ 24 w 2200"/>
                <a:gd name="T1" fmla="*/ 2208 h 2567"/>
                <a:gd name="T2" fmla="*/ 24 w 2200"/>
                <a:gd name="T3" fmla="*/ 2443 h 2567"/>
                <a:gd name="T4" fmla="*/ 166 w 2200"/>
                <a:gd name="T5" fmla="*/ 2630 h 2567"/>
                <a:gd name="T6" fmla="*/ 402 w 2200"/>
                <a:gd name="T7" fmla="*/ 2583 h 2567"/>
                <a:gd name="T8" fmla="*/ 799 w 2200"/>
                <a:gd name="T9" fmla="*/ 2180 h 2567"/>
                <a:gd name="T10" fmla="*/ 1630 w 2200"/>
                <a:gd name="T11" fmla="*/ 846 h 2567"/>
                <a:gd name="T12" fmla="*/ 2024 w 2200"/>
                <a:gd name="T13" fmla="*/ 206 h 2567"/>
                <a:gd name="T14" fmla="*/ 2291 w 2200"/>
                <a:gd name="T15" fmla="*/ 0 h 25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00"/>
                <a:gd name="T25" fmla="*/ 0 h 2567"/>
                <a:gd name="T26" fmla="*/ 2200 w 2200"/>
                <a:gd name="T27" fmla="*/ 2567 h 256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00" h="2567">
                  <a:moveTo>
                    <a:pt x="23" y="2132"/>
                  </a:moveTo>
                  <a:cubicBezTo>
                    <a:pt x="11" y="2211"/>
                    <a:pt x="0" y="2291"/>
                    <a:pt x="23" y="2359"/>
                  </a:cubicBezTo>
                  <a:cubicBezTo>
                    <a:pt x="46" y="2427"/>
                    <a:pt x="98" y="2517"/>
                    <a:pt x="159" y="2540"/>
                  </a:cubicBezTo>
                  <a:cubicBezTo>
                    <a:pt x="220" y="2563"/>
                    <a:pt x="285" y="2567"/>
                    <a:pt x="386" y="2495"/>
                  </a:cubicBezTo>
                  <a:cubicBezTo>
                    <a:pt x="487" y="2423"/>
                    <a:pt x="570" y="2385"/>
                    <a:pt x="767" y="2105"/>
                  </a:cubicBezTo>
                  <a:cubicBezTo>
                    <a:pt x="964" y="1825"/>
                    <a:pt x="1369" y="1135"/>
                    <a:pt x="1565" y="817"/>
                  </a:cubicBezTo>
                  <a:cubicBezTo>
                    <a:pt x="1761" y="499"/>
                    <a:pt x="1838" y="335"/>
                    <a:pt x="1944" y="199"/>
                  </a:cubicBezTo>
                  <a:cubicBezTo>
                    <a:pt x="2050" y="63"/>
                    <a:pt x="2147" y="42"/>
                    <a:pt x="2200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37" name="Freeform 12"/>
            <p:cNvSpPr>
              <a:spLocks/>
            </p:cNvSpPr>
            <p:nvPr/>
          </p:nvSpPr>
          <p:spPr bwMode="auto">
            <a:xfrm>
              <a:off x="2071" y="344"/>
              <a:ext cx="1036" cy="2658"/>
            </a:xfrm>
            <a:custGeom>
              <a:avLst/>
              <a:gdLst>
                <a:gd name="T0" fmla="*/ 834 w 1036"/>
                <a:gd name="T1" fmla="*/ 2243 h 2607"/>
                <a:gd name="T2" fmla="*/ 199 w 1036"/>
                <a:gd name="T3" fmla="*/ 2623 h 2607"/>
                <a:gd name="T4" fmla="*/ 14 w 1036"/>
                <a:gd name="T5" fmla="*/ 2454 h 2607"/>
                <a:gd name="T6" fmla="*/ 284 w 1036"/>
                <a:gd name="T7" fmla="*/ 1700 h 2607"/>
                <a:gd name="T8" fmla="*/ 1036 w 1036"/>
                <a:gd name="T9" fmla="*/ 0 h 26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6"/>
                <a:gd name="T16" fmla="*/ 0 h 2607"/>
                <a:gd name="T17" fmla="*/ 1036 w 1036"/>
                <a:gd name="T18" fmla="*/ 2607 h 26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6" h="2607">
                  <a:moveTo>
                    <a:pt x="834" y="2200"/>
                  </a:moveTo>
                  <a:cubicBezTo>
                    <a:pt x="728" y="2262"/>
                    <a:pt x="336" y="2539"/>
                    <a:pt x="199" y="2573"/>
                  </a:cubicBezTo>
                  <a:cubicBezTo>
                    <a:pt x="62" y="2607"/>
                    <a:pt x="0" y="2558"/>
                    <a:pt x="14" y="2407"/>
                  </a:cubicBezTo>
                  <a:cubicBezTo>
                    <a:pt x="28" y="2256"/>
                    <a:pt x="114" y="2068"/>
                    <a:pt x="284" y="1667"/>
                  </a:cubicBezTo>
                  <a:cubicBezTo>
                    <a:pt x="454" y="1266"/>
                    <a:pt x="879" y="347"/>
                    <a:pt x="1036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38" name="AutoShape 9"/>
            <p:cNvSpPr>
              <a:spLocks noChangeArrowheads="1"/>
            </p:cNvSpPr>
            <p:nvPr/>
          </p:nvSpPr>
          <p:spPr bwMode="auto">
            <a:xfrm>
              <a:off x="3016" y="344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6627" name="Group 16"/>
          <p:cNvGrpSpPr>
            <a:grpSpLocks/>
          </p:cNvGrpSpPr>
          <p:nvPr/>
        </p:nvGrpSpPr>
        <p:grpSpPr bwMode="auto">
          <a:xfrm>
            <a:off x="5030788" y="2636838"/>
            <a:ext cx="2543175" cy="2355850"/>
            <a:chOff x="2970" y="1613"/>
            <a:chExt cx="1693" cy="1532"/>
          </a:xfrm>
        </p:grpSpPr>
        <p:sp>
          <p:nvSpPr>
            <p:cNvPr id="26633" name="Freeform 13"/>
            <p:cNvSpPr>
              <a:spLocks/>
            </p:cNvSpPr>
            <p:nvPr/>
          </p:nvSpPr>
          <p:spPr bwMode="auto">
            <a:xfrm>
              <a:off x="3865" y="1613"/>
              <a:ext cx="798" cy="1532"/>
            </a:xfrm>
            <a:custGeom>
              <a:avLst/>
              <a:gdLst>
                <a:gd name="T0" fmla="*/ 798 w 798"/>
                <a:gd name="T1" fmla="*/ 1084 h 1532"/>
                <a:gd name="T2" fmla="*/ 368 w 798"/>
                <a:gd name="T3" fmla="*/ 1368 h 1532"/>
                <a:gd name="T4" fmla="*/ 39 w 798"/>
                <a:gd name="T5" fmla="*/ 1304 h 1532"/>
                <a:gd name="T6" fmla="*/ 604 w 798"/>
                <a:gd name="T7" fmla="*/ 0 h 15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8"/>
                <a:gd name="T13" fmla="*/ 0 h 1532"/>
                <a:gd name="T14" fmla="*/ 798 w 798"/>
                <a:gd name="T15" fmla="*/ 1532 h 15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8" h="1532">
                  <a:moveTo>
                    <a:pt x="798" y="1084"/>
                  </a:moveTo>
                  <a:cubicBezTo>
                    <a:pt x="726" y="1131"/>
                    <a:pt x="494" y="1331"/>
                    <a:pt x="368" y="1368"/>
                  </a:cubicBezTo>
                  <a:cubicBezTo>
                    <a:pt x="242" y="1405"/>
                    <a:pt x="0" y="1532"/>
                    <a:pt x="39" y="1304"/>
                  </a:cubicBezTo>
                  <a:cubicBezTo>
                    <a:pt x="78" y="1076"/>
                    <a:pt x="510" y="217"/>
                    <a:pt x="604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34" name="Freeform 14"/>
            <p:cNvSpPr>
              <a:spLocks/>
            </p:cNvSpPr>
            <p:nvPr/>
          </p:nvSpPr>
          <p:spPr bwMode="auto">
            <a:xfrm>
              <a:off x="3016" y="1691"/>
              <a:ext cx="1391" cy="1319"/>
            </a:xfrm>
            <a:custGeom>
              <a:avLst/>
              <a:gdLst>
                <a:gd name="T0" fmla="*/ 24 w 1391"/>
                <a:gd name="T1" fmla="*/ 891 h 1319"/>
                <a:gd name="T2" fmla="*/ 24 w 1391"/>
                <a:gd name="T3" fmla="*/ 1126 h 1319"/>
                <a:gd name="T4" fmla="*/ 166 w 1391"/>
                <a:gd name="T5" fmla="*/ 1313 h 1319"/>
                <a:gd name="T6" fmla="*/ 586 w 1391"/>
                <a:gd name="T7" fmla="*/ 1088 h 1319"/>
                <a:gd name="T8" fmla="*/ 1391 w 1391"/>
                <a:gd name="T9" fmla="*/ 0 h 13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91"/>
                <a:gd name="T16" fmla="*/ 0 h 1319"/>
                <a:gd name="T17" fmla="*/ 1391 w 1391"/>
                <a:gd name="T18" fmla="*/ 1319 h 13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91" h="1319">
                  <a:moveTo>
                    <a:pt x="24" y="891"/>
                  </a:moveTo>
                  <a:cubicBezTo>
                    <a:pt x="11" y="972"/>
                    <a:pt x="0" y="1055"/>
                    <a:pt x="24" y="1126"/>
                  </a:cubicBezTo>
                  <a:cubicBezTo>
                    <a:pt x="48" y="1196"/>
                    <a:pt x="72" y="1319"/>
                    <a:pt x="166" y="1313"/>
                  </a:cubicBezTo>
                  <a:cubicBezTo>
                    <a:pt x="260" y="1307"/>
                    <a:pt x="382" y="1307"/>
                    <a:pt x="586" y="1088"/>
                  </a:cubicBezTo>
                  <a:cubicBezTo>
                    <a:pt x="790" y="869"/>
                    <a:pt x="1223" y="227"/>
                    <a:pt x="1391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35" name="AutoShape 10"/>
            <p:cNvSpPr>
              <a:spLocks noChangeArrowheads="1"/>
            </p:cNvSpPr>
            <p:nvPr/>
          </p:nvSpPr>
          <p:spPr bwMode="auto">
            <a:xfrm>
              <a:off x="2970" y="2614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3330" name="AutoShape 18"/>
          <p:cNvSpPr>
            <a:spLocks noChangeArrowheads="1"/>
          </p:cNvSpPr>
          <p:nvPr/>
        </p:nvSpPr>
        <p:spPr bwMode="auto">
          <a:xfrm rot="-8724836">
            <a:off x="4451350" y="671513"/>
            <a:ext cx="649288" cy="144462"/>
          </a:xfrm>
          <a:prstGeom prst="homePlate">
            <a:avLst>
              <a:gd name="adj" fmla="val 112363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6629" name="Group 19"/>
          <p:cNvGrpSpPr>
            <a:grpSpLocks/>
          </p:cNvGrpSpPr>
          <p:nvPr/>
        </p:nvGrpSpPr>
        <p:grpSpPr bwMode="auto">
          <a:xfrm>
            <a:off x="5030788" y="2636838"/>
            <a:ext cx="2543175" cy="2355850"/>
            <a:chOff x="2970" y="1613"/>
            <a:chExt cx="1693" cy="1532"/>
          </a:xfrm>
        </p:grpSpPr>
        <p:sp>
          <p:nvSpPr>
            <p:cNvPr id="26630" name="Freeform 20"/>
            <p:cNvSpPr>
              <a:spLocks/>
            </p:cNvSpPr>
            <p:nvPr/>
          </p:nvSpPr>
          <p:spPr bwMode="auto">
            <a:xfrm>
              <a:off x="3865" y="1613"/>
              <a:ext cx="798" cy="1532"/>
            </a:xfrm>
            <a:custGeom>
              <a:avLst/>
              <a:gdLst>
                <a:gd name="T0" fmla="*/ 798 w 798"/>
                <a:gd name="T1" fmla="*/ 1084 h 1532"/>
                <a:gd name="T2" fmla="*/ 368 w 798"/>
                <a:gd name="T3" fmla="*/ 1368 h 1532"/>
                <a:gd name="T4" fmla="*/ 39 w 798"/>
                <a:gd name="T5" fmla="*/ 1304 h 1532"/>
                <a:gd name="T6" fmla="*/ 604 w 798"/>
                <a:gd name="T7" fmla="*/ 0 h 15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8"/>
                <a:gd name="T13" fmla="*/ 0 h 1532"/>
                <a:gd name="T14" fmla="*/ 798 w 798"/>
                <a:gd name="T15" fmla="*/ 1532 h 15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8" h="1532">
                  <a:moveTo>
                    <a:pt x="798" y="1084"/>
                  </a:moveTo>
                  <a:cubicBezTo>
                    <a:pt x="726" y="1131"/>
                    <a:pt x="494" y="1331"/>
                    <a:pt x="368" y="1368"/>
                  </a:cubicBezTo>
                  <a:cubicBezTo>
                    <a:pt x="242" y="1405"/>
                    <a:pt x="0" y="1532"/>
                    <a:pt x="39" y="1304"/>
                  </a:cubicBezTo>
                  <a:cubicBezTo>
                    <a:pt x="78" y="1076"/>
                    <a:pt x="510" y="217"/>
                    <a:pt x="604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31" name="Freeform 21"/>
            <p:cNvSpPr>
              <a:spLocks/>
            </p:cNvSpPr>
            <p:nvPr/>
          </p:nvSpPr>
          <p:spPr bwMode="auto">
            <a:xfrm>
              <a:off x="3016" y="1691"/>
              <a:ext cx="1391" cy="1319"/>
            </a:xfrm>
            <a:custGeom>
              <a:avLst/>
              <a:gdLst>
                <a:gd name="T0" fmla="*/ 24 w 1391"/>
                <a:gd name="T1" fmla="*/ 891 h 1319"/>
                <a:gd name="T2" fmla="*/ 24 w 1391"/>
                <a:gd name="T3" fmla="*/ 1126 h 1319"/>
                <a:gd name="T4" fmla="*/ 166 w 1391"/>
                <a:gd name="T5" fmla="*/ 1313 h 1319"/>
                <a:gd name="T6" fmla="*/ 586 w 1391"/>
                <a:gd name="T7" fmla="*/ 1088 h 1319"/>
                <a:gd name="T8" fmla="*/ 1391 w 1391"/>
                <a:gd name="T9" fmla="*/ 0 h 13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91"/>
                <a:gd name="T16" fmla="*/ 0 h 1319"/>
                <a:gd name="T17" fmla="*/ 1391 w 1391"/>
                <a:gd name="T18" fmla="*/ 1319 h 13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91" h="1319">
                  <a:moveTo>
                    <a:pt x="24" y="891"/>
                  </a:moveTo>
                  <a:cubicBezTo>
                    <a:pt x="11" y="972"/>
                    <a:pt x="0" y="1055"/>
                    <a:pt x="24" y="1126"/>
                  </a:cubicBezTo>
                  <a:cubicBezTo>
                    <a:pt x="48" y="1196"/>
                    <a:pt x="72" y="1319"/>
                    <a:pt x="166" y="1313"/>
                  </a:cubicBezTo>
                  <a:cubicBezTo>
                    <a:pt x="260" y="1307"/>
                    <a:pt x="382" y="1307"/>
                    <a:pt x="586" y="1088"/>
                  </a:cubicBezTo>
                  <a:cubicBezTo>
                    <a:pt x="790" y="869"/>
                    <a:pt x="1223" y="227"/>
                    <a:pt x="1391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32" name="AutoShape 22"/>
            <p:cNvSpPr>
              <a:spLocks noChangeArrowheads="1"/>
            </p:cNvSpPr>
            <p:nvPr/>
          </p:nvSpPr>
          <p:spPr bwMode="auto">
            <a:xfrm>
              <a:off x="2970" y="2614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90751E-6 C -0.00781 0.00994 -0.03125 0.03283 -0.04739 0.05919 C -0.06354 0.08555 -0.05642 0.07237 -0.0967 0.15861 C -0.13698 0.24485 -0.24392 0.50589 -0.28889 0.57665 C -0.33385 0.6474 -0.35052 0.59376 -0.36666 0.58312 C -0.38281 0.57248 -0.38177 0.52786 -0.38576 0.51329 " pathEditMode="relative" rAng="0" ptsTypes="aaaaaa">
                                      <p:cBhvr>
                                        <p:cTn id="6" dur="5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90751E-6 C -0.07239 0.21017 -0.14409 0.41711 -0.16996 0.52208 C -0.19583 0.62705 -0.17708 0.62821 -0.15555 0.62959 C -0.13403 0.63098 -0.0651 0.55098 -0.04132 0.5304 " pathEditMode="relative" rAng="0" ptsTypes="aaaa">
                                      <p:cBhvr>
                                        <p:cTn id="9" dur="3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955 0.32046 C 0.28941 0.35699 0.22361 0.48971 0.18733 0.54011 C 0.15104 0.59052 0.11129 0.62196 0.09202 0.62266 C 0.07275 0.62335 0.0757 0.56069 0.07136 0.54451 " pathEditMode="relative" rAng="0" ptsTypes="aaaa">
                                      <p:cBhvr>
                                        <p:cTn id="12" dur="3000" spd="-100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" y="1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011 0.34936 C 0.24775 0.46034 0.20538 0.57156 0.19792 0.6178 C 0.19045 0.66404 0.22396 0.63584 0.24566 0.62636 C 0.26736 0.61688 0.31441 0.57179 0.32813 0.56092 " pathEditMode="relative" rAng="0" ptsTypes="aaaA">
                                      <p:cBhvr>
                                        <p:cTn id="15" dur="3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 animBg="1"/>
      <p:bldP spid="13330" grpId="1" animBg="1"/>
      <p:bldP spid="13330" grpId="2" animBg="1"/>
      <p:bldP spid="13330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Наш друг Пиши - Читай 2 3(online-video-cutter.com).mp4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241300"/>
            <a:ext cx="8497888" cy="63595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14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4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144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7" name="Group 4"/>
          <p:cNvGrpSpPr>
            <a:grpSpLocks/>
          </p:cNvGrpSpPr>
          <p:nvPr/>
        </p:nvGrpSpPr>
        <p:grpSpPr bwMode="auto">
          <a:xfrm>
            <a:off x="250825" y="476250"/>
            <a:ext cx="8605838" cy="4392613"/>
            <a:chOff x="158" y="300"/>
            <a:chExt cx="5421" cy="2767"/>
          </a:xfrm>
        </p:grpSpPr>
        <p:sp>
          <p:nvSpPr>
            <p:cNvPr id="45075" name="Line 5"/>
            <p:cNvSpPr>
              <a:spLocks noChangeShapeType="1"/>
            </p:cNvSpPr>
            <p:nvPr/>
          </p:nvSpPr>
          <p:spPr bwMode="auto">
            <a:xfrm>
              <a:off x="158" y="300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6" name="Line 6"/>
            <p:cNvSpPr>
              <a:spLocks noChangeShapeType="1"/>
            </p:cNvSpPr>
            <p:nvPr/>
          </p:nvSpPr>
          <p:spPr bwMode="auto">
            <a:xfrm>
              <a:off x="181" y="1661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7" name="Line 7"/>
            <p:cNvSpPr>
              <a:spLocks noChangeShapeType="1"/>
            </p:cNvSpPr>
            <p:nvPr/>
          </p:nvSpPr>
          <p:spPr bwMode="auto">
            <a:xfrm>
              <a:off x="158" y="3067"/>
              <a:ext cx="539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5058" name="Group 16"/>
          <p:cNvGrpSpPr>
            <a:grpSpLocks/>
          </p:cNvGrpSpPr>
          <p:nvPr/>
        </p:nvGrpSpPr>
        <p:grpSpPr bwMode="auto">
          <a:xfrm>
            <a:off x="1547813" y="476250"/>
            <a:ext cx="3455987" cy="4392613"/>
            <a:chOff x="975" y="300"/>
            <a:chExt cx="2177" cy="2767"/>
          </a:xfrm>
        </p:grpSpPr>
        <p:sp>
          <p:nvSpPr>
            <p:cNvPr id="45072" name="Freeform 13"/>
            <p:cNvSpPr>
              <a:spLocks/>
            </p:cNvSpPr>
            <p:nvPr/>
          </p:nvSpPr>
          <p:spPr bwMode="auto">
            <a:xfrm>
              <a:off x="975" y="391"/>
              <a:ext cx="2177" cy="2676"/>
            </a:xfrm>
            <a:custGeom>
              <a:avLst/>
              <a:gdLst>
                <a:gd name="T0" fmla="*/ 27 w 1801"/>
                <a:gd name="T1" fmla="*/ 2235 h 2417"/>
                <a:gd name="T2" fmla="*/ 27 w 1801"/>
                <a:gd name="T3" fmla="*/ 2465 h 2417"/>
                <a:gd name="T4" fmla="*/ 185 w 1801"/>
                <a:gd name="T5" fmla="*/ 2647 h 2417"/>
                <a:gd name="T6" fmla="*/ 563 w 1801"/>
                <a:gd name="T7" fmla="*/ 2564 h 2417"/>
                <a:gd name="T8" fmla="*/ 1053 w 1801"/>
                <a:gd name="T9" fmla="*/ 1972 h 2417"/>
                <a:gd name="T10" fmla="*/ 2177 w 1801"/>
                <a:gd name="T11" fmla="*/ 0 h 24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01"/>
                <a:gd name="T19" fmla="*/ 0 h 2417"/>
                <a:gd name="T20" fmla="*/ 1801 w 1801"/>
                <a:gd name="T21" fmla="*/ 2417 h 241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01" h="2417">
                  <a:moveTo>
                    <a:pt x="22" y="2019"/>
                  </a:moveTo>
                  <a:cubicBezTo>
                    <a:pt x="11" y="2091"/>
                    <a:pt x="0" y="2164"/>
                    <a:pt x="22" y="2226"/>
                  </a:cubicBezTo>
                  <a:cubicBezTo>
                    <a:pt x="44" y="2288"/>
                    <a:pt x="79" y="2377"/>
                    <a:pt x="153" y="2391"/>
                  </a:cubicBezTo>
                  <a:cubicBezTo>
                    <a:pt x="227" y="2406"/>
                    <a:pt x="346" y="2417"/>
                    <a:pt x="466" y="2316"/>
                  </a:cubicBezTo>
                  <a:cubicBezTo>
                    <a:pt x="585" y="2214"/>
                    <a:pt x="648" y="2167"/>
                    <a:pt x="871" y="1781"/>
                  </a:cubicBezTo>
                  <a:cubicBezTo>
                    <a:pt x="1094" y="1395"/>
                    <a:pt x="1607" y="371"/>
                    <a:pt x="1801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3" name="Oval 14"/>
            <p:cNvSpPr>
              <a:spLocks noChangeArrowheads="1"/>
            </p:cNvSpPr>
            <p:nvPr/>
          </p:nvSpPr>
          <p:spPr bwMode="auto">
            <a:xfrm rot="1367641">
              <a:off x="2200" y="300"/>
              <a:ext cx="545" cy="1406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4" name="Freeform 15"/>
            <p:cNvSpPr>
              <a:spLocks/>
            </p:cNvSpPr>
            <p:nvPr/>
          </p:nvSpPr>
          <p:spPr bwMode="auto">
            <a:xfrm>
              <a:off x="2025" y="357"/>
              <a:ext cx="1127" cy="2710"/>
            </a:xfrm>
            <a:custGeom>
              <a:avLst/>
              <a:gdLst>
                <a:gd name="T0" fmla="*/ 907 w 1036"/>
                <a:gd name="T1" fmla="*/ 2287 h 2607"/>
                <a:gd name="T2" fmla="*/ 216 w 1036"/>
                <a:gd name="T3" fmla="*/ 2675 h 2607"/>
                <a:gd name="T4" fmla="*/ 15 w 1036"/>
                <a:gd name="T5" fmla="*/ 2502 h 2607"/>
                <a:gd name="T6" fmla="*/ 309 w 1036"/>
                <a:gd name="T7" fmla="*/ 1733 h 2607"/>
                <a:gd name="T8" fmla="*/ 1127 w 1036"/>
                <a:gd name="T9" fmla="*/ 0 h 26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6"/>
                <a:gd name="T16" fmla="*/ 0 h 2607"/>
                <a:gd name="T17" fmla="*/ 1036 w 1036"/>
                <a:gd name="T18" fmla="*/ 2607 h 26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6" h="2607">
                  <a:moveTo>
                    <a:pt x="834" y="2200"/>
                  </a:moveTo>
                  <a:cubicBezTo>
                    <a:pt x="728" y="2262"/>
                    <a:pt x="336" y="2539"/>
                    <a:pt x="199" y="2573"/>
                  </a:cubicBezTo>
                  <a:cubicBezTo>
                    <a:pt x="62" y="2607"/>
                    <a:pt x="0" y="2558"/>
                    <a:pt x="14" y="2407"/>
                  </a:cubicBezTo>
                  <a:cubicBezTo>
                    <a:pt x="28" y="2256"/>
                    <a:pt x="114" y="2068"/>
                    <a:pt x="284" y="1667"/>
                  </a:cubicBezTo>
                  <a:cubicBezTo>
                    <a:pt x="454" y="1266"/>
                    <a:pt x="879" y="347"/>
                    <a:pt x="1036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5059" name="AutoShape 10"/>
          <p:cNvSpPr>
            <a:spLocks noChangeArrowheads="1"/>
          </p:cNvSpPr>
          <p:nvPr/>
        </p:nvSpPr>
        <p:spPr bwMode="auto">
          <a:xfrm>
            <a:off x="4930775" y="493713"/>
            <a:ext cx="144463" cy="144462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5060" name="AutoShape 9"/>
          <p:cNvSpPr>
            <a:spLocks noChangeArrowheads="1"/>
          </p:cNvSpPr>
          <p:nvPr/>
        </p:nvSpPr>
        <p:spPr bwMode="auto">
          <a:xfrm>
            <a:off x="1547813" y="4076700"/>
            <a:ext cx="144462" cy="144463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5061" name="Group 21"/>
          <p:cNvGrpSpPr>
            <a:grpSpLocks/>
          </p:cNvGrpSpPr>
          <p:nvPr/>
        </p:nvGrpSpPr>
        <p:grpSpPr bwMode="auto">
          <a:xfrm>
            <a:off x="5638800" y="2636838"/>
            <a:ext cx="2190750" cy="2255837"/>
            <a:chOff x="3552" y="1661"/>
            <a:chExt cx="1380" cy="1421"/>
          </a:xfrm>
        </p:grpSpPr>
        <p:sp>
          <p:nvSpPr>
            <p:cNvPr id="45069" name="Freeform 18"/>
            <p:cNvSpPr>
              <a:spLocks/>
            </p:cNvSpPr>
            <p:nvPr/>
          </p:nvSpPr>
          <p:spPr bwMode="auto">
            <a:xfrm>
              <a:off x="3552" y="1716"/>
              <a:ext cx="1140" cy="1340"/>
            </a:xfrm>
            <a:custGeom>
              <a:avLst/>
              <a:gdLst>
                <a:gd name="T0" fmla="*/ 19 w 1140"/>
                <a:gd name="T1" fmla="*/ 862 h 1340"/>
                <a:gd name="T2" fmla="*/ 14 w 1140"/>
                <a:gd name="T3" fmla="*/ 1154 h 1340"/>
                <a:gd name="T4" fmla="*/ 106 w 1140"/>
                <a:gd name="T5" fmla="*/ 1284 h 1340"/>
                <a:gd name="T6" fmla="*/ 422 w 1140"/>
                <a:gd name="T7" fmla="*/ 1126 h 1340"/>
                <a:gd name="T8" fmla="*/ 1140 w 1140"/>
                <a:gd name="T9" fmla="*/ 0 h 13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0"/>
                <a:gd name="T16" fmla="*/ 0 h 1340"/>
                <a:gd name="T17" fmla="*/ 1140 w 1140"/>
                <a:gd name="T18" fmla="*/ 1340 h 13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0" h="1340">
                  <a:moveTo>
                    <a:pt x="19" y="862"/>
                  </a:moveTo>
                  <a:cubicBezTo>
                    <a:pt x="18" y="911"/>
                    <a:pt x="0" y="1084"/>
                    <a:pt x="14" y="1154"/>
                  </a:cubicBezTo>
                  <a:cubicBezTo>
                    <a:pt x="28" y="1224"/>
                    <a:pt x="38" y="1289"/>
                    <a:pt x="106" y="1284"/>
                  </a:cubicBezTo>
                  <a:cubicBezTo>
                    <a:pt x="174" y="1279"/>
                    <a:pt x="250" y="1340"/>
                    <a:pt x="422" y="1126"/>
                  </a:cubicBezTo>
                  <a:cubicBezTo>
                    <a:pt x="594" y="912"/>
                    <a:pt x="991" y="235"/>
                    <a:pt x="1140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0" name="Oval 19"/>
            <p:cNvSpPr>
              <a:spLocks noChangeArrowheads="1"/>
            </p:cNvSpPr>
            <p:nvPr/>
          </p:nvSpPr>
          <p:spPr bwMode="auto">
            <a:xfrm rot="1529160">
              <a:off x="4105" y="1661"/>
              <a:ext cx="364" cy="726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71" name="Freeform 20"/>
            <p:cNvSpPr>
              <a:spLocks/>
            </p:cNvSpPr>
            <p:nvPr/>
          </p:nvSpPr>
          <p:spPr bwMode="auto">
            <a:xfrm>
              <a:off x="4177" y="1706"/>
              <a:ext cx="755" cy="1376"/>
            </a:xfrm>
            <a:custGeom>
              <a:avLst/>
              <a:gdLst>
                <a:gd name="T0" fmla="*/ 755 w 755"/>
                <a:gd name="T1" fmla="*/ 935 h 1421"/>
                <a:gd name="T2" fmla="*/ 221 w 755"/>
                <a:gd name="T3" fmla="*/ 1336 h 1421"/>
                <a:gd name="T4" fmla="*/ 5 w 755"/>
                <a:gd name="T5" fmla="*/ 1174 h 1421"/>
                <a:gd name="T6" fmla="*/ 191 w 755"/>
                <a:gd name="T7" fmla="*/ 744 h 1421"/>
                <a:gd name="T8" fmla="*/ 539 w 755"/>
                <a:gd name="T9" fmla="*/ 0 h 14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5"/>
                <a:gd name="T16" fmla="*/ 0 h 1421"/>
                <a:gd name="T17" fmla="*/ 755 w 755"/>
                <a:gd name="T18" fmla="*/ 1421 h 14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5" h="1421">
                  <a:moveTo>
                    <a:pt x="755" y="966"/>
                  </a:moveTo>
                  <a:cubicBezTo>
                    <a:pt x="666" y="1034"/>
                    <a:pt x="346" y="1339"/>
                    <a:pt x="221" y="1380"/>
                  </a:cubicBezTo>
                  <a:cubicBezTo>
                    <a:pt x="96" y="1421"/>
                    <a:pt x="10" y="1314"/>
                    <a:pt x="5" y="1212"/>
                  </a:cubicBezTo>
                  <a:cubicBezTo>
                    <a:pt x="0" y="1110"/>
                    <a:pt x="102" y="970"/>
                    <a:pt x="191" y="768"/>
                  </a:cubicBezTo>
                  <a:cubicBezTo>
                    <a:pt x="280" y="566"/>
                    <a:pt x="467" y="160"/>
                    <a:pt x="539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5062" name="AutoShape 11"/>
          <p:cNvSpPr>
            <a:spLocks noChangeArrowheads="1"/>
          </p:cNvSpPr>
          <p:nvPr/>
        </p:nvSpPr>
        <p:spPr bwMode="auto">
          <a:xfrm>
            <a:off x="5578475" y="4076700"/>
            <a:ext cx="144463" cy="144463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5063" name="AutoShape 12"/>
          <p:cNvSpPr>
            <a:spLocks noChangeArrowheads="1"/>
          </p:cNvSpPr>
          <p:nvPr/>
        </p:nvSpPr>
        <p:spPr bwMode="auto">
          <a:xfrm>
            <a:off x="7380288" y="2636838"/>
            <a:ext cx="144462" cy="144462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66" name="AutoShape 22"/>
          <p:cNvSpPr>
            <a:spLocks noChangeArrowheads="1"/>
          </p:cNvSpPr>
          <p:nvPr/>
        </p:nvSpPr>
        <p:spPr bwMode="auto">
          <a:xfrm rot="-8724836">
            <a:off x="1547813" y="4221163"/>
            <a:ext cx="649287" cy="144462"/>
          </a:xfrm>
          <a:prstGeom prst="homePlate">
            <a:avLst>
              <a:gd name="adj" fmla="val 112363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5065" name="Group 23"/>
          <p:cNvGrpSpPr>
            <a:grpSpLocks/>
          </p:cNvGrpSpPr>
          <p:nvPr/>
        </p:nvGrpSpPr>
        <p:grpSpPr bwMode="auto">
          <a:xfrm>
            <a:off x="5638800" y="2636838"/>
            <a:ext cx="2190750" cy="2255837"/>
            <a:chOff x="3552" y="1661"/>
            <a:chExt cx="1380" cy="1421"/>
          </a:xfrm>
        </p:grpSpPr>
        <p:sp>
          <p:nvSpPr>
            <p:cNvPr id="45066" name="Freeform 24"/>
            <p:cNvSpPr>
              <a:spLocks/>
            </p:cNvSpPr>
            <p:nvPr/>
          </p:nvSpPr>
          <p:spPr bwMode="auto">
            <a:xfrm>
              <a:off x="3552" y="1716"/>
              <a:ext cx="1140" cy="1340"/>
            </a:xfrm>
            <a:custGeom>
              <a:avLst/>
              <a:gdLst>
                <a:gd name="T0" fmla="*/ 19 w 1140"/>
                <a:gd name="T1" fmla="*/ 862 h 1340"/>
                <a:gd name="T2" fmla="*/ 14 w 1140"/>
                <a:gd name="T3" fmla="*/ 1154 h 1340"/>
                <a:gd name="T4" fmla="*/ 106 w 1140"/>
                <a:gd name="T5" fmla="*/ 1284 h 1340"/>
                <a:gd name="T6" fmla="*/ 422 w 1140"/>
                <a:gd name="T7" fmla="*/ 1126 h 1340"/>
                <a:gd name="T8" fmla="*/ 1140 w 1140"/>
                <a:gd name="T9" fmla="*/ 0 h 13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0"/>
                <a:gd name="T16" fmla="*/ 0 h 1340"/>
                <a:gd name="T17" fmla="*/ 1140 w 1140"/>
                <a:gd name="T18" fmla="*/ 1340 h 13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0" h="1340">
                  <a:moveTo>
                    <a:pt x="19" y="862"/>
                  </a:moveTo>
                  <a:cubicBezTo>
                    <a:pt x="18" y="911"/>
                    <a:pt x="0" y="1084"/>
                    <a:pt x="14" y="1154"/>
                  </a:cubicBezTo>
                  <a:cubicBezTo>
                    <a:pt x="28" y="1224"/>
                    <a:pt x="38" y="1289"/>
                    <a:pt x="106" y="1284"/>
                  </a:cubicBezTo>
                  <a:cubicBezTo>
                    <a:pt x="174" y="1279"/>
                    <a:pt x="250" y="1340"/>
                    <a:pt x="422" y="1126"/>
                  </a:cubicBezTo>
                  <a:cubicBezTo>
                    <a:pt x="594" y="912"/>
                    <a:pt x="991" y="235"/>
                    <a:pt x="1140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67" name="Oval 25"/>
            <p:cNvSpPr>
              <a:spLocks noChangeArrowheads="1"/>
            </p:cNvSpPr>
            <p:nvPr/>
          </p:nvSpPr>
          <p:spPr bwMode="auto">
            <a:xfrm rot="1529160">
              <a:off x="4105" y="1661"/>
              <a:ext cx="364" cy="726"/>
            </a:xfrm>
            <a:prstGeom prst="ellipse">
              <a:avLst/>
            </a:pr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068" name="Freeform 26"/>
            <p:cNvSpPr>
              <a:spLocks/>
            </p:cNvSpPr>
            <p:nvPr/>
          </p:nvSpPr>
          <p:spPr bwMode="auto">
            <a:xfrm>
              <a:off x="4177" y="1706"/>
              <a:ext cx="755" cy="1376"/>
            </a:xfrm>
            <a:custGeom>
              <a:avLst/>
              <a:gdLst>
                <a:gd name="T0" fmla="*/ 755 w 755"/>
                <a:gd name="T1" fmla="*/ 935 h 1421"/>
                <a:gd name="T2" fmla="*/ 221 w 755"/>
                <a:gd name="T3" fmla="*/ 1336 h 1421"/>
                <a:gd name="T4" fmla="*/ 5 w 755"/>
                <a:gd name="T5" fmla="*/ 1174 h 1421"/>
                <a:gd name="T6" fmla="*/ 191 w 755"/>
                <a:gd name="T7" fmla="*/ 744 h 1421"/>
                <a:gd name="T8" fmla="*/ 539 w 755"/>
                <a:gd name="T9" fmla="*/ 0 h 14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5"/>
                <a:gd name="T16" fmla="*/ 0 h 1421"/>
                <a:gd name="T17" fmla="*/ 755 w 755"/>
                <a:gd name="T18" fmla="*/ 1421 h 14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5" h="1421">
                  <a:moveTo>
                    <a:pt x="755" y="966"/>
                  </a:moveTo>
                  <a:cubicBezTo>
                    <a:pt x="666" y="1034"/>
                    <a:pt x="346" y="1339"/>
                    <a:pt x="221" y="1380"/>
                  </a:cubicBezTo>
                  <a:cubicBezTo>
                    <a:pt x="96" y="1421"/>
                    <a:pt x="10" y="1314"/>
                    <a:pt x="5" y="1212"/>
                  </a:cubicBezTo>
                  <a:cubicBezTo>
                    <a:pt x="0" y="1110"/>
                    <a:pt x="102" y="970"/>
                    <a:pt x="191" y="768"/>
                  </a:cubicBezTo>
                  <a:cubicBezTo>
                    <a:pt x="280" y="566"/>
                    <a:pt x="467" y="160"/>
                    <a:pt x="539" y="0"/>
                  </a:cubicBezTo>
                </a:path>
              </a:pathLst>
            </a:custGeom>
            <a:noFill/>
            <a:ln w="1524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repeatCount="500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C -0.00313 0.01782 -0.00608 0.03588 -0.00313 0.05138 C -0.00018 0.06689 0.00538 0.08657 0.01771 0.09305 C 0.03003 0.09953 0.05052 0.10416 0.07083 0.09027 C 0.09114 0.07638 0.1085 0.06574 0.13958 0.00972 C 0.17066 -0.0463 0.22778 -0.17176 0.25729 -0.24584 C 0.2868 -0.31991 0.30955 -0.38681 0.31666 -0.43473 C 0.32378 -0.48264 0.31302 -0.52547 0.3 -0.53334 C 0.28698 -0.54121 0.25694 -0.51412 0.23854 -0.48195 C 0.22014 -0.44977 0.1967 -0.38056 0.18958 -0.34028 C 0.18246 -0.3 0.18906 -0.25834 0.19583 -0.24028 C 0.2026 -0.22223 0.21701 -0.22315 0.23021 -0.23195 C 0.2434 -0.24074 0.2592 -0.2669 0.275 -0.29306 " pathEditMode="relative" rAng="0" ptsTypes="aaaaaaaaaaaaa">
                                      <p:cBhvr>
                                        <p:cTn id="10" dur="5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" y="-2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" presetID="0" presetClass="path" presetSubtype="0" repeatCount="500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875 -0.51436 C 0.32743 -0.40741 0.28611 -0.30047 0.25521 -0.21574 C 0.2243 -0.13125 0.19705 -0.05787 0.18333 -0.00602 C 0.16962 0.04583 0.16927 0.07708 0.17291 0.09537 C 0.17656 0.11365 0.18038 0.11643 0.20521 0.1037 C 0.23003 0.09097 0.27587 0.05486 0.32187 0.01898 " pathEditMode="relative" rAng="0" ptsTypes="aaaaaA">
                                      <p:cBhvr>
                                        <p:cTn id="13" dur="5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194 0.01157 C 0.43055 0.03935 0.42916 0.06736 0.43403 0.0824 C 0.43889 0.09745 0.45191 0.10185 0.46111 0.10185 C 0.47031 0.10185 0.46823 0.11643 0.48923 0.0824 C 0.51024 0.04838 0.56927 -0.05579 0.58715 -0.10232 C 0.60503 -0.14885 0.60034 -0.1794 0.59653 -0.19676 C 0.59271 -0.21412 0.57656 -0.21574 0.56423 -0.20649 C 0.55191 -0.19723 0.52986 -0.16366 0.52257 -0.14121 C 0.51528 -0.11875 0.51701 -0.08635 0.52048 -0.07176 C 0.52396 -0.05718 0.53455 -0.05348 0.5434 -0.05371 C 0.55225 -0.05394 0.56823 -0.06968 0.57361 -0.07315 " pathEditMode="relative" rAng="0" ptsTypes="aaaaaaaaaaA">
                                      <p:cBhvr>
                                        <p:cTn id="17" dur="5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-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073 -0.20116 C 0.59826 -0.11783 0.56597 -0.03426 0.55156 0.01412 C 0.53715 0.0625 0.5408 0.07314 0.54427 0.08912 C 0.54774 0.10509 0.55191 0.12245 0.57239 0.10995 C 0.59288 0.09745 0.64739 0.03426 0.66719 0.01435 " pathEditMode="relative" rAng="0" ptsTypes="aaaaa">
                                      <p:cBhvr>
                                        <p:cTn id="20" dur="5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6" grpId="0" animBg="1"/>
      <p:bldP spid="31766" grpId="1" animBg="1"/>
      <p:bldP spid="31766" grpId="2" animBg="1"/>
      <p:bldP spid="31766" grpId="3" animBg="1"/>
      <p:bldP spid="31766" grpId="4" animBg="1"/>
    </p:bldLst>
  </p:timing>
</p:sld>
</file>

<file path=ppt/theme/theme1.xml><?xml version="1.0" encoding="utf-8"?>
<a:theme xmlns:a="http://schemas.openxmlformats.org/drawingml/2006/main" name="письмо+букв+по+Виноградовой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письмо+букв+по+Виноградовой.ppt</Template>
  <TotalTime>17</TotalTime>
  <Words>2</Words>
  <Application>Microsoft Office PowerPoint</Application>
  <PresentationFormat>Экран (4:3)</PresentationFormat>
  <Paragraphs>2</Paragraphs>
  <Slides>17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письмо+букв+по+Виноградовой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Надежда</cp:lastModifiedBy>
  <cp:revision>2</cp:revision>
  <dcterms:created xsi:type="dcterms:W3CDTF">2013-01-15T12:45:54Z</dcterms:created>
  <dcterms:modified xsi:type="dcterms:W3CDTF">2014-10-27T16:05:01Z</dcterms:modified>
</cp:coreProperties>
</file>