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9" r:id="rId4"/>
    <p:sldId id="272" r:id="rId5"/>
    <p:sldId id="271" r:id="rId6"/>
    <p:sldId id="291" r:id="rId7"/>
    <p:sldId id="273" r:id="rId8"/>
    <p:sldId id="270" r:id="rId9"/>
    <p:sldId id="274" r:id="rId10"/>
    <p:sldId id="278" r:id="rId11"/>
    <p:sldId id="275" r:id="rId12"/>
    <p:sldId id="276" r:id="rId13"/>
    <p:sldId id="277" r:id="rId14"/>
    <p:sldId id="286" r:id="rId15"/>
    <p:sldId id="280" r:id="rId16"/>
    <p:sldId id="264" r:id="rId17"/>
    <p:sldId id="268" r:id="rId18"/>
    <p:sldId id="281" r:id="rId19"/>
    <p:sldId id="284" r:id="rId20"/>
    <p:sldId id="285" r:id="rId21"/>
    <p:sldId id="290" r:id="rId22"/>
    <p:sldId id="287" r:id="rId23"/>
    <p:sldId id="288" r:id="rId24"/>
    <p:sldId id="292" r:id="rId25"/>
    <p:sldId id="289" r:id="rId26"/>
    <p:sldId id="283" r:id="rId27"/>
    <p:sldId id="26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471D"/>
    <a:srgbClr val="2F6C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4E868-11B4-482E-977F-A5744A9BE786}" type="datetimeFigureOut">
              <a:rPr lang="ru-RU" smtClean="0"/>
              <a:pPr/>
              <a:t>23.10.2022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995F5-AF78-4530-B1CC-1D5B8F13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&#1045;&#1074;&#1075;&#1077;&#1085;&#1080;&#1103;\Desktop\&#1069;&#1082;&#1086;&#1087;&#1088;&#1086;&#1077;&#1082;&#1090;&#1099;\&#1055;&#1091;&#1090;&#1077;&#1096;&#1077;&#1089;&#1090;&#1074;&#1080;&#1077;%20&#1087;&#1083;&#1072;&#1089;&#1090;&#1080;&#1082;&#1086;&#1074;&#1086;&#1081;%20&#1082;&#1088;&#1099;&#1096;&#1077;&#1095;&#1082;&#1080;.avi" TargetMode="External"/><Relationship Id="rId5" Type="http://schemas.openxmlformats.org/officeDocument/2006/relationships/hyperlink" Target="https://www.youtube.com/watch?v=H6fi2B8ngUo" TargetMode="Externa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2214554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Экологические проекты </a:t>
            </a:r>
            <a:b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начальной школе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7752" y="4429132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Леденева Евгения Александровна</a:t>
            </a: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b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учитель начальных классов </a:t>
            </a:r>
            <a:b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высшей квалификационной </a:t>
            </a:r>
            <a:b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категории</a:t>
            </a:r>
            <a:endParaRPr lang="ru-RU" sz="2000" b="1" i="1" dirty="0">
              <a:solidFill>
                <a:srgbClr val="3947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8794" y="214290"/>
            <a:ext cx="5429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ГБОУ школа №334 </a:t>
            </a:r>
            <a:b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Невского района Санкт-Петербурга </a:t>
            </a:r>
            <a:b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«Образовательный комплекс </a:t>
            </a:r>
            <a:b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«Невская перспектива»</a:t>
            </a:r>
          </a:p>
          <a:p>
            <a:endParaRPr lang="ru-RU" sz="2000" b="1" i="1" dirty="0">
              <a:solidFill>
                <a:srgbClr val="3947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 descr="11.png"/>
          <p:cNvPicPr>
            <a:picLocks noChangeAspect="1"/>
          </p:cNvPicPr>
          <p:nvPr/>
        </p:nvPicPr>
        <p:blipFill>
          <a:blip r:embed="rId3"/>
          <a:srcRect l="36103" t="18114" r="37290" b="7247"/>
          <a:stretch>
            <a:fillRect/>
          </a:stretch>
        </p:blipFill>
        <p:spPr>
          <a:xfrm>
            <a:off x="6929454" y="142852"/>
            <a:ext cx="2000264" cy="1928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4282" y="1500174"/>
            <a:ext cx="871543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Если не можешь сделать большего, лучше начать с малого, чем не делать ничего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928794" y="500042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Проект «Крышечки </a:t>
            </a:r>
            <a:r>
              <a:rPr lang="ru-RU" sz="3200" b="1" u="sng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ДоброТЫ</a:t>
            </a: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» </a:t>
            </a:r>
          </a:p>
        </p:txBody>
      </p:sp>
      <p:pic>
        <p:nvPicPr>
          <p:cNvPr id="9" name="Image10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428596" y="1643050"/>
            <a:ext cx="8215370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9" name="Image10"/>
          <p:cNvPicPr/>
          <p:nvPr/>
        </p:nvPicPr>
        <p:blipFill>
          <a:blip r:embed="rId3" cstate="print"/>
          <a:srcRect l="41176" t="8889" r="14706" b="74444"/>
          <a:stretch>
            <a:fillRect/>
          </a:stretch>
        </p:blipFill>
        <p:spPr bwMode="auto">
          <a:xfrm>
            <a:off x="500034" y="1714488"/>
            <a:ext cx="2500330" cy="1285884"/>
          </a:xfrm>
          <a:prstGeom prst="rect">
            <a:avLst/>
          </a:prstGeom>
        </p:spPr>
      </p:pic>
      <p:pic>
        <p:nvPicPr>
          <p:cNvPr id="6" name="Image10"/>
          <p:cNvPicPr/>
          <p:nvPr/>
        </p:nvPicPr>
        <p:blipFill>
          <a:blip r:embed="rId4" cstate="print"/>
          <a:srcRect l="2941" t="1111" r="66176" b="74444"/>
          <a:stretch>
            <a:fillRect/>
          </a:stretch>
        </p:blipFill>
        <p:spPr bwMode="auto">
          <a:xfrm>
            <a:off x="7286644" y="214290"/>
            <a:ext cx="1500198" cy="15716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14678" y="2000240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Обмен на саженцы от </a:t>
            </a:r>
            <a:r>
              <a:rPr lang="ru-RU" sz="2400" b="1" dirty="0" err="1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экодвижения</a:t>
            </a:r>
            <a:r>
              <a:rPr lang="ru-RU" sz="24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«Круг жизни»</a:t>
            </a:r>
            <a:endParaRPr lang="ru-RU" sz="2000" b="1" i="1" dirty="0">
              <a:solidFill>
                <a:srgbClr val="3947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10"/>
          <p:cNvPicPr/>
          <p:nvPr/>
        </p:nvPicPr>
        <p:blipFill>
          <a:blip r:embed="rId5" cstate="print"/>
          <a:srcRect l="55224" t="10000" r="17910" b="70000"/>
          <a:stretch>
            <a:fillRect/>
          </a:stretch>
        </p:blipFill>
        <p:spPr bwMode="auto">
          <a:xfrm>
            <a:off x="1142976" y="3286124"/>
            <a:ext cx="1357322" cy="128588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71802" y="3357562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Благотворительность </a:t>
            </a:r>
            <a:br>
              <a:rPr lang="ru-RU" sz="24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3947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для подопечных БФ «Солнце»</a:t>
            </a:r>
            <a:endParaRPr lang="ru-RU" sz="2000" b="1" i="1" dirty="0">
              <a:solidFill>
                <a:srgbClr val="3947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42976" y="285728"/>
            <a:ext cx="66437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Проект </a:t>
            </a:r>
            <a:b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«Крышечки </a:t>
            </a:r>
            <a:r>
              <a:rPr lang="ru-RU" sz="3200" b="1" u="sng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ДоброТЫ</a:t>
            </a: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» </a:t>
            </a:r>
          </a:p>
        </p:txBody>
      </p:sp>
      <p:pic>
        <p:nvPicPr>
          <p:cNvPr id="12" name="Рисунок 11" descr="FireShot Capture 620 - Крышечки ДоброТЫ - эколого-благотворительный проект по сбору пластико_ - capsgood.ru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4714884"/>
            <a:ext cx="8358214" cy="1877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9" name="Image10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1500166" y="500042"/>
            <a:ext cx="7286676" cy="58579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9" name="Image10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214546" y="214290"/>
            <a:ext cx="4857784" cy="6429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9" name="Image10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4786314" y="642918"/>
            <a:ext cx="4143404" cy="5500726"/>
          </a:xfrm>
          <a:prstGeom prst="rect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143116"/>
            <a:ext cx="4500594" cy="3375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9" name="Image10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143108" y="214290"/>
            <a:ext cx="4786346" cy="6429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ed07wZqF46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9031" y="142852"/>
            <a:ext cx="1881201" cy="1464479"/>
          </a:xfrm>
          <a:prstGeom prst="rect">
            <a:avLst/>
          </a:prstGeom>
        </p:spPr>
      </p:pic>
      <p:pic>
        <p:nvPicPr>
          <p:cNvPr id="11" name="Рисунок 10" descr="ed07wZqF46A.jpg"/>
          <p:cNvPicPr>
            <a:picLocks noChangeAspect="1"/>
          </p:cNvPicPr>
          <p:nvPr/>
        </p:nvPicPr>
        <p:blipFill>
          <a:blip r:embed="rId5" cstate="print">
            <a:lum bright="20000" contrast="20000"/>
          </a:blip>
          <a:srcRect l="3846"/>
          <a:stretch>
            <a:fillRect/>
          </a:stretch>
        </p:blipFill>
        <p:spPr>
          <a:xfrm>
            <a:off x="214282" y="3500438"/>
            <a:ext cx="1857388" cy="1393041"/>
          </a:xfrm>
          <a:prstGeom prst="rect">
            <a:avLst/>
          </a:prstGeom>
        </p:spPr>
      </p:pic>
      <p:pic>
        <p:nvPicPr>
          <p:cNvPr id="12" name="Рисунок 11" descr="ed07wZqF46A.jpg"/>
          <p:cNvPicPr>
            <a:picLocks noChangeAspect="1"/>
          </p:cNvPicPr>
          <p:nvPr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214282" y="1857364"/>
            <a:ext cx="1857388" cy="1393041"/>
          </a:xfrm>
          <a:prstGeom prst="rect">
            <a:avLst/>
          </a:prstGeom>
        </p:spPr>
      </p:pic>
      <p:pic>
        <p:nvPicPr>
          <p:cNvPr id="13" name="Рисунок 12" descr="ed07wZqF46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00892" y="214290"/>
            <a:ext cx="1857388" cy="1393041"/>
          </a:xfrm>
          <a:prstGeom prst="rect">
            <a:avLst/>
          </a:prstGeom>
        </p:spPr>
      </p:pic>
      <p:pic>
        <p:nvPicPr>
          <p:cNvPr id="14" name="Рисунок 13" descr="ed07wZqF46A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000892" y="1857364"/>
            <a:ext cx="1857388" cy="1393041"/>
          </a:xfrm>
          <a:prstGeom prst="rect">
            <a:avLst/>
          </a:prstGeom>
        </p:spPr>
      </p:pic>
      <p:pic>
        <p:nvPicPr>
          <p:cNvPr id="15" name="Рисунок 14" descr="ed07wZqF46A.jpg"/>
          <p:cNvPicPr>
            <a:picLocks noChangeAspect="1"/>
          </p:cNvPicPr>
          <p:nvPr/>
        </p:nvPicPr>
        <p:blipFill>
          <a:blip r:embed="rId9" cstate="print"/>
          <a:srcRect l="7692"/>
          <a:stretch>
            <a:fillRect/>
          </a:stretch>
        </p:blipFill>
        <p:spPr>
          <a:xfrm>
            <a:off x="7000892" y="3500438"/>
            <a:ext cx="1857388" cy="1393041"/>
          </a:xfrm>
          <a:prstGeom prst="rect">
            <a:avLst/>
          </a:prstGeom>
        </p:spPr>
      </p:pic>
      <p:pic>
        <p:nvPicPr>
          <p:cNvPr id="16" name="Рисунок 15" descr="ed07wZqF46A.jpg"/>
          <p:cNvPicPr>
            <a:picLocks noChangeAspect="1"/>
          </p:cNvPicPr>
          <p:nvPr/>
        </p:nvPicPr>
        <p:blipFill>
          <a:blip r:embed="rId10" cstate="print"/>
          <a:srcRect l="7692" r="7692"/>
          <a:stretch>
            <a:fillRect/>
          </a:stretch>
        </p:blipFill>
        <p:spPr>
          <a:xfrm>
            <a:off x="7000892" y="5214950"/>
            <a:ext cx="1857388" cy="1393041"/>
          </a:xfrm>
          <a:prstGeom prst="rect">
            <a:avLst/>
          </a:prstGeom>
        </p:spPr>
      </p:pic>
      <p:pic>
        <p:nvPicPr>
          <p:cNvPr id="17" name="Рисунок 16" descr="ed07wZqF46A.jpg"/>
          <p:cNvPicPr>
            <a:picLocks noChangeAspect="1"/>
          </p:cNvPicPr>
          <p:nvPr/>
        </p:nvPicPr>
        <p:blipFill>
          <a:blip r:embed="rId11" cstate="print"/>
          <a:srcRect l="7692" r="7692"/>
          <a:stretch>
            <a:fillRect/>
          </a:stretch>
        </p:blipFill>
        <p:spPr>
          <a:xfrm>
            <a:off x="214282" y="5143512"/>
            <a:ext cx="1857388" cy="13930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142984"/>
            <a:ext cx="6786610" cy="508995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Собираем крышечки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142984"/>
            <a:ext cx="6786610" cy="508995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Приносим в школу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142984"/>
            <a:ext cx="6786609" cy="508995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Сортируем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142984"/>
            <a:ext cx="6786609" cy="508995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Упаковываем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142984"/>
            <a:ext cx="6786608" cy="508995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Сдаём в проект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3389" y="285728"/>
            <a:ext cx="4378611" cy="6188625"/>
          </a:xfrm>
          <a:prstGeom prst="rect">
            <a:avLst/>
          </a:prstGeom>
        </p:spPr>
      </p:pic>
      <p:pic>
        <p:nvPicPr>
          <p:cNvPr id="7" name="Рисунок 6" descr="AOnUZ7AdTy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84962"/>
            <a:ext cx="4357717" cy="6172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500174"/>
            <a:ext cx="8786874" cy="43577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Итоги 5 сезона проекта</a:t>
            </a:r>
          </a:p>
        </p:txBody>
      </p:sp>
      <p:pic>
        <p:nvPicPr>
          <p:cNvPr id="9" name="Рисунок 8" descr="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3429000"/>
            <a:ext cx="4714908" cy="32804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Путешествие пластиковой крышечки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14282" y="1714488"/>
            <a:ext cx="8643998" cy="47863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571604" y="285728"/>
            <a:ext cx="735811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Создание видеоролика:</a:t>
            </a:r>
          </a:p>
          <a:p>
            <a:pPr lvl="0" algn="ctr"/>
            <a:endParaRPr lang="ru-RU" sz="800" b="1" u="sng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en-US" sz="2400" b="1" dirty="0" smtClean="0">
                <a:latin typeface="Arial" pitchFamily="34" charset="0"/>
                <a:cs typeface="Arial" pitchFamily="34" charset="0"/>
                <a:hlinkClick r:id="rId5"/>
              </a:rPr>
              <a:t>https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hlinkClick r:id="rId5"/>
              </a:rPr>
              <a:t>://</a:t>
            </a:r>
            <a:r>
              <a:rPr lang="en-US" sz="2400" b="1" dirty="0" smtClean="0">
                <a:latin typeface="Arial" pitchFamily="34" charset="0"/>
                <a:cs typeface="Arial" pitchFamily="34" charset="0"/>
                <a:hlinkClick r:id="rId5"/>
              </a:rPr>
              <a:t>www.youtube.com/watch?v=H6fi2B8ngUo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0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71604" y="428604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Смешарики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из пластиковых крышечек – украшение нашей классной комнаты</a:t>
            </a:r>
          </a:p>
        </p:txBody>
      </p:sp>
      <p:pic>
        <p:nvPicPr>
          <p:cNvPr id="10" name="Рисунок 9" descr="PXL_20211223_114743082.MP_2.jpg"/>
          <p:cNvPicPr/>
          <p:nvPr/>
        </p:nvPicPr>
        <p:blipFill>
          <a:blip r:embed="rId3"/>
          <a:srcRect t="15512" b="9126"/>
          <a:stretch>
            <a:fillRect/>
          </a:stretch>
        </p:blipFill>
        <p:spPr>
          <a:xfrm>
            <a:off x="357158" y="1500174"/>
            <a:ext cx="8358246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57356" y="285728"/>
            <a:ext cx="66437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Проект «Раздельный сбор отходов в школах с </a:t>
            </a:r>
            <a:r>
              <a:rPr lang="ru-RU" sz="3200" b="1" u="sng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Ubirator</a:t>
            </a: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3200" b="1" u="sng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9" name="Image10"/>
          <p:cNvPicPr/>
          <p:nvPr/>
        </p:nvPicPr>
        <p:blipFill>
          <a:blip r:embed="rId3">
            <a:lum contrast="20000"/>
          </a:blip>
          <a:stretch>
            <a:fillRect/>
          </a:stretch>
        </p:blipFill>
        <p:spPr bwMode="auto">
          <a:xfrm>
            <a:off x="285720" y="2928934"/>
            <a:ext cx="8572560" cy="35870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FireShot Capture 621 - РСО в школах - uschool.ubirator.co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1643050"/>
            <a:ext cx="2582430" cy="950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942" y="1214422"/>
            <a:ext cx="6892956" cy="48719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71604" y="357166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Сдаём в проект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42852"/>
            <a:ext cx="8715436" cy="65008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89"/>
            <a:ext cx="4429156" cy="6526679"/>
          </a:xfrm>
          <a:prstGeom prst="rect">
            <a:avLst/>
          </a:prstGeom>
        </p:spPr>
      </p:pic>
      <p:pic>
        <p:nvPicPr>
          <p:cNvPr id="7" name="Рисунок 6" descr="AOnUZ7AdTy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7" y="214290"/>
            <a:ext cx="4235307" cy="65008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16171"/>
            <a:ext cx="4699263" cy="6265684"/>
          </a:xfrm>
          <a:prstGeom prst="rect">
            <a:avLst/>
          </a:prstGeom>
        </p:spPr>
      </p:pic>
      <p:pic>
        <p:nvPicPr>
          <p:cNvPr id="7" name="Рисунок 6" descr="WhatsApp Image 2022-10-22 at 23.49.23 (1)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1" y="1500174"/>
            <a:ext cx="3804073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786058"/>
            <a:ext cx="4699263" cy="3524447"/>
          </a:xfrm>
          <a:prstGeom prst="rect">
            <a:avLst/>
          </a:prstGeom>
        </p:spPr>
      </p:pic>
      <p:pic>
        <p:nvPicPr>
          <p:cNvPr id="7" name="Рисунок 6" descr="WhatsApp Image 2022-10-22 at 23.49.23 (1)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500042"/>
            <a:ext cx="4667284" cy="3500462"/>
          </a:xfrm>
          <a:prstGeom prst="rect">
            <a:avLst/>
          </a:prstGeom>
        </p:spPr>
      </p:pic>
      <p:pic>
        <p:nvPicPr>
          <p:cNvPr id="8" name="Рисунок 7" descr="FireShot Capture 621 - РСО в школах - uschool.ubirator.com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4714884"/>
            <a:ext cx="2357454" cy="8678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rcRect r="45850"/>
          <a:stretch>
            <a:fillRect/>
          </a:stretch>
        </p:blipFill>
        <p:spPr>
          <a:xfrm>
            <a:off x="214282" y="1571612"/>
            <a:ext cx="4286248" cy="22145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WhatsApp Image 2022-10-22 at 23.49.23 (1)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500042"/>
            <a:ext cx="4339859" cy="5786478"/>
          </a:xfrm>
          <a:prstGeom prst="rect">
            <a:avLst/>
          </a:prstGeom>
        </p:spPr>
      </p:pic>
      <p:pic>
        <p:nvPicPr>
          <p:cNvPr id="8" name="Рисунок 7" descr="AOnUZ7AdTyk.jpg"/>
          <p:cNvPicPr>
            <a:picLocks noChangeAspect="1"/>
          </p:cNvPicPr>
          <p:nvPr/>
        </p:nvPicPr>
        <p:blipFill>
          <a:blip r:embed="rId3"/>
          <a:srcRect l="57163"/>
          <a:stretch>
            <a:fillRect/>
          </a:stretch>
        </p:blipFill>
        <p:spPr>
          <a:xfrm>
            <a:off x="285720" y="4000504"/>
            <a:ext cx="4143404" cy="2286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FireShot Capture 621 - РСО в школах - uschool.ubirator.com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500042"/>
            <a:ext cx="1733550" cy="6381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14290"/>
            <a:ext cx="4570457" cy="64686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pic>
        <p:nvPicPr>
          <p:cNvPr id="6" name="Рисунок 5" descr="AOnUZ7AdTy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428736"/>
            <a:ext cx="6656662" cy="5216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571604" y="214290"/>
            <a:ext cx="66437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Итоги проекта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 2021 – 2022 </a:t>
            </a:r>
            <a:r>
              <a:rPr lang="ru-RU" sz="3200" b="1" u="sng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уч</a:t>
            </a:r>
            <a:r>
              <a:rPr lang="ru-RU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re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753" y="0"/>
            <a:ext cx="9207753" cy="6858000"/>
          </a:xfrm>
          <a:prstGeom prst="flowChartProcess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2844" y="2643182"/>
            <a:ext cx="90011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ru-RU" sz="26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3152880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357166"/>
            <a:ext cx="6178550" cy="477560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5072074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Спасибо за внимание!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94</Words>
  <Application>Microsoft Office PowerPoint</Application>
  <PresentationFormat>Экран (4:3)</PresentationFormat>
  <Paragraphs>23</Paragraphs>
  <Slides>27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Евгения</cp:lastModifiedBy>
  <cp:revision>11</cp:revision>
  <dcterms:created xsi:type="dcterms:W3CDTF">2022-02-09T19:29:14Z</dcterms:created>
  <dcterms:modified xsi:type="dcterms:W3CDTF">2022-10-23T00:02:35Z</dcterms:modified>
</cp:coreProperties>
</file>