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67" r:id="rId6"/>
    <p:sldId id="268" r:id="rId7"/>
    <p:sldId id="269" r:id="rId8"/>
    <p:sldId id="271" r:id="rId9"/>
    <p:sldId id="272" r:id="rId10"/>
    <p:sldId id="259" r:id="rId11"/>
    <p:sldId id="273" r:id="rId12"/>
    <p:sldId id="261" r:id="rId13"/>
    <p:sldId id="262" r:id="rId14"/>
    <p:sldId id="263" r:id="rId15"/>
    <p:sldId id="266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157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9" Type="http://schemas.openxmlformats.org/officeDocument/2006/relationships/tableStyles" Target="tableStyles.xml"/><Relationship Id="rId18" Type="http://schemas.openxmlformats.org/officeDocument/2006/relationships/viewProps" Target="viewProps.xml"/><Relationship Id="rId17" Type="http://schemas.openxmlformats.org/officeDocument/2006/relationships/presProps" Target="presProps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9.xml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9.xml"/><Relationship Id="rId1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9.xml"/><Relationship Id="rId1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9.xml"/><Relationship Id="rId1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66437"/>
            <a:ext cx="8229600" cy="4276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69895" algn="ctr"/>
                <a:tab pos="3305175" algn="l"/>
                <a:tab pos="5257800" algn="l"/>
              </a:tabLst>
            </a:pPr>
            <a:b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«Эсперанто - язык </a:t>
            </a:r>
            <a:r>
              <a:rPr lang="ru-RU" sz="36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надежды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b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69895" algn="ctr"/>
                <a:tab pos="3305175" algn="l"/>
                <a:tab pos="5257800" algn="l"/>
              </a:tabLst>
            </a:pP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8064896" cy="5976664"/>
          </a:xfrm>
        </p:spPr>
        <p:txBody>
          <a:bodyPr>
            <a:noAutofit/>
          </a:bodyPr>
          <a:lstStyle/>
          <a:p>
            <a:r>
              <a:rPr lang="ru-RU" sz="2800" b="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Целью работы</a:t>
            </a:r>
            <a:r>
              <a:rPr lang="ru-RU" sz="28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является  показать теоретическое и экспериментальное   обоснование появления "искусственного языка" эсперанто.</a:t>
            </a:r>
            <a:br>
              <a:rPr lang="ru-RU" sz="28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8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Задачи проекта:</a:t>
            </a:r>
            <a:br>
              <a:rPr lang="ru-RU" sz="28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Пробудить интерес к языку, который можно легко выучить.</a:t>
            </a:r>
            <a:br>
              <a:rPr lang="ru-RU" sz="28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Показать, что даёт эсперанто обычному человеку.</a:t>
            </a:r>
            <a:br>
              <a:rPr lang="ru-RU" sz="28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Выявить, станет ли эсперанто в будущем вторым языком для всех землян.</a:t>
            </a:r>
            <a:br>
              <a:rPr lang="ru-RU" sz="28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Назвать причины и факторы, способствующие распространению и изучению эсперанто.</a:t>
            </a:r>
            <a:br>
              <a:rPr lang="ru-RU" sz="24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3568" y="404664"/>
            <a:ext cx="7992888" cy="5695528"/>
          </a:xfrm>
        </p:spPr>
        <p:txBody>
          <a:bodyPr/>
          <a:lstStyle/>
          <a:p>
            <a:r>
              <a:rPr lang="ru-RU" sz="28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исследования:</a:t>
            </a:r>
            <a:endParaRPr lang="ru-RU" sz="2800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Теоретический – изучение различных информационных источников.</a:t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Социологический – анкетирование.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Гипотеза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же исследования, будет заключаться в том, насколько эсперанто, как язык международного общения, может существовать в будущем и конкурировать с другими языками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91680" y="5367338"/>
            <a:ext cx="5587008" cy="804862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Язык  «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Toki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Pona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User\Downloads\45ca404dde2fb12717f1a7db73538940--runes-gomez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1" cstate="print"/>
          <a:srcRect t="18377" b="18377"/>
          <a:stretch>
            <a:fillRect/>
          </a:stretch>
        </p:blipFill>
        <p:spPr bwMode="auto">
          <a:xfrm>
            <a:off x="755576" y="332656"/>
            <a:ext cx="7704856" cy="49685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User\Downloads\5-3.pn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043608" y="188639"/>
            <a:ext cx="6984776" cy="633670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Изображение 5" descr="IMG_260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971600" y="692696"/>
            <a:ext cx="7632848" cy="5184576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avatars.dzeninfra.ru/get-zen_doc/1247665/pub_61863ae65502ac58779d4f59_6186414467ff7f59ce821457/scale_1200"/>
          <p:cNvPicPr>
            <a:picLocks noGrp="1" noChangeAspect="1" noChangeArrowheads="1"/>
          </p:cNvPicPr>
          <p:nvPr>
            <p:ph type="pic" idx="1"/>
          </p:nvPr>
        </p:nvPicPr>
        <p:blipFill>
          <a:blip r:embed="rId1" cstate="print"/>
          <a:srcRect t="1157" b="1157"/>
          <a:stretch>
            <a:fillRect/>
          </a:stretch>
        </p:blipFill>
        <p:spPr bwMode="auto">
          <a:xfrm>
            <a:off x="899592" y="612774"/>
            <a:ext cx="7776864" cy="555252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s://cf.ppt-online.org/files/slide/7/7pVbTIDGiZxqQzyS1Bl86sPcndJFjKHUmYawtW/slide-28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251520" y="332656"/>
            <a:ext cx="8712968" cy="59766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C:\Users\User\Downloads\ludoviko-lazaro-zamenhof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1" cstate="print"/>
          <a:srcRect l="2667" r="2667"/>
          <a:stretch>
            <a:fillRect/>
          </a:stretch>
        </p:blipFill>
        <p:spPr bwMode="auto">
          <a:xfrm>
            <a:off x="395536" y="476672"/>
            <a:ext cx="8280920" cy="604867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s://torez-school-22.ucoz.ru/_nw/6/96333375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55575" y="260648"/>
            <a:ext cx="8448873" cy="62646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s://assets-webflow.ngcdn.ru/6294b12fe96345a83876d4a5/654a3f26c05aabdafee42c42_14687.png"/>
          <p:cNvPicPr/>
          <p:nvPr/>
        </p:nvPicPr>
        <p:blipFill>
          <a:blip r:embed="rId1" cstate="print"/>
          <a:srcRect b="8610"/>
          <a:stretch>
            <a:fillRect/>
          </a:stretch>
        </p:blipFill>
        <p:spPr>
          <a:xfrm>
            <a:off x="539552" y="742950"/>
            <a:ext cx="8064896" cy="5372100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User\Downloads\1351436-den-esperanto-kartinki-8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683568" y="476672"/>
            <a:ext cx="7560840" cy="56166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User\Downloads\bandera-esperanto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-1400175" y="-552450"/>
            <a:ext cx="11944350" cy="79629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3176"/>
            <a:ext cx="8229600" cy="1368152"/>
          </a:xfrm>
        </p:spPr>
        <p:txBody>
          <a:bodyPr>
            <a:noAutofit/>
          </a:bodyPr>
          <a:lstStyle/>
          <a:p>
            <a:r>
              <a:rPr lang="en-US" sz="4800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DANKON POR VIA ATENTO!</a:t>
            </a:r>
            <a:endParaRPr lang="ru-RU" sz="4800" dirty="0"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482" name="Picture 2" descr="https://avatars.mds.yandex.net/i?id=021901678b3c334781615712ac72e6a6_l-4345998-images-thumbs&amp;n=13"/>
          <p:cNvPicPr>
            <a:picLocks noChangeAspect="1" noChangeArrowheads="1"/>
          </p:cNvPicPr>
          <p:nvPr/>
        </p:nvPicPr>
        <p:blipFill>
          <a:blip r:embed="rId1" cstate="print"/>
          <a:srcRect l="3295" r="9375" b="1493"/>
          <a:stretch>
            <a:fillRect/>
          </a:stretch>
        </p:blipFill>
        <p:spPr bwMode="auto">
          <a:xfrm>
            <a:off x="899592" y="260648"/>
            <a:ext cx="7632848" cy="47525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764</Words>
  <Application>WPS Presentation</Application>
  <PresentationFormat>Экран (4:3)</PresentationFormat>
  <Paragraphs>13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2" baseType="lpstr">
      <vt:lpstr>Arial</vt:lpstr>
      <vt:lpstr>SimSun</vt:lpstr>
      <vt:lpstr>Wingdings</vt:lpstr>
      <vt:lpstr>Times New Roman</vt:lpstr>
      <vt:lpstr>Microsoft YaHei</vt:lpstr>
      <vt:lpstr>Arial Unicode MS</vt:lpstr>
      <vt:lpstr>Calibri</vt:lpstr>
      <vt:lpstr>Тема Office</vt:lpstr>
      <vt:lpstr>Учитель английского и французского  языков</vt:lpstr>
      <vt:lpstr>Целью работы  является  показать теоретическое и экспериментальное   обоснование появления "искусственного языка" эсперанто.   Задачи проекта: 1. Пробудить интерес к языку, который можно легко выучить. 2. Показать, что даёт эсперанто обычному человеку. 3. Выявить, станет ли эсперанто в будущем вторым языком для всех землян. 4. Назвать причины и факторы, способствующие распространению и изучению эсперанто.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DANKON POR VIA ATENTO!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«Эсперанто - язык будущего?»    Автор: Мартынюк Анастасия Рустамовна Класс 6 «Д» МБОУ «СОШ №8 г.Юрги»    Руководитель:  Абрамян Ерануи Телмановна Учитель английского и французского  языков</dc:title>
  <dc:creator>Пользователь</dc:creator>
  <cp:lastModifiedBy>22820</cp:lastModifiedBy>
  <cp:revision>27</cp:revision>
  <dcterms:created xsi:type="dcterms:W3CDTF">2024-03-25T18:44:00Z</dcterms:created>
  <dcterms:modified xsi:type="dcterms:W3CDTF">2026-01-16T10:09:40Z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F99561DA06BF48B79251FF5D77D9F316_12</vt:lpwstr>
  </property>
  <property fmtid="{D5CDD505-2E9C-101B-9397-08002B2CF9AE}" pid="3" name="KSOProductBuildVer">
    <vt:lpwstr>1049-12.2.0.23196</vt:lpwstr>
  </property>
</Properties>
</file>