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21" y="-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BC2E2-61ED-46CF-9E6A-B247DD94A747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9AA08-D0F3-4C0E-ABAA-6A904BAB3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олос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Цельное зерно (рожь) - Гликемический Индекс, Гликемическая Нагрузка,  Пищевая Ценнос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Рожь | Образ жиз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Рожь | Образ жиз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12" descr="Рожь | Образ жизн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357554" cy="3712513"/>
          </a:xfrm>
          <a:prstGeom prst="rect">
            <a:avLst/>
          </a:prstGeom>
          <a:noFill/>
        </p:spPr>
      </p:pic>
      <p:pic>
        <p:nvPicPr>
          <p:cNvPr id="7" name="Picture 14" descr="Пшеница зерно для Фронта в мешке 10кг свежий урожай нешлифованна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"/>
            <a:ext cx="3929939" cy="36433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Старый трактор в поле | Премиум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14810" cy="3161108"/>
          </a:xfrm>
          <a:prstGeom prst="rect">
            <a:avLst/>
          </a:prstGeom>
          <a:noFill/>
        </p:spPr>
      </p:pic>
      <p:pic>
        <p:nvPicPr>
          <p:cNvPr id="5" name="Picture 2" descr="Борона зубовая БЗ-22 — БобруйскАгроМаш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7113" y="3429000"/>
            <a:ext cx="4577114" cy="3429000"/>
          </a:xfrm>
          <a:prstGeom prst="rect">
            <a:avLst/>
          </a:prstGeom>
          <a:noFill/>
        </p:spPr>
      </p:pic>
      <p:pic>
        <p:nvPicPr>
          <p:cNvPr id="6" name="Picture 2" descr="Министерство образования и науки Забайкальского края | Агроно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6124"/>
            <a:ext cx="4476749" cy="3357562"/>
          </a:xfrm>
          <a:prstGeom prst="rect">
            <a:avLst/>
          </a:prstGeom>
          <a:noFill/>
        </p:spPr>
      </p:pic>
      <p:pic>
        <p:nvPicPr>
          <p:cNvPr id="7" name="Picture 2" descr="В чем разница между клавишным и роторным зерноуборочным комбайном? купить в  Украине - ООО &quot;БФ-Логистик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45386" y="0"/>
            <a:ext cx="4898614" cy="3071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Более 2 700 работ на тему «мукомольная мельница»: стоковые фото, картинки и  изображения royalty-free - i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43314"/>
            <a:ext cx="4298675" cy="3214686"/>
          </a:xfrm>
          <a:prstGeom prst="rect">
            <a:avLst/>
          </a:prstGeom>
          <a:noFill/>
        </p:spPr>
      </p:pic>
      <p:pic>
        <p:nvPicPr>
          <p:cNvPr id="5" name="Picture 2" descr="Хлебопекарня - ТД &quot;Аланта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643315"/>
            <a:ext cx="4286247" cy="3214685"/>
          </a:xfrm>
          <a:prstGeom prst="rect">
            <a:avLst/>
          </a:prstGeom>
          <a:noFill/>
        </p:spPr>
      </p:pic>
      <p:pic>
        <p:nvPicPr>
          <p:cNvPr id="6" name="Picture 2" descr="Строительство магазинов «Пятерочка» под ключ, подрядчик ООО «Металлкаркас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4577889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0</Words>
  <Application>Microsoft Office PowerPoint</Application>
  <PresentationFormat>Экран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3</cp:revision>
  <dcterms:created xsi:type="dcterms:W3CDTF">2024-10-14T07:19:00Z</dcterms:created>
  <dcterms:modified xsi:type="dcterms:W3CDTF">2024-10-15T10:04:52Z</dcterms:modified>
</cp:coreProperties>
</file>