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62" r:id="rId2"/>
    <p:sldId id="258" r:id="rId3"/>
    <p:sldId id="259" r:id="rId4"/>
    <p:sldId id="260" r:id="rId5"/>
    <p:sldId id="263" r:id="rId6"/>
    <p:sldId id="264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522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4BB8D-6725-4AD9-ADF6-99C70EB6F005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AED890D-EA8A-4A57-99D5-171943A96B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4BB8D-6725-4AD9-ADF6-99C70EB6F005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AED890D-EA8A-4A57-99D5-171943A96B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4BB8D-6725-4AD9-ADF6-99C70EB6F005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D890D-EA8A-4A57-99D5-171943A96B5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4BB8D-6725-4AD9-ADF6-99C70EB6F005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D890D-EA8A-4A57-99D5-171943A96B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4BB8D-6725-4AD9-ADF6-99C70EB6F005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AED890D-EA8A-4A57-99D5-171943A96B54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4BB8D-6725-4AD9-ADF6-99C70EB6F005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D890D-EA8A-4A57-99D5-171943A96B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4BB8D-6725-4AD9-ADF6-99C70EB6F005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D890D-EA8A-4A57-99D5-171943A96B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4BB8D-6725-4AD9-ADF6-99C70EB6F005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D890D-EA8A-4A57-99D5-171943A96B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4BB8D-6725-4AD9-ADF6-99C70EB6F005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D890D-EA8A-4A57-99D5-171943A96B54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4BB8D-6725-4AD9-ADF6-99C70EB6F005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D890D-EA8A-4A57-99D5-171943A96B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4BB8D-6725-4AD9-ADF6-99C70EB6F005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D890D-EA8A-4A57-99D5-171943A96B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8A4BB8D-6725-4AD9-ADF6-99C70EB6F005}" type="datetimeFigureOut">
              <a:rPr lang="ru-RU" smtClean="0"/>
              <a:t>12.12.2023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AED890D-EA8A-4A57-99D5-171943A96B5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788"/>
          <a:stretch/>
        </p:blipFill>
        <p:spPr>
          <a:xfrm>
            <a:off x="-35024" y="0"/>
            <a:ext cx="9179024" cy="695739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79712" y="908720"/>
            <a:ext cx="65344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общеобразовательное учреждение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2780928"/>
            <a:ext cx="4572000" cy="249299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ДУБЛЬ «Народные промыслы»</a:t>
            </a:r>
          </a:p>
          <a:p>
            <a:pPr algn="ctr"/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 5-7 лет</a:t>
            </a:r>
          </a:p>
          <a:p>
            <a:pPr algn="ctr"/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Автор: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Головесова А.С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883" y="2348880"/>
            <a:ext cx="3528392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9964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9" r="24144"/>
          <a:stretch/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788"/>
          <a:stretch/>
        </p:blipFill>
        <p:spPr>
          <a:xfrm>
            <a:off x="-67023" y="-25499"/>
            <a:ext cx="9179024" cy="695739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139952" y="1340768"/>
            <a:ext cx="475252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обогащение и конкретизация представлений детей 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народных промыслах декоративно-прикладного искусстве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Формировать умение находить предметы определенного промысла среди предложенных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Обогащать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словарный запас, активизировать речь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ктуализировать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словарь при составлении предложений;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Развивать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реакцию, как двигательно-моторную, так и, при определённых правилах, речевую, слуховую и зрительную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оспитывать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стрессоустойчивость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самоконтроль,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уважение к народным мастерам.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25339" y="3171207"/>
            <a:ext cx="2842911" cy="3790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75548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9" r="24144"/>
          <a:stretch/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788"/>
          <a:stretch/>
        </p:blipFill>
        <p:spPr>
          <a:xfrm>
            <a:off x="-35024" y="0"/>
            <a:ext cx="9179024" cy="69573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11560" y="894194"/>
            <a:ext cx="8712968" cy="606319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Описание игры Дубль «Народные промыслы»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Данная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разработана в целях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 о разнообразии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мира декоративно прикладного искусства.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началом игры были проведены познавательно-информационные беседы, рассматривание изображений и коротких видеороликов об изучаемых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промыслах.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Игра, которая предлагается, поможет закрепить умение детей различать стили наиболее известных видов декоративной живописи.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карточках представлены следующие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росписей и народных игрушек: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Хохломская роспись                          Дымковская игрушка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Городецкая роспись                           Каргопольская игрушка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Жостовская роспись                           Русская матрешка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Дымковская роспись                           Богородская игрушка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Гжельская роспись                             Филлимоновская игрушка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Палехская роспись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Филлимоновская роспись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Мезенская роспись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457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9" r="24144"/>
          <a:stretch/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788"/>
          <a:stretch/>
        </p:blipFill>
        <p:spPr>
          <a:xfrm>
            <a:off x="-35024" y="0"/>
            <a:ext cx="9179024" cy="69573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719395" y="494084"/>
            <a:ext cx="5317099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Правила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дубль    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«Народные промыслы»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(55 карточек)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игре могут принимать участие 2 человека и более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Присмотритесь внимательно к круглым карточкам в наборе. На каждой из них изображены рисунки и в каждой паре карточек обязательно есть один общий рисунок. Предлагаю вашему вниманию пять вариантов развивающих занятий с детьми.</a:t>
            </a:r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Вариативность: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набери больше всех карточек;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набери меньше всех карточек;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избавится от всех карточек быстрее других игроков;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составь предложение о данной промысле;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какие элементы и цвета использованы в этой росписи?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названии каких промыслах есть звук Л, С и т.д.</a:t>
            </a:r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212976"/>
            <a:ext cx="3323861" cy="2492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89415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788"/>
          <a:stretch/>
        </p:blipFill>
        <p:spPr>
          <a:xfrm>
            <a:off x="-35024" y="0"/>
            <a:ext cx="9179024" cy="695739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23928" y="692696"/>
            <a:ext cx="489654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Башня.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участник получает по одной карточке и кладет перед собой лицом вниз. Оставшиеся карточки складываются стопкой в центре лицом вверх. Участники одновременно открывают свои карточки и ищут совпадающий рисунок между своей карточкой и той, что в «башне». Тот, кто справиться первым, забирает центральную карточку себе, открывая новую. Кто соберет больше карточек, тот и победил. Для детей старшего возраста можно усложнить игру, при забирании карточки дети должны назвать вид росписи.  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Подарочек.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Действия такие же, как и в предыдущем варианте, за одним исключением: надо искать совпадения между центральной карточкой и карточкой другого участника. Отыскав повторяющийся элемент быстрее всех, ребенок «подкидывает подарочек» сопернику, отдавая ему  центральную карточку. Победит тот, у кого накопится меньше всех карточек.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Колодец.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карточки раздаются участникам, только последняя кладется в центре  лицом вверх. Участники по очереди ищут совпадения, а найдя, складывают свои карточки в центральную «башню». Цель каждого – первым избавиться от своих карточек. 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0067" y="2716359"/>
            <a:ext cx="4091947" cy="306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92616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788"/>
          <a:stretch/>
        </p:blipFill>
        <p:spPr>
          <a:xfrm>
            <a:off x="-35024" y="0"/>
            <a:ext cx="9179024" cy="695739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83768" y="980728"/>
            <a:ext cx="4787788" cy="35908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827584" y="4675336"/>
            <a:ext cx="79208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Принимать участие в игре могут даже самые маленькие дети. В этом случае поиск совпадений должен происходить не на скорость, а в удобном для малыша темпе. Карточки «Народные промыслы» будут полезны не только для развития внимательности, но и для расширения словарного запаса  ребенка. 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полезна для активизации речи, развития координации речи с движением, актуализации словаря детей.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80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200</TotalTime>
  <Words>559</Words>
  <Application>Microsoft Office PowerPoint</Application>
  <PresentationFormat>Экран (4:3)</PresentationFormat>
  <Paragraphs>56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Sasok</dc:creator>
  <cp:lastModifiedBy>Sasok</cp:lastModifiedBy>
  <cp:revision>17</cp:revision>
  <dcterms:created xsi:type="dcterms:W3CDTF">2021-12-15T14:15:03Z</dcterms:created>
  <dcterms:modified xsi:type="dcterms:W3CDTF">2023-12-12T17:35:42Z</dcterms:modified>
</cp:coreProperties>
</file>