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4" r:id="rId27"/>
    <p:sldId id="281" r:id="rId28"/>
    <p:sldId id="283" r:id="rId29"/>
    <p:sldId id="282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ия" initials="М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35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338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849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360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799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673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465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910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542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82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109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13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BF25F-7588-4B2E-8CBF-AF5BF7172645}" type="datetimeFigureOut">
              <a:rPr lang="ru-RU" smtClean="0"/>
              <a:t>12.10.2020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113AF-6765-4A1C-BF30-3982C7C69D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218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00944" y="1063705"/>
            <a:ext cx="75985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Соблюдаешь правила, </a:t>
            </a:r>
          </a:p>
          <a:p>
            <a:pPr algn="ctr"/>
            <a:r>
              <a:rPr lang="ru-RU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Поступаешь правильно!</a:t>
            </a:r>
            <a:endParaRPr lang="ru-RU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42733" y="3881735"/>
            <a:ext cx="54062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Игра - викторина</a:t>
            </a:r>
            <a:endParaRPr lang="ru-RU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376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26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7" y="0"/>
            <a:ext cx="121784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90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316"/>
            <a:ext cx="12192000" cy="6894316"/>
          </a:xfrm>
        </p:spPr>
      </p:pic>
    </p:spTree>
    <p:extLst>
      <p:ext uri="{BB962C8B-B14F-4D97-AF65-F5344CB8AC3E}">
        <p14:creationId xmlns:p14="http://schemas.microsoft.com/office/powerpoint/2010/main" val="44284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5839" y="1520672"/>
            <a:ext cx="758815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Игра – викторина!</a:t>
            </a:r>
            <a:endParaRPr lang="ru-RU" sz="7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609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27218" y="1370547"/>
            <a:ext cx="34482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chemeClr val="accent2"/>
                </a:solidFill>
                <a:effectLst/>
              </a:rPr>
              <a:t>Разминка</a:t>
            </a:r>
            <a:endParaRPr lang="ru-RU" sz="6000" b="1" cap="none" spc="0" dirty="0">
              <a:ln/>
              <a:solidFill>
                <a:schemeClr val="accent2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9045" y="2511188"/>
            <a:ext cx="52407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000" dirty="0" smtClean="0"/>
              <a:t>Название команды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000" dirty="0" smtClean="0"/>
              <a:t>Девиз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000" dirty="0" smtClean="0"/>
              <a:t>Нарисовать эмблему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5942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68807" y="486266"/>
            <a:ext cx="4179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2"/>
                </a:solidFill>
                <a:effectLst/>
              </a:rPr>
              <a:t>Азбука дорог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2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47964" y="20881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16" b="7692"/>
          <a:stretch/>
        </p:blipFill>
        <p:spPr>
          <a:xfrm>
            <a:off x="2806889" y="1757675"/>
            <a:ext cx="9144000" cy="50360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410" y="1757674"/>
            <a:ext cx="9210958" cy="503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29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61146" y="588852"/>
            <a:ext cx="6096000" cy="216559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Эй, водитель, осторожно!</a:t>
            </a:r>
            <a:endParaRPr lang="ru-RU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Ехать быстро невозможно,</a:t>
            </a:r>
            <a:endParaRPr lang="ru-RU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Знают люди все на свете:</a:t>
            </a:r>
            <a:endParaRPr lang="ru-RU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этом месте ходят 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146" y="2754445"/>
            <a:ext cx="4038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0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9c5a47f4-d8c5-4456-82f2-7168e45c0b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лыбающееся лицо 5"/>
          <p:cNvSpPr/>
          <p:nvPr/>
        </p:nvSpPr>
        <p:spPr>
          <a:xfrm>
            <a:off x="9270124" y="0"/>
            <a:ext cx="1907628" cy="2159875"/>
          </a:xfrm>
          <a:prstGeom prst="smileyFace">
            <a:avLst/>
          </a:prstGeom>
          <a:solidFill>
            <a:srgbClr val="00B0F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26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76584" cy="7028597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8877869" y="1596789"/>
            <a:ext cx="996286" cy="6687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8830102" y="2606722"/>
            <a:ext cx="1091820" cy="7233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920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324824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33640" y="2967335"/>
            <a:ext cx="41247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Знатоки ПДД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84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6357" y="2810836"/>
            <a:ext cx="75879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«Дорожная грамота»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0561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51630" y="270795"/>
            <a:ext cx="7620000" cy="6316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Р__З__Е__К__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П__Р__К__Е__Т__К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П__С__А__И__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М__Т__Ц__К__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Р__Г__Л__Р__В__И__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sz="5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В__Л__С__П__Д</a:t>
            </a:r>
            <a:endParaRPr lang="ru-RU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5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__Т__Н__В__</a:t>
            </a: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5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60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27023" y="40784"/>
            <a:ext cx="7507705" cy="937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_А_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_М_</a:t>
            </a: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_Т_</a:t>
            </a: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_А_</a:t>
            </a:r>
            <a:endParaRPr lang="ru-RU" sz="5400" dirty="0" smtClean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70096" y="1030619"/>
            <a:ext cx="9094156" cy="9376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_Е_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_Е_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_Р_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_С_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_О_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92040" y="1997268"/>
            <a:ext cx="7140096" cy="981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_А_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_С_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_Ж_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_Р_</a:t>
            </a:r>
            <a:endParaRPr lang="ru-RU" sz="5400" dirty="0" smtClean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10214" y="2993593"/>
            <a:ext cx="7242688" cy="981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_О_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_О_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_И_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_Л_</a:t>
            </a:r>
            <a:endParaRPr lang="ru-RU" sz="5400" dirty="0" smtClean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61613" y="5883932"/>
            <a:ext cx="7495963" cy="9376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_С_</a:t>
            </a: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_А_</a:t>
            </a: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_О_</a:t>
            </a: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_К_</a:t>
            </a: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01254" y="4003811"/>
            <a:ext cx="10549719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_Е_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_У_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_И_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_О_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_Щ_</a:t>
            </a: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_К</a:t>
            </a:r>
            <a:endParaRPr lang="ru-RU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72063" y="5044262"/>
            <a:ext cx="7447873" cy="981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_Е_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_О_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_И_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_Е_</a:t>
            </a: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880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91121" y="2806385"/>
            <a:ext cx="9710222" cy="18267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Физкультминутка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«Красный, желтый, зеленый».</a:t>
            </a:r>
            <a:endParaRPr lang="ru-RU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606" y="4856748"/>
            <a:ext cx="2001252" cy="2001252"/>
          </a:xfrm>
          <a:prstGeom prst="ellipse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79" t="659" r="16638" b="329"/>
          <a:stretch/>
        </p:blipFill>
        <p:spPr>
          <a:xfrm>
            <a:off x="3510590" y="587556"/>
            <a:ext cx="1803358" cy="1820778"/>
          </a:xfrm>
          <a:prstGeom prst="ellipse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0" t="467" r="17563" b="702"/>
          <a:stretch/>
        </p:blipFill>
        <p:spPr>
          <a:xfrm>
            <a:off x="8085220" y="478771"/>
            <a:ext cx="1909011" cy="192956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2756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7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48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4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19663" y="2921168"/>
            <a:ext cx="76841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«Дорожная ловушка»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738711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4295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44413" y="4715924"/>
            <a:ext cx="29418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Водитель</a:t>
            </a:r>
            <a:endParaRPr lang="ru-RU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420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825702" y="4603630"/>
            <a:ext cx="301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светофор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156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179" y="-288758"/>
            <a:ext cx="12945979" cy="75558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47210" y="5133019"/>
            <a:ext cx="2480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автобус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290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5011" y="-256674"/>
            <a:ext cx="13026190" cy="752374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84057" y="5662409"/>
            <a:ext cx="27576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пешеход</a:t>
            </a:r>
            <a:endParaRPr lang="ru-RU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971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4015" y="-481264"/>
            <a:ext cx="13003110" cy="7828547"/>
          </a:xfrm>
        </p:spPr>
      </p:pic>
      <p:sp>
        <p:nvSpPr>
          <p:cNvPr id="5" name="Прямоугольник 4"/>
          <p:cNvSpPr/>
          <p:nvPr/>
        </p:nvSpPr>
        <p:spPr>
          <a:xfrm>
            <a:off x="5670722" y="5582199"/>
            <a:ext cx="203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метро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807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77554" y="5582198"/>
            <a:ext cx="26518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поворот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0189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4403222" y="5582198"/>
            <a:ext cx="2679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переход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6709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1053" y="-256674"/>
            <a:ext cx="12833685" cy="75397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89143" y="5614283"/>
            <a:ext cx="2653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машина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9844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99298" y="2793915"/>
            <a:ext cx="65402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Дорожный лабиринт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325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 descr="hello_html_m599ad26e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1" t="7980" r="10000" b="3741"/>
          <a:stretch/>
        </p:blipFill>
        <p:spPr bwMode="auto">
          <a:xfrm>
            <a:off x="3422985" y="530276"/>
            <a:ext cx="5486400" cy="567890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3909018" y="2676376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Т  р  а  м в  а  й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4313318" y="929611"/>
            <a:ext cx="2711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Ш о  с   с  е</a:t>
            </a:r>
            <a:endParaRPr lang="ru-RU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238751" y="4020946"/>
            <a:ext cx="2550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Д о  р  о  г  а</a:t>
            </a:r>
            <a:endParaRPr lang="ru-RU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6974313" y="5630724"/>
            <a:ext cx="2165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Т</a:t>
            </a:r>
            <a:r>
              <a:rPr lang="ru-RU" sz="3600" dirty="0" smtClean="0"/>
              <a:t> а  к  с  и</a:t>
            </a:r>
            <a:endParaRPr lang="ru-RU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4443663" y="1411705"/>
            <a:ext cx="401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о</a:t>
            </a:r>
            <a:endParaRPr lang="ru-RU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4427621" y="1865529"/>
            <a:ext cx="401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ф</a:t>
            </a:r>
            <a:endParaRPr lang="ru-RU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4427621" y="2279348"/>
            <a:ext cx="401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ё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39061" y="2267952"/>
            <a:ext cx="601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с</a:t>
            </a:r>
            <a:endParaRPr lang="ru-RU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5686926" y="3105834"/>
            <a:ext cx="5053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е</a:t>
            </a:r>
            <a:endParaRPr lang="ru-RU" sz="3600" dirty="0"/>
          </a:p>
        </p:txBody>
      </p:sp>
      <p:sp>
        <p:nvSpPr>
          <p:cNvPr id="16" name="TextBox 15"/>
          <p:cNvSpPr txBox="1"/>
          <p:nvPr/>
        </p:nvSpPr>
        <p:spPr>
          <a:xfrm>
            <a:off x="5712993" y="3526621"/>
            <a:ext cx="453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т</a:t>
            </a:r>
            <a:endParaRPr lang="ru-RU" sz="3600" dirty="0"/>
          </a:p>
        </p:txBody>
      </p:sp>
      <p:sp>
        <p:nvSpPr>
          <p:cNvPr id="17" name="TextBox 16"/>
          <p:cNvSpPr txBox="1"/>
          <p:nvPr/>
        </p:nvSpPr>
        <p:spPr>
          <a:xfrm>
            <a:off x="5668876" y="4360810"/>
            <a:ext cx="427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ф</a:t>
            </a:r>
            <a:endParaRPr lang="ru-RU" sz="3600" dirty="0"/>
          </a:p>
        </p:txBody>
      </p:sp>
      <p:sp>
        <p:nvSpPr>
          <p:cNvPr id="18" name="TextBox 17"/>
          <p:cNvSpPr txBox="1"/>
          <p:nvPr/>
        </p:nvSpPr>
        <p:spPr>
          <a:xfrm>
            <a:off x="5673890" y="4762180"/>
            <a:ext cx="427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о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86926" y="5160909"/>
            <a:ext cx="427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р</a:t>
            </a:r>
            <a:endParaRPr lang="ru-RU" sz="3600" dirty="0"/>
          </a:p>
        </p:txBody>
      </p:sp>
      <p:sp>
        <p:nvSpPr>
          <p:cNvPr id="21" name="TextBox 20"/>
          <p:cNvSpPr txBox="1"/>
          <p:nvPr/>
        </p:nvSpPr>
        <p:spPr>
          <a:xfrm>
            <a:off x="7216939" y="3584795"/>
            <a:ext cx="572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р</a:t>
            </a:r>
            <a:endParaRPr lang="ru-RU" sz="3600" dirty="0"/>
          </a:p>
        </p:txBody>
      </p:sp>
      <p:sp>
        <p:nvSpPr>
          <p:cNvPr id="22" name="TextBox 21"/>
          <p:cNvSpPr txBox="1"/>
          <p:nvPr/>
        </p:nvSpPr>
        <p:spPr>
          <a:xfrm>
            <a:off x="7238496" y="4447697"/>
            <a:ext cx="521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в 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257049" y="4848214"/>
            <a:ext cx="532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и</a:t>
            </a:r>
            <a:endParaRPr lang="ru-RU" sz="3600" dirty="0"/>
          </a:p>
        </p:txBody>
      </p:sp>
      <p:sp>
        <p:nvSpPr>
          <p:cNvPr id="25" name="TextBox 24"/>
          <p:cNvSpPr txBox="1"/>
          <p:nvPr/>
        </p:nvSpPr>
        <p:spPr>
          <a:xfrm>
            <a:off x="7275603" y="5228990"/>
            <a:ext cx="532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л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5326" y="4028459"/>
            <a:ext cx="527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т</a:t>
            </a:r>
            <a:endParaRPr lang="ru-RU" sz="3600" dirty="0"/>
          </a:p>
        </p:txBody>
      </p:sp>
      <p:sp>
        <p:nvSpPr>
          <p:cNvPr id="27" name="TextBox 26"/>
          <p:cNvSpPr txBox="1"/>
          <p:nvPr/>
        </p:nvSpPr>
        <p:spPr>
          <a:xfrm>
            <a:off x="8057155" y="4862677"/>
            <a:ext cx="356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б</a:t>
            </a:r>
            <a:endParaRPr lang="ru-RU" sz="3600" dirty="0"/>
          </a:p>
        </p:txBody>
      </p:sp>
      <p:sp>
        <p:nvSpPr>
          <p:cNvPr id="28" name="TextBox 27"/>
          <p:cNvSpPr txBox="1"/>
          <p:nvPr/>
        </p:nvSpPr>
        <p:spPr>
          <a:xfrm>
            <a:off x="8097773" y="5195315"/>
            <a:ext cx="356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у</a:t>
            </a:r>
            <a:endParaRPr lang="ru-RU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246271" y="3121627"/>
            <a:ext cx="513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5326" y="3179462"/>
            <a:ext cx="527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А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8125326" y="3632063"/>
            <a:ext cx="329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в</a:t>
            </a:r>
            <a:endParaRPr lang="ru-RU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8097773" y="4362631"/>
            <a:ext cx="329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о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66597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28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" grpId="0"/>
      <p:bldP spid="3" grpId="0"/>
      <p:bldP spid="6" grpId="0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ba6711249a55f8ccc92713a668dfdff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84" y="1"/>
            <a:ext cx="11883695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6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25955" y="2746618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788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816</TotalTime>
  <Words>193</Words>
  <Application>Microsoft Office PowerPoint</Application>
  <PresentationFormat>Широкоэкранный</PresentationFormat>
  <Paragraphs>66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Мария</dc:creator>
  <cp:lastModifiedBy>Мария</cp:lastModifiedBy>
  <cp:revision>24</cp:revision>
  <dcterms:created xsi:type="dcterms:W3CDTF">2020-10-06T06:51:12Z</dcterms:created>
  <dcterms:modified xsi:type="dcterms:W3CDTF">2020-10-12T13:19:16Z</dcterms:modified>
</cp:coreProperties>
</file>