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9" d="100"/>
          <a:sy n="59" d="100"/>
        </p:scale>
        <p:origin x="-906" y="-10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1E6C91-B5FD-4A4D-9089-B39ABB832423}" type="datetimeFigureOut">
              <a:rPr lang="ru-RU" smtClean="0"/>
              <a:t>17.08.2024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A165EE-3D67-4BCE-9520-5913C8FF04D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A165EE-3D67-4BCE-9520-5913C8FF04D4}" type="slidenum">
              <a:rPr lang="ru-RU" smtClean="0"/>
              <a:t>11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D2AB9-3A64-40BD-BF6E-EAADC3D09515}" type="datetimeFigureOut">
              <a:rPr lang="ru-RU" smtClean="0"/>
              <a:pPr/>
              <a:t>17.08.2024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F634-E8AE-492F-8DBD-3BA744BE48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D2AB9-3A64-40BD-BF6E-EAADC3D09515}" type="datetimeFigureOut">
              <a:rPr lang="ru-RU" smtClean="0"/>
              <a:pPr/>
              <a:t>17.08.2024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F634-E8AE-492F-8DBD-3BA744BE48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D2AB9-3A64-40BD-BF6E-EAADC3D09515}" type="datetimeFigureOut">
              <a:rPr lang="ru-RU" smtClean="0"/>
              <a:pPr/>
              <a:t>17.08.2024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F634-E8AE-492F-8DBD-3BA744BE48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D2AB9-3A64-40BD-BF6E-EAADC3D09515}" type="datetimeFigureOut">
              <a:rPr lang="ru-RU" smtClean="0"/>
              <a:pPr/>
              <a:t>17.08.2024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F634-E8AE-492F-8DBD-3BA744BE48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D2AB9-3A64-40BD-BF6E-EAADC3D09515}" type="datetimeFigureOut">
              <a:rPr lang="ru-RU" smtClean="0"/>
              <a:pPr/>
              <a:t>17.08.2024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F634-E8AE-492F-8DBD-3BA744BE48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D2AB9-3A64-40BD-BF6E-EAADC3D09515}" type="datetimeFigureOut">
              <a:rPr lang="ru-RU" smtClean="0"/>
              <a:pPr/>
              <a:t>17.08.2024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F634-E8AE-492F-8DBD-3BA744BE48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D2AB9-3A64-40BD-BF6E-EAADC3D09515}" type="datetimeFigureOut">
              <a:rPr lang="ru-RU" smtClean="0"/>
              <a:pPr/>
              <a:t>17.08.2024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F634-E8AE-492F-8DBD-3BA744BE48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D2AB9-3A64-40BD-BF6E-EAADC3D09515}" type="datetimeFigureOut">
              <a:rPr lang="ru-RU" smtClean="0"/>
              <a:pPr/>
              <a:t>17.08.2024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F634-E8AE-492F-8DBD-3BA744BE48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D2AB9-3A64-40BD-BF6E-EAADC3D09515}" type="datetimeFigureOut">
              <a:rPr lang="ru-RU" smtClean="0"/>
              <a:pPr/>
              <a:t>17.08.2024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F634-E8AE-492F-8DBD-3BA744BE48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D2AB9-3A64-40BD-BF6E-EAADC3D09515}" type="datetimeFigureOut">
              <a:rPr lang="ru-RU" smtClean="0"/>
              <a:pPr/>
              <a:t>17.08.2024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F634-E8AE-492F-8DBD-3BA744BE48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D2AB9-3A64-40BD-BF6E-EAADC3D09515}" type="datetimeFigureOut">
              <a:rPr lang="ru-RU" smtClean="0"/>
              <a:pPr/>
              <a:t>17.08.2024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F634-E8AE-492F-8DBD-3BA744BE48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2D2AB9-3A64-40BD-BF6E-EAADC3D09515}" type="datetimeFigureOut">
              <a:rPr lang="ru-RU" smtClean="0"/>
              <a:pPr/>
              <a:t>17.08.2024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8CF634-E8AE-492F-8DBD-3BA744BE487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1.jpe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Екатерина\Desktop\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500098" y="0"/>
            <a:ext cx="7772400" cy="642917"/>
          </a:xfrm>
        </p:spPr>
        <p:txBody>
          <a:bodyPr>
            <a:normAutofit fontScale="90000"/>
          </a:bodyPr>
          <a:lstStyle/>
          <a:p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Муниципальное автономное дошкольное  образовательное учреждение</a:t>
            </a:r>
            <a:br>
              <a:rPr lang="ru-RU" sz="1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Детский сад № 34 С.П.Селекционной станции</a:t>
            </a:r>
            <a:br>
              <a:rPr lang="ru-RU" sz="1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«В  гостях у Миши и Маши»</a:t>
            </a:r>
            <a:endParaRPr lang="ru-RU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358082" y="4929198"/>
            <a:ext cx="17859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Выполнил:</a:t>
            </a:r>
          </a:p>
          <a:p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Учитель-логопед </a:t>
            </a:r>
            <a:r>
              <a:rPr lang="ru-RU" sz="1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Спекова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Е.В.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857488" y="6286520"/>
            <a:ext cx="35719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С.п.Селекционной станции,2024</a:t>
            </a:r>
            <a:endParaRPr lang="ru-RU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Desktop\1684770959_polinka-top-p-masha-i-medved-kartinki-novie-vkontakte-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14818"/>
            <a:ext cx="4257676" cy="24288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Кот шалун сидит на шторе</a:t>
            </a:r>
          </a:p>
          <a:p>
            <a:pPr>
              <a:buNone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Потому что Маша в школе</a:t>
            </a:r>
          </a:p>
          <a:p>
            <a:pPr>
              <a:buNone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Будет Маша после школы</a:t>
            </a:r>
          </a:p>
          <a:p>
            <a:pPr>
              <a:buNone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Штопать шелковые шторы.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Users\Администратор\Desktop\1699625173_cerenas-club-p-masha-i-medved-plachet-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2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44" name="Picture 4" descr="C:\Users\Администратор\Desktop\1677012365_bronk-club-p-ulibka-otkritki-veselie-instagram-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643314"/>
            <a:ext cx="1928826" cy="1946206"/>
          </a:xfrm>
          <a:prstGeom prst="rect">
            <a:avLst/>
          </a:prstGeom>
          <a:noFill/>
        </p:spPr>
      </p:pic>
      <p:pic>
        <p:nvPicPr>
          <p:cNvPr id="10246" name="Picture 6" descr="C:\Users\Администратор\Downloads\2024-08-17_13-03-10 (1)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0430" y="4857760"/>
            <a:ext cx="2057106" cy="2371722"/>
          </a:xfrm>
          <a:prstGeom prst="rect">
            <a:avLst/>
          </a:prstGeom>
          <a:noFill/>
        </p:spPr>
      </p:pic>
      <p:pic>
        <p:nvPicPr>
          <p:cNvPr id="10247" name="Picture 7" descr="C:\Users\Администратор\Downloads\2024-08-17_13-05-11 (1)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71604" y="5000636"/>
            <a:ext cx="1982862" cy="1990730"/>
          </a:xfrm>
          <a:prstGeom prst="rect">
            <a:avLst/>
          </a:prstGeom>
          <a:noFill/>
        </p:spPr>
      </p:pic>
      <p:pic>
        <p:nvPicPr>
          <p:cNvPr id="10248" name="Picture 8" descr="C:\Users\Администратор\Downloads\565683_4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7847026">
            <a:off x="4856620" y="4864610"/>
            <a:ext cx="2573337" cy="1560513"/>
          </a:xfrm>
          <a:prstGeom prst="rect">
            <a:avLst/>
          </a:prstGeom>
          <a:noFill/>
        </p:spPr>
      </p:pic>
      <p:pic>
        <p:nvPicPr>
          <p:cNvPr id="10249" name="Picture 9" descr="C:\Users\Администратор\Downloads\2024-08-17_13-08-10 (1)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15140" y="5500702"/>
            <a:ext cx="1166344" cy="1576387"/>
          </a:xfrm>
          <a:prstGeom prst="rect">
            <a:avLst/>
          </a:prstGeom>
          <a:noFill/>
        </p:spPr>
      </p:pic>
      <p:pic>
        <p:nvPicPr>
          <p:cNvPr id="10250" name="Picture 10" descr="C:\Users\Администратор\Downloads\2024-08-17_13-09-49 (1)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262809" y="3714752"/>
            <a:ext cx="1881191" cy="2088771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0" y="0"/>
            <a:ext cx="900115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Артикуляционная гимнастика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99625173_cerenas-club-p-masha-i-medved-plachet-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217" name="Picture 1" descr="C:\Users\Администратор\Desktop\C8e91448ebfd3997230a6ee7fb3f24cd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358014" y="2428868"/>
            <a:ext cx="7143750" cy="6848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63956E-6 C 0.3283 -0.05429 0.65712 -0.10859 0.78889 -0.1330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4" y="-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8889 -0.13308 C 1.24479 -0.28003 1.70104 -0.42675 1.88351 -0.4854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7" y="-1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Users\Администратор\Downloads\2024-08-17_13-34-1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8196" name="Picture 4" descr="C:\Users\Администратор\Downloads\2024-08-17_13-37-07 (2)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2714620"/>
            <a:ext cx="2305050" cy="49911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Администратор\Desktop\1696491200_gas-kvas-com-p-kartinki-iz-multika-masha-i-medved-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57141" cy="6858000"/>
          </a:xfrm>
          <a:prstGeom prst="rect">
            <a:avLst/>
          </a:prstGeom>
          <a:noFill/>
        </p:spPr>
      </p:pic>
      <p:pic>
        <p:nvPicPr>
          <p:cNvPr id="7170" name="Picture 2" descr="C:\Users\Администратор\Downloads\koukounari2-1280x7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2" y="0"/>
            <a:ext cx="2428892" cy="1366252"/>
          </a:xfrm>
          <a:prstGeom prst="rect">
            <a:avLst/>
          </a:prstGeom>
          <a:noFill/>
        </p:spPr>
      </p:pic>
      <p:pic>
        <p:nvPicPr>
          <p:cNvPr id="7171" name="Picture 3" descr="C:\Users\Администратор\Downloads\2024-08-17_13-46-52 (1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9" y="1285860"/>
            <a:ext cx="1523991" cy="1629895"/>
          </a:xfrm>
          <a:prstGeom prst="rect">
            <a:avLst/>
          </a:prstGeom>
          <a:noFill/>
        </p:spPr>
      </p:pic>
      <p:pic>
        <p:nvPicPr>
          <p:cNvPr id="7172" name="Picture 4" descr="C:\Users\Администратор\Downloads\632685056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67638" y="3000372"/>
            <a:ext cx="1476362" cy="1476362"/>
          </a:xfrm>
          <a:prstGeom prst="rect">
            <a:avLst/>
          </a:prstGeom>
          <a:noFill/>
        </p:spPr>
      </p:pic>
      <p:pic>
        <p:nvPicPr>
          <p:cNvPr id="7173" name="Picture 5" descr="C:\Users\Администратор\Downloads\2024-08-17_13-50-11 (1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10507" y="4786322"/>
            <a:ext cx="1333493" cy="1714491"/>
          </a:xfrm>
          <a:prstGeom prst="rect">
            <a:avLst/>
          </a:prstGeom>
          <a:noFill/>
        </p:spPr>
      </p:pic>
      <p:pic>
        <p:nvPicPr>
          <p:cNvPr id="7174" name="Picture 6" descr="C:\Users\Администратор\Downloads\2024-08-17_13-51-18 (1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86512" y="4357694"/>
            <a:ext cx="1708832" cy="2819394"/>
          </a:xfrm>
          <a:prstGeom prst="rect">
            <a:avLst/>
          </a:prstGeom>
          <a:noFill/>
        </p:spPr>
      </p:pic>
      <p:pic>
        <p:nvPicPr>
          <p:cNvPr id="7175" name="Picture 7" descr="C:\Users\Администратор\Downloads\2024-08-17_13-52-33 (1)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214942" y="5267323"/>
            <a:ext cx="1473986" cy="1590677"/>
          </a:xfrm>
          <a:prstGeom prst="rect">
            <a:avLst/>
          </a:prstGeom>
          <a:noFill/>
        </p:spPr>
      </p:pic>
      <p:pic>
        <p:nvPicPr>
          <p:cNvPr id="7176" name="Picture 8" descr="C:\Users\Администратор\Downloads\2b4627ad6cb8e8d1fcc6160f473a6da6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8771589">
            <a:off x="2793928" y="4738615"/>
            <a:ext cx="2301799" cy="2000264"/>
          </a:xfrm>
          <a:prstGeom prst="rect">
            <a:avLst/>
          </a:prstGeom>
          <a:noFill/>
        </p:spPr>
      </p:pic>
      <p:pic>
        <p:nvPicPr>
          <p:cNvPr id="7177" name="Picture 9" descr="C:\Users\Администратор\Downloads\2018-Hot-Sales-Soft-Plush-Toys-Animal-with-Big-Eyes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643042" y="4929194"/>
            <a:ext cx="1928806" cy="1928806"/>
          </a:xfrm>
          <a:prstGeom prst="rect">
            <a:avLst/>
          </a:prstGeom>
          <a:noFill/>
        </p:spPr>
      </p:pic>
      <p:pic>
        <p:nvPicPr>
          <p:cNvPr id="7178" name="Picture 10" descr="C:\Users\Администратор\Downloads\2024-08-17_13-58-27 (1)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5143512"/>
            <a:ext cx="1588973" cy="1714488"/>
          </a:xfrm>
          <a:prstGeom prst="rect">
            <a:avLst/>
          </a:prstGeom>
          <a:noFill/>
        </p:spPr>
      </p:pic>
      <p:pic>
        <p:nvPicPr>
          <p:cNvPr id="7180" name="Picture 12" descr="C:\Users\Администратор\Downloads\2024-08-17_14-01-40 (1)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786190"/>
            <a:ext cx="1309676" cy="11765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Администратор\Desktop\1681313030_pushinka-top-p-dom-mishi-iz-mashi-i-medved-pinterest-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535" y="0"/>
            <a:ext cx="9715536" cy="6858000"/>
          </a:xfrm>
          <a:prstGeom prst="rect">
            <a:avLst/>
          </a:prstGeom>
          <a:noFill/>
        </p:spPr>
      </p:pic>
      <p:pic>
        <p:nvPicPr>
          <p:cNvPr id="3" name="Рисунок 2" descr="2024-08-17_13-46-52 (1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4612" y="5424499"/>
            <a:ext cx="983168" cy="1051489"/>
          </a:xfrm>
          <a:prstGeom prst="rect">
            <a:avLst/>
          </a:prstGeom>
        </p:spPr>
      </p:pic>
      <p:pic>
        <p:nvPicPr>
          <p:cNvPr id="4" name="Рисунок 3" descr="2024-08-17_13-51-18 (1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57620" y="5643578"/>
            <a:ext cx="935306" cy="1543157"/>
          </a:xfrm>
          <a:prstGeom prst="rect">
            <a:avLst/>
          </a:prstGeom>
        </p:spPr>
      </p:pic>
      <p:pic>
        <p:nvPicPr>
          <p:cNvPr id="1026" name="Picture 2" descr="C:\Users\Администратор\Downloads\1.3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6380" y="5857874"/>
            <a:ext cx="1000126" cy="1000126"/>
          </a:xfrm>
          <a:prstGeom prst="rect">
            <a:avLst/>
          </a:prstGeom>
          <a:noFill/>
        </p:spPr>
      </p:pic>
      <p:pic>
        <p:nvPicPr>
          <p:cNvPr id="1027" name="Picture 3" descr="C:\Users\Администратор\Downloads\4773_big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57950" y="6286496"/>
            <a:ext cx="850610" cy="571504"/>
          </a:xfrm>
          <a:prstGeom prst="rect">
            <a:avLst/>
          </a:prstGeom>
          <a:noFill/>
        </p:spPr>
      </p:pic>
      <p:pic>
        <p:nvPicPr>
          <p:cNvPr id="1028" name="Picture 4" descr="C:\Users\Администратор\Downloads\og_og_149638288728525132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14414" y="5857892"/>
            <a:ext cx="1185858" cy="620723"/>
          </a:xfrm>
          <a:prstGeom prst="rect">
            <a:avLst/>
          </a:prstGeom>
          <a:noFill/>
        </p:spPr>
      </p:pic>
      <p:pic>
        <p:nvPicPr>
          <p:cNvPr id="1029" name="Picture 5" descr="C:\Users\Администратор\Downloads\0e3d0b2ea8ce8042bfaf23c8721ea22b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596" y="6072206"/>
            <a:ext cx="808850" cy="611183"/>
          </a:xfrm>
          <a:prstGeom prst="rect">
            <a:avLst/>
          </a:prstGeom>
          <a:noFill/>
        </p:spPr>
      </p:pic>
      <p:pic>
        <p:nvPicPr>
          <p:cNvPr id="1030" name="Picture 6" descr="C:\Users\Администратор\Downloads\1669799029_1-indasil-club-p-risunok-lyagushka-dlya-detei-instagram-1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71934" y="3857628"/>
            <a:ext cx="1629658" cy="1152522"/>
          </a:xfrm>
          <a:prstGeom prst="rect">
            <a:avLst/>
          </a:prstGeom>
          <a:noFill/>
        </p:spPr>
      </p:pic>
      <p:pic>
        <p:nvPicPr>
          <p:cNvPr id="1031" name="Picture 7" descr="C:\Users\Администратор\Downloads\gas-kvas-com-p-maiskii-zhuk-dlya-detei-na-prozrachnom-fon-36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42910" y="2786058"/>
            <a:ext cx="2019280" cy="1342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94912E-6 C 0.14827 -0.0081 0.29653 -0.01596 0.35591 -0.0192 " pathEditMode="relative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77521E-7 C 0.10382 -0.01943 0.20781 -0.03885 0.2493 -0.04671 " pathEditMode="relative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28307E-6 C -0.23941 -0.05921 -0.47847 -0.11818 -0.57378 -0.1417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7" y="-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07956E-6 C 0.00712 -0.03746 0.01424 -0.07493 0.01702 -0.08996 " pathEditMode="relative" ptsTypes="aA">
                                      <p:cBhvr>
                                        <p:cTn id="1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8.6124E-6 C -0.05417 -0.03469 -0.10816 -0.06914 -0.12986 -0.08302 " pathEditMode="relative" ptsTypes="aA">
                                      <p:cBhvr>
                                        <p:cTn id="22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06105E-6 C -0.02552 -0.04555 -0.05087 -0.09111 -0.06094 -0.10892 " pathEditMode="relative" ptsTypes="aA">
                                      <p:cBhvr>
                                        <p:cTn id="26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9.72222E-6 -2.37743E-6 C 0.1375 0.11564 0.275 0.2315 0.33004 0.27845 " pathEditMode="relative" ptsTypes="aA">
                                      <p:cBhvr>
                                        <p:cTn id="30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77521E-7 C -0.06406 0.15125 -0.12778 0.3025 -0.1533 0.36309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" y="1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истратор\Downloads\2024-08-17_15-08-4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3" name="Picture 5" descr="C:\Users\Администратор\Downloads\romashki0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4286256"/>
            <a:ext cx="649764" cy="642942"/>
          </a:xfrm>
          <a:prstGeom prst="rect">
            <a:avLst/>
          </a:prstGeom>
          <a:noFill/>
        </p:spPr>
      </p:pic>
      <p:pic>
        <p:nvPicPr>
          <p:cNvPr id="6" name="Picture 5" descr="C:\Users\Администратор\Downloads\romashki0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4357694"/>
            <a:ext cx="649764" cy="642942"/>
          </a:xfrm>
          <a:prstGeom prst="rect">
            <a:avLst/>
          </a:prstGeom>
          <a:noFill/>
        </p:spPr>
      </p:pic>
      <p:pic>
        <p:nvPicPr>
          <p:cNvPr id="7" name="Picture 5" descr="C:\Users\Администратор\Downloads\romashki0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4357694"/>
            <a:ext cx="649764" cy="642942"/>
          </a:xfrm>
          <a:prstGeom prst="rect">
            <a:avLst/>
          </a:prstGeom>
          <a:noFill/>
        </p:spPr>
      </p:pic>
      <p:pic>
        <p:nvPicPr>
          <p:cNvPr id="8" name="Picture 5" descr="C:\Users\Администратор\Downloads\romashki0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4357694"/>
            <a:ext cx="649764" cy="642942"/>
          </a:xfrm>
          <a:prstGeom prst="rect">
            <a:avLst/>
          </a:prstGeom>
          <a:noFill/>
        </p:spPr>
      </p:pic>
      <p:pic>
        <p:nvPicPr>
          <p:cNvPr id="9" name="Picture 5" descr="C:\Users\Администратор\Downloads\romashki0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4357694"/>
            <a:ext cx="649764" cy="6429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Администратор\Downloads\2024-08-17_15-24-1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214546" y="285728"/>
            <a:ext cx="6929454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Веселая </a:t>
            </a:r>
          </a:p>
          <a:p>
            <a:pPr algn="ctr"/>
            <a:r>
              <a:rPr lang="ru-RU" sz="6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з</a:t>
            </a:r>
            <a:r>
              <a:rPr lang="ru-RU" sz="6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арядка!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" presetID="4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Администратор\Desktop\6c7ecb4c29d92b4299ba645e5f8ef95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0" name="Picture 4" descr="C:\Users\Администратор\Downloads\file-635419cab7f06 (1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44" y="5665296"/>
            <a:ext cx="2143140" cy="1192704"/>
          </a:xfrm>
          <a:prstGeom prst="rect">
            <a:avLst/>
          </a:prstGeom>
          <a:noFill/>
        </p:spPr>
      </p:pic>
      <p:pic>
        <p:nvPicPr>
          <p:cNvPr id="4101" name="Picture 5" descr="C:\Users\Администратор\Downloads\gas-kvas-com-p-varene-dlya-detei-na-prozrachnom-fone-2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72264" y="5786430"/>
            <a:ext cx="1276555" cy="1071570"/>
          </a:xfrm>
          <a:prstGeom prst="rect">
            <a:avLst/>
          </a:prstGeom>
          <a:noFill/>
        </p:spPr>
      </p:pic>
      <p:pic>
        <p:nvPicPr>
          <p:cNvPr id="4102" name="Picture 6" descr="C:\Users\Администратор\Downloads\2024-08-17_15-41-23 (1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2132" y="5715016"/>
            <a:ext cx="1097685" cy="1319200"/>
          </a:xfrm>
          <a:prstGeom prst="rect">
            <a:avLst/>
          </a:prstGeom>
          <a:noFill/>
        </p:spPr>
      </p:pic>
      <p:pic>
        <p:nvPicPr>
          <p:cNvPr id="4103" name="Picture 7" descr="C:\Users\Администратор\Downloads\2024-08-17_15-46-38 (1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7686" y="5929330"/>
            <a:ext cx="1049118" cy="11191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Администратор\Desktop\wwaimtQPVL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500166" y="214290"/>
            <a:ext cx="6000791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Загадки для Миши</a:t>
            </a:r>
            <a:endParaRPr lang="ru-RU" sz="48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5123" name="Picture 3" descr="C:\Users\Администратор\Downloads\93c96cdc46c434b005c8416206d22d2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85784" y="4976826"/>
            <a:ext cx="1881174" cy="1881174"/>
          </a:xfrm>
          <a:prstGeom prst="rect">
            <a:avLst/>
          </a:prstGeom>
          <a:noFill/>
        </p:spPr>
      </p:pic>
      <p:pic>
        <p:nvPicPr>
          <p:cNvPr id="5" name="Рисунок 4" descr="2024-08-17_13-58-27 (1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42976" y="5357826"/>
            <a:ext cx="1190613" cy="1284662"/>
          </a:xfrm>
          <a:prstGeom prst="rect">
            <a:avLst/>
          </a:prstGeom>
        </p:spPr>
      </p:pic>
      <p:pic>
        <p:nvPicPr>
          <p:cNvPr id="5124" name="Picture 4" descr="C:\Users\Администратор\Downloads\361327-kukushka-dlya-detey-29 (1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85918" y="-2071726"/>
            <a:ext cx="2214578" cy="1356431"/>
          </a:xfrm>
          <a:prstGeom prst="rect">
            <a:avLst/>
          </a:prstGeom>
          <a:noFill/>
        </p:spPr>
      </p:pic>
      <p:pic>
        <p:nvPicPr>
          <p:cNvPr id="7" name="Picture 4" descr="C:\Users\Администратор\Downloads\361327-kukushka-dlya-detey-29 (1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57554" y="-2000288"/>
            <a:ext cx="2214578" cy="1356431"/>
          </a:xfrm>
          <a:prstGeom prst="rect">
            <a:avLst/>
          </a:prstGeom>
          <a:noFill/>
        </p:spPr>
      </p:pic>
      <p:pic>
        <p:nvPicPr>
          <p:cNvPr id="8" name="Рисунок 7" descr="2024-08-17_13-51-18 (1)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786446" y="5214950"/>
            <a:ext cx="1169045" cy="1928802"/>
          </a:xfrm>
          <a:prstGeom prst="rect">
            <a:avLst/>
          </a:prstGeom>
        </p:spPr>
      </p:pic>
      <p:pic>
        <p:nvPicPr>
          <p:cNvPr id="9" name="Рисунок 8" descr="2024-08-17_13-51-18 (1)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643702" y="5214950"/>
            <a:ext cx="1169045" cy="1928802"/>
          </a:xfrm>
          <a:prstGeom prst="rect">
            <a:avLst/>
          </a:prstGeom>
        </p:spPr>
      </p:pic>
      <p:pic>
        <p:nvPicPr>
          <p:cNvPr id="10" name="Рисунок 9" descr="2024-08-17_13-51-18 (1)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572396" y="5286388"/>
            <a:ext cx="1169045" cy="1928802"/>
          </a:xfrm>
          <a:prstGeom prst="rect">
            <a:avLst/>
          </a:prstGeom>
        </p:spPr>
      </p:pic>
      <p:pic>
        <p:nvPicPr>
          <p:cNvPr id="5125" name="Picture 5" descr="C:\Users\Администратор\Downloads\1676747709_gas-kvas-com-p-detskii-risunok-shalash-19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786578" y="6858000"/>
            <a:ext cx="3333750" cy="25050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6.5896E-6 L 1.94444E-6 1.03839 " pathEditMode="relative" ptsTypes="AA">
                                      <p:cBhvr>
                                        <p:cTn id="33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15607E-6 L -0.0276 1.02774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" y="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39306E-6 L 0.00799 -1.09271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" y="-546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83333E-6 1.7341E-7 L -0.00798 -1.06982 " pathEditMode="relative" ptsTypes="AA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7341E-7 L -0.02361 -1.09064 " pathEditMode="relative" ptsTypes="AA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6763E-6 L -0.12517 -0.40925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" y="-2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Администратор\Desktop\18ef0ec8-3861-5de9-9078-b77bd9870a4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57158" y="5143513"/>
            <a:ext cx="8215370" cy="132343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Молодец!</a:t>
            </a:r>
            <a:endParaRPr lang="ru-RU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340</TotalTime>
  <Words>37</Words>
  <Application>Microsoft Office PowerPoint</Application>
  <PresentationFormat>Экран (4:3)</PresentationFormat>
  <Paragraphs>14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    Муниципальное автономное дошкольное  образовательное учреждение  Детский сад № 34 С.П.Селекционной станции  «В  гостях у Миши и Маши»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  гостях у Миши и Маши</dc:title>
  <dc:creator>Екатерина</dc:creator>
  <cp:lastModifiedBy>Admin</cp:lastModifiedBy>
  <cp:revision>37</cp:revision>
  <dcterms:created xsi:type="dcterms:W3CDTF">2024-08-16T09:36:34Z</dcterms:created>
  <dcterms:modified xsi:type="dcterms:W3CDTF">2024-08-17T13:22:44Z</dcterms:modified>
</cp:coreProperties>
</file>