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4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9" r:id="rId1"/>
  </p:sldMasterIdLst>
  <p:sldIdLst>
    <p:sldId id="256" r:id="rId2"/>
    <p:sldId id="257" r:id="rId3"/>
    <p:sldId id="262" r:id="rId4"/>
    <p:sldId id="258" r:id="rId5"/>
    <p:sldId id="268" r:id="rId6"/>
    <p:sldId id="263" r:id="rId7"/>
    <p:sldId id="259" r:id="rId8"/>
    <p:sldId id="266" r:id="rId9"/>
    <p:sldId id="260" r:id="rId10"/>
    <p:sldId id="261" r:id="rId11"/>
    <p:sldId id="265" r:id="rId12"/>
    <p:sldId id="264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F3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3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2266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371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24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62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6941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528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940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58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060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391665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6840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CBCDD63-5213-48A2-BD11-3E5E4222C8B5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ADB0681-C19F-4D8B-9866-C1CEAA65DA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230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4.png"/><Relationship Id="rId7" Type="http://schemas.openxmlformats.org/officeDocument/2006/relationships/image" Target="../media/image4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15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18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EDFF13-8220-4012-A074-DC10FBFDB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644" y="1283109"/>
            <a:ext cx="7123472" cy="3763043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algn="r"/>
            <a:r>
              <a:rPr lang="en-US" sz="51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ПРИКЛЮЧЕНИЯ В СТРАН</a:t>
            </a:r>
            <a:r>
              <a:rPr lang="ru-RU" sz="5100" b="1" cap="none" spc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Е</a:t>
            </a:r>
            <a:br>
              <a:rPr lang="en-US" sz="51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en-US" sz="51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ОДЕЖДИЯ</a:t>
            </a:r>
          </a:p>
        </p:txBody>
      </p:sp>
      <p:pic>
        <p:nvPicPr>
          <p:cNvPr id="21" name="Рисунок 20" descr="Изображение выглядит как игрушка, кукла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6249AA77-312D-4F1C-9E9F-3E18DA5C6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944" y="2889195"/>
            <a:ext cx="3034685" cy="26856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EFEB8F-CEA9-4C13-8E2B-FAA48C695540}"/>
              </a:ext>
            </a:extLst>
          </p:cNvPr>
          <p:cNvSpPr txBox="1"/>
          <p:nvPr/>
        </p:nvSpPr>
        <p:spPr>
          <a:xfrm>
            <a:off x="5955527" y="4651513"/>
            <a:ext cx="1869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Подготовила Данченко Ю</a:t>
            </a:r>
            <a:r>
              <a:rPr lang="ru-RU" sz="1600"/>
              <a:t>.П.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346024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95E3F5-099A-4557-ABD2-59B29EBCF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840" y="3746419"/>
            <a:ext cx="3705960" cy="2892457"/>
          </a:xfrm>
          <a:prstGeom prst="rect">
            <a:avLst/>
          </a:prstGeom>
        </p:spPr>
      </p:pic>
      <p:pic>
        <p:nvPicPr>
          <p:cNvPr id="9" name="Рисунок 8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B047F001-ABFF-48C6-9895-F17FE6B766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097" y="681450"/>
            <a:ext cx="4299105" cy="274754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3D6AA4D-DA6C-4ABE-A4D0-3B884DAF18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8" y="420960"/>
            <a:ext cx="3279060" cy="310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50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B3BC38-FAE0-4890-B6B4-B0C4606EA627}"/>
              </a:ext>
            </a:extLst>
          </p:cNvPr>
          <p:cNvSpPr txBox="1"/>
          <p:nvPr/>
        </p:nvSpPr>
        <p:spPr>
          <a:xfrm>
            <a:off x="811162" y="2785890"/>
            <a:ext cx="752167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dirty="0">
                <a:solidFill>
                  <a:srgbClr val="FFFF00"/>
                </a:solidFill>
                <a:latin typeface="Impact" panose="020B0806030902050204" pitchFamily="34" charset="0"/>
              </a:rPr>
              <a:t>МОЛОДЦЫ!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4EE263D-0626-41D7-8856-16ABA992C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10" y="1"/>
            <a:ext cx="8303342" cy="601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17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51B10AB-B5A8-418D-8EAD-AFA85C8DF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36DFC1-8C9A-44DF-AC0D-56452B36CD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265" y="3400935"/>
            <a:ext cx="1570009" cy="157614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AD42E1-3AA7-4E93-B82B-33560E745D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45640"/>
            <a:ext cx="2757948" cy="26805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6FE423-12CA-4B19-BD69-91F6CA0E1A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1408" y="1549515"/>
            <a:ext cx="1587216" cy="14835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B603EF-F625-46E9-AFD2-FC3EBE66BD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8624" y="685395"/>
            <a:ext cx="1941744" cy="21621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AA7EDB-6317-4894-9660-1C3351BDC1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7766" y="3278835"/>
            <a:ext cx="1577734" cy="13944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E1B2394-A823-4178-985F-04984863DD6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98218" y="1194619"/>
            <a:ext cx="967930" cy="183845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3413AA4-0477-4414-88ED-70A64BCC7D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10896" y="2828576"/>
            <a:ext cx="2955251" cy="199269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DB0AC5D-778E-4486-B2E4-32AF1EF13F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31385" y="3349316"/>
            <a:ext cx="1941744" cy="168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340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1994DFC-A499-403D-BC04-0032285F9FD0}"/>
              </a:ext>
            </a:extLst>
          </p:cNvPr>
          <p:cNvSpPr/>
          <p:nvPr/>
        </p:nvSpPr>
        <p:spPr>
          <a:xfrm>
            <a:off x="728640" y="1035296"/>
            <a:ext cx="76867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>
                <a:ln/>
                <a:solidFill>
                  <a:srgbClr val="FFFF00"/>
                </a:solidFill>
                <a:effectLst/>
                <a:latin typeface="Impact" panose="020B0806030902050204" pitchFamily="34" charset="0"/>
              </a:rPr>
              <a:t>ДО СВИДАНИЯ!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FD565C-E02C-4E2A-B6E6-1B45A0699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013" y="2817402"/>
            <a:ext cx="4652298" cy="369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681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3F0C2D3E-A2F1-44F0-9E5C-EFA110751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9071330" cy="6858000"/>
          </a:xfrm>
          <a:prstGeom prst="rect">
            <a:avLst/>
          </a:prstGeom>
        </p:spPr>
      </p:pic>
      <p:pic>
        <p:nvPicPr>
          <p:cNvPr id="10" name="Рисунок 9" descr="Изображение выглядит как растение, цветок&#10;&#10;Автоматически созданное описание">
            <a:extLst>
              <a:ext uri="{FF2B5EF4-FFF2-40B4-BE49-F238E27FC236}">
                <a16:creationId xmlns:a16="http://schemas.microsoft.com/office/drawing/2014/main" id="{DBD307F6-BA1D-436F-9687-DBFD45044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9" y="-114071"/>
            <a:ext cx="2590521" cy="251805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E9FAAE-61BD-4199-9C6D-53E742D239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257753">
            <a:off x="1393031" y="3457528"/>
            <a:ext cx="1321840" cy="1321840"/>
          </a:xfrm>
          <a:prstGeom prst="rect">
            <a:avLst/>
          </a:prstGeom>
        </p:spPr>
      </p:pic>
      <p:pic>
        <p:nvPicPr>
          <p:cNvPr id="4" name="Рисунок 3" descr="Изображение выглядит как цветной, воздушный змей, юбка&#10;&#10;Автоматически созданное описание">
            <a:extLst>
              <a:ext uri="{FF2B5EF4-FFF2-40B4-BE49-F238E27FC236}">
                <a16:creationId xmlns:a16="http://schemas.microsoft.com/office/drawing/2014/main" id="{E24CB192-EA89-4806-BDE5-17BBC08836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941" y="1481979"/>
            <a:ext cx="1624793" cy="15085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DFB231-F5B5-4541-81CB-144BAAC65F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0804" y="3231967"/>
            <a:ext cx="1706853" cy="15085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884C62-0A75-471D-ADE2-B613C525235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901" y="2782345"/>
            <a:ext cx="2525177" cy="183271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5980CE-0B39-4DF5-825A-720B2BD320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682" y="999773"/>
            <a:ext cx="1005935" cy="1908694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537B9B50-2E24-40D8-BE1B-AE10BFD4D27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034" y="3361916"/>
            <a:ext cx="1755429" cy="1521570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розовый, одежда, внутренний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6E33F874-38FE-48C8-886B-015C16C7EBE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231" y="763099"/>
            <a:ext cx="1685346" cy="187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6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2C363C9-2075-4594-AB7F-ED5320436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4DC8D27-9DC4-4365-A5CC-34C653889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994" y="3020331"/>
            <a:ext cx="1765996" cy="177289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E6B88D-C451-4735-B61A-47E189FFFA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4918" y="1576426"/>
            <a:ext cx="1577613" cy="146814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D31B25-9E47-4E32-B73B-57FFAD7A33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435" y="3279446"/>
            <a:ext cx="1557210" cy="137629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5697284-A43C-4ADD-9D60-905DD1E71F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623" y="769659"/>
            <a:ext cx="1692044" cy="188432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D760B20-CCF9-4444-90E2-BEECE77170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0251" y="2771417"/>
            <a:ext cx="2698126" cy="188432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DCD342B-C941-4CEF-BE38-F2288FE31D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9044" y="990657"/>
            <a:ext cx="1078701" cy="204885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9DC42BE-7803-4424-BB81-FDE9ED397F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49337" y="3384518"/>
            <a:ext cx="1892890" cy="164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28E8B8-C3A4-4871-A723-4DE6AF7F89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9" y="194553"/>
            <a:ext cx="4733335" cy="6468894"/>
          </a:xfrm>
          <a:prstGeom prst="rect">
            <a:avLst/>
          </a:prstGeom>
        </p:spPr>
      </p:pic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id="{00B03E3E-66D3-472E-8F7A-7E0C28BB0B15}"/>
              </a:ext>
            </a:extLst>
          </p:cNvPr>
          <p:cNvSpPr/>
          <p:nvPr/>
        </p:nvSpPr>
        <p:spPr>
          <a:xfrm>
            <a:off x="4225828" y="1518595"/>
            <a:ext cx="4793603" cy="2979662"/>
          </a:xfrm>
          <a:prstGeom prst="wedgeEllipseCallout">
            <a:avLst>
              <a:gd name="adj1" fmla="val -80411"/>
              <a:gd name="adj2" fmla="val -262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Impact" panose="020B0806030902050204" pitchFamily="34" charset="0"/>
              </a:rPr>
              <a:t>«Вредные детишки</a:t>
            </a:r>
          </a:p>
          <a:p>
            <a:pPr algn="ctr"/>
            <a:r>
              <a:rPr lang="ru-RU" sz="1400" dirty="0">
                <a:latin typeface="Impact" panose="020B0806030902050204" pitchFamily="34" charset="0"/>
              </a:rPr>
              <a:t>Вы слишком много знаете</a:t>
            </a:r>
          </a:p>
          <a:p>
            <a:pPr algn="ctr"/>
            <a:r>
              <a:rPr lang="ru-RU" sz="1400" dirty="0">
                <a:latin typeface="Impact" panose="020B0806030902050204" pitchFamily="34" charset="0"/>
              </a:rPr>
              <a:t>Меня этим пугаете,</a:t>
            </a:r>
          </a:p>
          <a:p>
            <a:pPr algn="ctr"/>
            <a:r>
              <a:rPr lang="ru-RU" sz="1400" dirty="0">
                <a:latin typeface="Impact" panose="020B0806030902050204" pitchFamily="34" charset="0"/>
              </a:rPr>
              <a:t>Чтобы нового вы ничего не узнали,</a:t>
            </a:r>
          </a:p>
          <a:p>
            <a:pPr algn="ctr"/>
            <a:r>
              <a:rPr lang="ru-RU" sz="1400" dirty="0">
                <a:latin typeface="Impact" panose="020B0806030902050204" pitchFamily="34" charset="0"/>
              </a:rPr>
              <a:t>Чтобы в школу вас не взяли</a:t>
            </a:r>
          </a:p>
          <a:p>
            <a:pPr algn="ctr"/>
            <a:r>
              <a:rPr lang="ru-RU" sz="1400" dirty="0">
                <a:latin typeface="Impact" panose="020B0806030902050204" pitchFamily="34" charset="0"/>
              </a:rPr>
              <a:t>Ваше чудо-дерево упрятал я </a:t>
            </a:r>
          </a:p>
          <a:p>
            <a:pPr algn="ctr"/>
            <a:r>
              <a:rPr lang="ru-RU" sz="1400" dirty="0">
                <a:latin typeface="Impact" panose="020B0806030902050204" pitchFamily="34" charset="0"/>
              </a:rPr>
              <a:t>Далеко-далеко.</a:t>
            </a:r>
          </a:p>
          <a:p>
            <a:pPr algn="ctr"/>
            <a:r>
              <a:rPr lang="ru-RU" sz="1400" dirty="0">
                <a:latin typeface="Impact" panose="020B0806030902050204" pitchFamily="34" charset="0"/>
              </a:rPr>
              <a:t>Найти его будет не так-то легко,….</a:t>
            </a:r>
          </a:p>
          <a:p>
            <a:pPr algn="ctr"/>
            <a:r>
              <a:rPr lang="ru-RU" sz="1400" dirty="0">
                <a:latin typeface="Impact" panose="020B0806030902050204" pitchFamily="34" charset="0"/>
              </a:rPr>
              <a:t>Задания мои выполняйте,  </a:t>
            </a:r>
          </a:p>
          <a:p>
            <a:pPr algn="ctr"/>
            <a:r>
              <a:rPr lang="ru-RU" sz="1400" dirty="0">
                <a:latin typeface="Impact" panose="020B0806030902050204" pitchFamily="34" charset="0"/>
              </a:rPr>
              <a:t>Буквы собирайте и слово составляйте</a:t>
            </a:r>
          </a:p>
          <a:p>
            <a:pPr algn="ctr"/>
            <a:r>
              <a:rPr lang="ru-RU" sz="1400" dirty="0">
                <a:latin typeface="Impact" panose="020B0806030902050204" pitchFamily="34" charset="0"/>
              </a:rPr>
              <a:t>Чудо-дерево возвращайте»</a:t>
            </a:r>
          </a:p>
        </p:txBody>
      </p:sp>
    </p:spTree>
    <p:extLst>
      <p:ext uri="{BB962C8B-B14F-4D97-AF65-F5344CB8AC3E}">
        <p14:creationId xmlns:p14="http://schemas.microsoft.com/office/powerpoint/2010/main" val="809219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B0C037-54DA-4ECF-9028-006021853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F1B82F-9EAB-4D51-A06B-3CA438432A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875" y="1269206"/>
            <a:ext cx="4912249" cy="431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97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F0704B-6890-40D2-A967-58B5DA9D7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132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3F3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FCA83D8-0841-4306-9EB9-DD626F0AEC26}"/>
              </a:ext>
            </a:extLst>
          </p:cNvPr>
          <p:cNvSpPr txBox="1"/>
          <p:nvPr/>
        </p:nvSpPr>
        <p:spPr>
          <a:xfrm>
            <a:off x="2392162" y="56737"/>
            <a:ext cx="460254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dirty="0">
                <a:solidFill>
                  <a:srgbClr val="FF0000"/>
                </a:solidFill>
                <a:latin typeface="Impact" panose="020B0806030902050204" pitchFamily="34" charset="0"/>
              </a:rPr>
              <a:t>ЧЕТВЁРТЫЙ ЛИШНИЙ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09DA235-DA3B-42B3-9CCC-E1E2392A1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404" y="637589"/>
            <a:ext cx="1742424" cy="20966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24B5B1D-584D-40B4-8F39-9A35EF3BB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092" y="1033131"/>
            <a:ext cx="1719610" cy="160029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B9F43D6-EB46-42B1-81E0-4EBA0CC627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1318" y="951368"/>
            <a:ext cx="1063738" cy="168205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8F06127-8609-490B-A837-405DEA1D11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2040" y="911444"/>
            <a:ext cx="1285090" cy="168205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D4E987E-8A83-4E2B-B321-F4032C387B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3360" y="2995098"/>
            <a:ext cx="1573668" cy="142417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87A7AA7-F52D-45DB-BB4C-4D8DC3D44A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559" y="2734243"/>
            <a:ext cx="1757502" cy="175750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F465408-0D52-4860-9060-4BFFE5401F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5911" y="2913391"/>
            <a:ext cx="1532351" cy="153235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527D81F-F2F4-4D23-B6CA-F7CCA91C4E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37145" y="2593498"/>
            <a:ext cx="1966286" cy="184202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6D0B28C-063E-4F6D-9276-892B08F4D18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1754" y="4612056"/>
            <a:ext cx="1460787" cy="211292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E762200-2064-4CE3-8719-13CFEFB096B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85051" y="4527449"/>
            <a:ext cx="1460787" cy="2022449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B36F3EE8-4C50-4B1D-B248-BA049BBA71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05065" y="4503215"/>
            <a:ext cx="1134045" cy="220917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6B3468A-FC5A-4324-A41F-3A86127A7F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98338" y="4494631"/>
            <a:ext cx="1594086" cy="205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33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стол&#10;&#10;Автоматически созданное описание">
            <a:extLst>
              <a:ext uri="{FF2B5EF4-FFF2-40B4-BE49-F238E27FC236}">
                <a16:creationId xmlns:a16="http://schemas.microsoft.com/office/drawing/2014/main" id="{425E51EB-EFFB-4399-B215-BD261FCAD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960"/>
            <a:ext cx="9144000" cy="591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356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8C1B46-6B54-432B-941E-7B00B477B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107" y="4629760"/>
            <a:ext cx="2076191" cy="10188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27ADB5-3F53-43F7-B82D-4D6609ECD9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3" y="2490200"/>
            <a:ext cx="1199228" cy="23725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C7A97E-064F-4579-A6E4-D748D953F6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053" y="2490200"/>
            <a:ext cx="1199228" cy="23770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3D549F-76CD-41D5-91C4-32FBDABBAD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748" y="1385458"/>
            <a:ext cx="1862058" cy="81021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1447162-1803-4A53-86CF-542F79B69A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748" y="2490200"/>
            <a:ext cx="1862058" cy="146236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6C504BD-4897-4ED9-B569-7768E04209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791" y="1535662"/>
            <a:ext cx="4112970" cy="4112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1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456</TotalTime>
  <Words>68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Century Gothic</vt:lpstr>
      <vt:lpstr>Garamond</vt:lpstr>
      <vt:lpstr>Impact</vt:lpstr>
      <vt:lpstr>Савон</vt:lpstr>
      <vt:lpstr>ПРИКЛЮЧЕНИЯ В СТРАНЕ ОДЕЖДИЯ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ПРИКЛЮЧЕНИЯ В СТРАНУ ОДЕЖДИЯ</dc:title>
  <dc:creator>Алексей Данченко</dc:creator>
  <cp:lastModifiedBy>Алексей Данченко</cp:lastModifiedBy>
  <cp:revision>30</cp:revision>
  <dcterms:created xsi:type="dcterms:W3CDTF">2019-03-12T20:00:59Z</dcterms:created>
  <dcterms:modified xsi:type="dcterms:W3CDTF">2021-01-24T19:25:56Z</dcterms:modified>
</cp:coreProperties>
</file>