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3" r:id="rId4"/>
    <p:sldId id="262" r:id="rId5"/>
    <p:sldId id="259" r:id="rId6"/>
    <p:sldId id="258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76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900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89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15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323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80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290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19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20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279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76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551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5310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735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0970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0554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061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980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DD06CEF-BA10-4586-9E3B-E78F2F3525E5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7274A9-3868-4A56-B4A7-D0D9F8889E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5371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F9798BE-F7DD-4A01-B609-E31EFF5D5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418" y="-34724"/>
            <a:ext cx="12245418" cy="6911903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AB95C14-4E5C-44B1-8BED-063BF2BBF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2" y="270933"/>
            <a:ext cx="11444140" cy="13038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</a:rPr>
              <a:t>Муниципальное бюджетное учреждение 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>
                <a:solidFill>
                  <a:srgbClr val="7030A0"/>
                </a:solidFill>
              </a:rPr>
              <a:t>дополнительного образования 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>
                <a:solidFill>
                  <a:srgbClr val="7030A0"/>
                </a:solidFill>
              </a:rPr>
              <a:t>«Центр детского творчества» Сорочинского муниципального округа Оренбургской области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3ECFB4C3-139A-4AF3-8A43-91DA41A08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1984" y="1692077"/>
            <a:ext cx="10522668" cy="4817535"/>
          </a:xfrm>
        </p:spPr>
        <p:txBody>
          <a:bodyPr>
            <a:normAutofit fontScale="92500"/>
          </a:bodyPr>
          <a:lstStyle/>
          <a:p>
            <a:pPr marL="0" indent="0" algn="ctr">
              <a:spcAft>
                <a:spcPts val="0"/>
              </a:spcAft>
              <a:buNone/>
            </a:pPr>
            <a:endParaRPr lang="ru-RU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sz="4400" b="1" dirty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Краеведческая квест- игра на тему:</a:t>
            </a:r>
            <a:endParaRPr lang="ru-RU" dirty="0">
              <a:solidFill>
                <a:srgbClr val="FFFF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sz="4400" b="1" dirty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«Забытые легенды Сорочинска»</a:t>
            </a:r>
          </a:p>
          <a:p>
            <a:pPr marL="0" indent="0" algn="ctr">
              <a:spcAft>
                <a:spcPts val="0"/>
              </a:spcAft>
              <a:buNone/>
            </a:pPr>
            <a:endParaRPr lang="ru-RU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endParaRPr lang="ru-RU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spcAft>
                <a:spcPts val="0"/>
              </a:spcAft>
              <a:buNone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Яковлева Татьяна Александровна  </a:t>
            </a:r>
          </a:p>
          <a:p>
            <a:pPr marL="0" indent="0" algn="r">
              <a:spcAft>
                <a:spcPts val="0"/>
              </a:spcAft>
              <a:buNone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едагог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дополнительного образования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36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639C88-618C-458E-BBE0-63A0A4B4B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60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C5B04762-692A-4AA4-B1D9-9E1FCE68F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60" y="212104"/>
            <a:ext cx="11055096" cy="5137608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4400" b="1" u="sng" dirty="0"/>
              <a:t>Методическая копилка: </a:t>
            </a:r>
          </a:p>
          <a:p>
            <a:pPr lvl="0"/>
            <a:r>
              <a:rPr lang="ru-RU" sz="3600" b="1" dirty="0"/>
              <a:t>Понятие о краеведческом </a:t>
            </a:r>
            <a:r>
              <a:rPr lang="ru-RU" sz="3600" b="1" dirty="0" err="1"/>
              <a:t>квесте</a:t>
            </a:r>
            <a:r>
              <a:rPr lang="ru-RU" sz="3600" b="1" dirty="0"/>
              <a:t>.</a:t>
            </a:r>
            <a:endParaRPr lang="ru-RU" sz="3600" dirty="0"/>
          </a:p>
          <a:p>
            <a:pPr lvl="0"/>
            <a:r>
              <a:rPr lang="ru-RU" sz="3600" b="1" dirty="0" err="1"/>
              <a:t>Межпредметные</a:t>
            </a:r>
            <a:r>
              <a:rPr lang="ru-RU" sz="3600" b="1" dirty="0"/>
              <a:t> связи.</a:t>
            </a:r>
            <a:endParaRPr lang="ru-RU" sz="3600" dirty="0"/>
          </a:p>
          <a:p>
            <a:pPr lvl="0"/>
            <a:r>
              <a:rPr lang="ru-RU" sz="3600" b="1" dirty="0"/>
              <a:t>Цели и задачи краеведческого </a:t>
            </a:r>
            <a:r>
              <a:rPr lang="ru-RU" sz="3600" b="1" dirty="0" err="1"/>
              <a:t>квеста</a:t>
            </a:r>
            <a:r>
              <a:rPr lang="ru-RU" sz="3600" b="1" dirty="0"/>
              <a:t>.</a:t>
            </a:r>
            <a:endParaRPr lang="ru-RU" sz="3600" dirty="0"/>
          </a:p>
          <a:p>
            <a:pPr lvl="0"/>
            <a:r>
              <a:rPr lang="ru-RU" sz="3600" b="1" dirty="0"/>
              <a:t> Этапы создания краеведческого </a:t>
            </a:r>
            <a:r>
              <a:rPr lang="ru-RU" sz="3600" b="1" dirty="0" err="1"/>
              <a:t>квеста</a:t>
            </a:r>
            <a:r>
              <a:rPr lang="ru-RU" sz="3600" b="1" dirty="0"/>
              <a:t>.</a:t>
            </a:r>
            <a:endParaRPr lang="ru-RU" sz="3600" dirty="0"/>
          </a:p>
          <a:p>
            <a:pPr lvl="0"/>
            <a:r>
              <a:rPr lang="ru-RU" sz="3600" b="1" dirty="0"/>
              <a:t>Правила проведения краеведческого </a:t>
            </a:r>
            <a:r>
              <a:rPr lang="ru-RU" sz="3600" b="1" dirty="0" err="1"/>
              <a:t>квеста</a:t>
            </a:r>
            <a:r>
              <a:rPr lang="ru-RU" sz="3600" b="1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01477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CED81A-4168-49D5-BF43-D5460BBD17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1699" y="-32994"/>
            <a:ext cx="12273699" cy="692398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0E876-8AD9-4777-95C5-62E8DA937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790" y="321814"/>
            <a:ext cx="10928195" cy="1121109"/>
          </a:xfrm>
        </p:spPr>
        <p:txBody>
          <a:bodyPr>
            <a:noAutofit/>
          </a:bodyPr>
          <a:lstStyle/>
          <a:p>
            <a:pPr algn="ctr"/>
            <a:br>
              <a:rPr lang="ru-RU" sz="2400" dirty="0"/>
            </a:b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«История написания повести «Капитанская дочка» А.С.Пушкина.  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9C2216-F342-414E-A762-42EFFB491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730" y="1577897"/>
            <a:ext cx="7304050" cy="520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178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8796DF6-9F2C-44F8-8E0B-CC037C6EC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5A734C-C991-4133-8C08-673BC609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C553FD8-90EC-4884-9A3E-183AAD67A21C}"/>
              </a:ext>
            </a:extLst>
          </p:cNvPr>
          <p:cNvSpPr/>
          <p:nvPr/>
        </p:nvSpPr>
        <p:spPr>
          <a:xfrm>
            <a:off x="320511" y="0"/>
            <a:ext cx="68026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Станция «История написания повести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 «Капитанская дочка» А.С.Пушкина» 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пути из Симбирска в Оренбург 17 сентября 1833 года Пушкин останавливался в Сорочинской крепости на почтовой станции. Здесь его ожидала теплая встреча, оказанная комендантом крепости и местным атаманом Кожевниковым.</a:t>
            </a:r>
          </a:p>
          <a:p>
            <a:pPr algn="ctr"/>
            <a:endParaRPr lang="ru-RU" sz="24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1129576-886C-43FC-BB3F-8E7EE0F9F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486" y="1108024"/>
            <a:ext cx="4190018" cy="558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12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6AD2D1-6602-4849-A943-9401A48CB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8219" y="-688157"/>
            <a:ext cx="12905295" cy="8022211"/>
          </a:xfrm>
          <a:prstGeom prst="rect">
            <a:avLst/>
          </a:prstGeo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83CCDEB7-CAA7-47B9-B3EF-4CCD6CDE3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8" t="5330" r="6573" b="1878"/>
          <a:stretch>
            <a:fillRect/>
          </a:stretch>
        </p:blipFill>
        <p:spPr>
          <a:xfrm>
            <a:off x="1033272" y="0"/>
            <a:ext cx="10131552" cy="6684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4172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4223E72-3331-4EC0-93C0-14A0CA409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A5639A-A620-431C-A42C-FB4EB634B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6171" y="-167780"/>
            <a:ext cx="12582630" cy="724842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F93F95D-80A5-473A-AF05-6DCC759FAC03}"/>
              </a:ext>
            </a:extLst>
          </p:cNvPr>
          <p:cNvSpPr/>
          <p:nvPr/>
        </p:nvSpPr>
        <p:spPr>
          <a:xfrm>
            <a:off x="433632" y="392305"/>
            <a:ext cx="1126503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«Загадки и подсказки»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 гласит, что на улицах Чапаева и Ленина находятся здания, некогда принадлежавшие богатому купцу Лаврентию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Сникину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Есть легенда, что под зданием ветеринарного техникума есть подземные ходы, которые тянутся до устья реки Самарка, и они служили укрытием во время опасности.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56CC38-67A0-4A31-B39D-06E26F2851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377"/>
          <a:stretch>
            <a:fillRect/>
          </a:stretch>
        </p:blipFill>
        <p:spPr>
          <a:xfrm>
            <a:off x="6830567" y="3343103"/>
            <a:ext cx="4789055" cy="351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15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692DB8-1943-4B2E-A6CF-04C809E56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987" y="0"/>
            <a:ext cx="12257987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3DEBAA9-B1C0-4C12-A88B-B392F3405AC9}"/>
              </a:ext>
            </a:extLst>
          </p:cNvPr>
          <p:cNvSpPr/>
          <p:nvPr/>
        </p:nvSpPr>
        <p:spPr>
          <a:xfrm>
            <a:off x="461913" y="0"/>
            <a:ext cx="105863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«Из истории земли Сорочинской»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городской библиотеке имени Фадеева собран большой материал по историям и легендам старого Сорочинска. Одно из древних преданий гласит, что в конце 19 века к западу от села Троицкое близ реки Сорочка, на вершине холма, в землянке жил монах. Люди считали, что он живет в пещере. Этот холм в народе до сих пор называется «пещерой». </a:t>
            </a:r>
          </a:p>
          <a:p>
            <a:endParaRPr lang="ru-RU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8845DD8-F165-41B6-B312-C9B43058113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624" y="3392972"/>
            <a:ext cx="5231877" cy="30246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3023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B396068-C381-4890-BA89-6D89856D2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18006F-05EA-49E3-B55D-6AAD7CD34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994"/>
            <a:ext cx="12192000" cy="692398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C8D9452-A86A-4C03-B85A-F5DFBF313DAE}"/>
              </a:ext>
            </a:extLst>
          </p:cNvPr>
          <p:cNvSpPr/>
          <p:nvPr/>
        </p:nvSpPr>
        <p:spPr>
          <a:xfrm>
            <a:off x="857839" y="604437"/>
            <a:ext cx="5725841" cy="4739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Станция «Географическая».</a:t>
            </a: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 из легенд рассказывает нам, что на самарской дистанции Сорочинская крепость строилась первой. В основании крепости были заложены два каменных менгира, которые существуют до сих пор на углу улиц Фрунзе и Володарского. </a:t>
            </a: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0AB03F-4093-4B9E-BCCF-DB41565E3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9087" y="389338"/>
            <a:ext cx="4973508" cy="556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32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3B9D8D-0067-4374-AD57-DC8578F17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6934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3FA026C6-5CBE-4FB9-8EA4-96F5BF821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646807" cy="4866588"/>
          </a:xfrm>
        </p:spPr>
        <p:txBody>
          <a:bodyPr/>
          <a:lstStyle/>
          <a:p>
            <a:pPr algn="ctr"/>
            <a:r>
              <a:rPr lang="ru-RU" sz="5400" b="1" dirty="0"/>
              <a:t>Благодарю </a:t>
            </a:r>
            <a:r>
              <a:rPr lang="ru-RU" sz="5400" b="1"/>
              <a:t>за внимание.</a:t>
            </a:r>
            <a:r>
              <a:rPr lang="ru-RU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86011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</TotalTime>
  <Words>268</Words>
  <Application>Microsoft Office PowerPoint</Application>
  <PresentationFormat>Широкоэкранный</PresentationFormat>
  <Paragraphs>31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Century Gothic</vt:lpstr>
      <vt:lpstr>Times New Roman</vt:lpstr>
      <vt:lpstr>Wingdings 3</vt:lpstr>
      <vt:lpstr>Сектор</vt:lpstr>
      <vt:lpstr>Муниципальное бюджетное учреждение  дополнительного образования  «Центр детского творчества» Сорочинского муниципального округа Оренбургской области</vt:lpstr>
      <vt:lpstr>Презентация PowerPoint</vt:lpstr>
      <vt:lpstr> «История написания повести «Капитанская дочка» А.С.Пушкина.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дошкольного образования «Центральный дом творчества» Сорочинского муниципального округа Оренбургской области</dc:title>
  <dc:creator>User</dc:creator>
  <cp:lastModifiedBy>User</cp:lastModifiedBy>
  <cp:revision>33</cp:revision>
  <dcterms:created xsi:type="dcterms:W3CDTF">2025-08-14T04:43:40Z</dcterms:created>
  <dcterms:modified xsi:type="dcterms:W3CDTF">2025-09-30T10:14:13Z</dcterms:modified>
</cp:coreProperties>
</file>