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86" r:id="rId6"/>
    <p:sldId id="261" r:id="rId7"/>
    <p:sldId id="262" r:id="rId8"/>
    <p:sldId id="263" r:id="rId9"/>
    <p:sldId id="264" r:id="rId10"/>
    <p:sldId id="265" r:id="rId11"/>
    <p:sldId id="266" r:id="rId12"/>
    <p:sldId id="285" r:id="rId13"/>
    <p:sldId id="267" r:id="rId14"/>
    <p:sldId id="268" r:id="rId15"/>
    <p:sldId id="269" r:id="rId16"/>
    <p:sldId id="284" r:id="rId17"/>
    <p:sldId id="270" r:id="rId18"/>
    <p:sldId id="271" r:id="rId19"/>
    <p:sldId id="27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3319"/>
    <a:srgbClr val="3C512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F12BF1-D94F-4F84-8332-C1E3B953CBBE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E3B32D-6BB9-44F6-9536-7462B0528E5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2AE7A-396D-4CE2-9CCA-18908BCAA1B4}" type="datetimeFigureOut">
              <a:rPr lang="ru-RU" smtClean="0"/>
              <a:pPr/>
              <a:t>15.12.2021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6CC7-F56C-4EA1-8A69-741CC6094CD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2AE7A-396D-4CE2-9CCA-18908BCAA1B4}" type="datetimeFigureOut">
              <a:rPr lang="ru-RU" smtClean="0"/>
              <a:pPr/>
              <a:t>15.12.2021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6CC7-F56C-4EA1-8A69-741CC6094CD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2AE7A-396D-4CE2-9CCA-18908BCAA1B4}" type="datetimeFigureOut">
              <a:rPr lang="ru-RU" smtClean="0"/>
              <a:pPr/>
              <a:t>15.12.2021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6CC7-F56C-4EA1-8A69-741CC6094CD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2AE7A-396D-4CE2-9CCA-18908BCAA1B4}" type="datetimeFigureOut">
              <a:rPr lang="ru-RU" smtClean="0"/>
              <a:pPr/>
              <a:t>15.12.2021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6CC7-F56C-4EA1-8A69-741CC6094CD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2AE7A-396D-4CE2-9CCA-18908BCAA1B4}" type="datetimeFigureOut">
              <a:rPr lang="ru-RU" smtClean="0"/>
              <a:pPr/>
              <a:t>15.12.2021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6CC7-F56C-4EA1-8A69-741CC6094CD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2AE7A-396D-4CE2-9CCA-18908BCAA1B4}" type="datetimeFigureOut">
              <a:rPr lang="ru-RU" smtClean="0"/>
              <a:pPr/>
              <a:t>15.12.2021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6CC7-F56C-4EA1-8A69-741CC6094CD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2AE7A-396D-4CE2-9CCA-18908BCAA1B4}" type="datetimeFigureOut">
              <a:rPr lang="ru-RU" smtClean="0"/>
              <a:pPr/>
              <a:t>15.12.2021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6CC7-F56C-4EA1-8A69-741CC6094CD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2AE7A-396D-4CE2-9CCA-18908BCAA1B4}" type="datetimeFigureOut">
              <a:rPr lang="ru-RU" smtClean="0"/>
              <a:pPr/>
              <a:t>15.12.2021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6CC7-F56C-4EA1-8A69-741CC6094CD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2AE7A-396D-4CE2-9CCA-18908BCAA1B4}" type="datetimeFigureOut">
              <a:rPr lang="ru-RU" smtClean="0"/>
              <a:pPr/>
              <a:t>15.12.2021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6CC7-F56C-4EA1-8A69-741CC6094CD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2AE7A-396D-4CE2-9CCA-18908BCAA1B4}" type="datetimeFigureOut">
              <a:rPr lang="ru-RU" smtClean="0"/>
              <a:pPr/>
              <a:t>15.12.2021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6CC7-F56C-4EA1-8A69-741CC6094CD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2AE7A-396D-4CE2-9CCA-18908BCAA1B4}" type="datetimeFigureOut">
              <a:rPr lang="ru-RU" smtClean="0"/>
              <a:pPr/>
              <a:t>15.12.2021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6CC7-F56C-4EA1-8A69-741CC6094CD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32AE7A-396D-4CE2-9CCA-18908BCAA1B4}" type="datetimeFigureOut">
              <a:rPr lang="ru-RU" smtClean="0"/>
              <a:pPr/>
              <a:t>15.12.2021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56CC7-F56C-4EA1-8A69-741CC6094CD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&#1054;&#1083;&#1100;&#1075;&#1072;\&#1044;&#1086;&#1082;&#1091;&#1084;&#1077;&#1085;&#1090;&#1099;\&#1055;&#1088;&#1086;&#1097;&#1072;&#1081;,%20&#1085;&#1072;&#1095;&#1072;&#1083;&#1100;&#1085;&#1072;&#1103;%20&#1096;&#1082;&#1086;&#1083;&#1072;\&#1058;&#1077;&#1083;&#1077;&#1087;&#1077;&#1088;&#1077;&#1076;&#1072;&#1095;&#1080;.&#1047;&#1072;&#1089;&#1090;&#1072;&#1074;&#1082;&#1080;\001.&#1053;&#1072;&#1095;&#1072;&#1083;&#1100;&#1085;&#1072;&#1103;%20&#1096;&#1082;&#1086;&#1083;&#1072;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4;&#1083;&#1100;&#1075;&#1072;\&#1044;&#1086;&#1082;&#1091;&#1084;&#1077;&#1085;&#1090;&#1099;\&#1055;&#1088;&#1086;&#1097;&#1072;&#1081;,%20&#1085;&#1072;&#1095;&#1072;&#1083;&#1100;&#1085;&#1072;&#1103;%20&#1096;&#1082;&#1086;&#1083;&#1072;\&#1058;&#1077;&#1083;&#1077;&#1087;&#1077;&#1088;&#1077;&#1076;&#1072;&#1095;&#1080;.&#1047;&#1072;&#1089;&#1090;&#1072;&#1074;&#1082;&#1080;\002.&#1064;&#1082;&#1086;&#1083;&#1100;&#1085;&#1099;&#1077;%20&#1075;&#1086;&#1076;&#1099;%20&#1095;&#1091;&#1076;&#1077;&#1089;&#1085;&#1099;&#1077;.mp3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4;&#1083;&#1100;&#1075;&#1072;\&#1044;&#1086;&#1082;&#1091;&#1084;&#1077;&#1085;&#1090;&#1099;\&#1055;&#1088;&#1086;&#1097;&#1072;&#1081;,%20&#1085;&#1072;&#1095;&#1072;&#1083;&#1100;&#1085;&#1072;&#1103;%20&#1096;&#1082;&#1086;&#1083;&#1072;\&#1058;&#1077;&#1083;&#1077;&#1087;&#1077;&#1088;&#1077;&#1076;&#1072;&#1095;&#1080;.&#1047;&#1072;&#1089;&#1090;&#1072;&#1074;&#1082;&#1080;\004.&#1061;&#1086;&#1095;&#1091;%20&#1074;&#1089;&#1105;%20&#1079;&#1085;&#1072;&#1090;&#1100;.mp3" TargetMode="Externa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4;&#1083;&#1100;&#1075;&#1072;\&#1044;&#1086;&#1082;&#1091;&#1084;&#1077;&#1085;&#1090;&#1099;\&#1055;&#1088;&#1086;&#1097;&#1072;&#1081;,%20&#1085;&#1072;&#1095;&#1072;&#1083;&#1100;&#1085;&#1072;&#1103;%20&#1096;&#1082;&#1086;&#1083;&#1072;\&#1058;&#1077;&#1083;&#1077;&#1087;&#1077;&#1088;&#1077;&#1076;&#1072;&#1095;&#1080;.&#1047;&#1072;&#1089;&#1090;&#1072;&#1074;&#1082;&#1080;\006.&#1085;&#1086;&#1074;&#1086;&#1089;&#1090;&#1080;.mp3" TargetMode="Externa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4;&#1083;&#1100;&#1075;&#1072;\&#1044;&#1086;&#1082;&#1091;&#1084;&#1077;&#1085;&#1090;&#1099;\&#1055;&#1088;&#1086;&#1097;&#1072;&#1081;,%20&#1085;&#1072;&#1095;&#1072;&#1083;&#1100;&#1085;&#1072;&#1103;%20&#1096;&#1082;&#1086;&#1083;&#1072;\&#1058;&#1077;&#1083;&#1077;&#1087;&#1077;&#1088;&#1077;&#1076;&#1072;&#1095;&#1080;.&#1047;&#1072;&#1089;&#1090;&#1072;&#1074;&#1082;&#1080;\007.&#1077;&#1088;&#1072;&#1083;&#1072;&#1096;.mp3" TargetMode="Externa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14.jpeg"/><Relationship Id="rId7" Type="http://schemas.openxmlformats.org/officeDocument/2006/relationships/image" Target="../media/image26.jpeg"/><Relationship Id="rId12" Type="http://schemas.openxmlformats.org/officeDocument/2006/relationships/image" Target="../media/image31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4;&#1083;&#1100;&#1075;&#1072;\&#1044;&#1086;&#1082;&#1091;&#1084;&#1077;&#1085;&#1090;&#1099;\&#1055;&#1088;&#1086;&#1097;&#1072;&#1081;,%20&#1085;&#1072;&#1095;&#1072;&#1083;&#1100;&#1085;&#1072;&#1103;%20&#1096;&#1082;&#1086;&#1083;&#1072;\&#1058;&#1077;&#1083;&#1077;&#1087;&#1077;&#1088;&#1077;&#1076;&#1072;&#1095;&#1080;.&#1047;&#1072;&#1089;&#1090;&#1072;&#1074;&#1082;&#1080;\010.&#1060;&#1072;&#1073;&#1088;&#1080;&#1082;&#1072;%20&#1079;&#1074;&#1105;&#1079;&#1076;.mp3" TargetMode="Externa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4;&#1083;&#1100;&#1075;&#1072;\&#1044;&#1086;&#1082;&#1091;&#1084;&#1077;&#1085;&#1090;&#1099;\&#1055;&#1088;&#1086;&#1097;&#1072;&#1081;,%20&#1085;&#1072;&#1095;&#1072;&#1083;&#1100;&#1085;&#1072;&#1103;%20&#1096;&#1082;&#1086;&#1083;&#1072;\&#1058;&#1077;&#1083;&#1077;&#1087;&#1077;&#1088;&#1077;&#1076;&#1072;&#1095;&#1080;.&#1047;&#1072;&#1089;&#1090;&#1072;&#1074;&#1082;&#1080;\014.&#1055;&#1086;&#1082;&#1072;%20&#1074;&#1089;&#1077;%20&#1076;&#1086;&#1084;&#1072;.mp3" TargetMode="Externa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4;&#1083;&#1100;&#1075;&#1072;\&#1044;&#1086;&#1082;&#1091;&#1084;&#1077;&#1085;&#1090;&#1099;\&#1055;&#1088;&#1086;&#1097;&#1072;&#1081;,%20&#1085;&#1072;&#1095;&#1072;&#1083;&#1100;&#1085;&#1072;&#1103;%20&#1096;&#1082;&#1086;&#1083;&#1072;\&#1058;&#1077;&#1083;&#1077;&#1087;&#1077;&#1088;&#1077;&#1076;&#1072;&#1095;&#1080;.&#1047;&#1072;&#1089;&#1090;&#1072;&#1074;&#1082;&#1080;\015.&#1053;&#1077;%20&#1089;&#1084;&#1077;&#1081;&#1090;&#1077;%20&#1079;&#1072;&#1073;&#1099;&#1074;&#1072;&#1090;&#1100;%20&#1091;&#1095;&#1080;&#1090;&#1077;&#1083;&#1077;&#1081;.mp3" TargetMode="Externa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4;&#1083;&#1100;&#1075;&#1072;\&#1044;&#1086;&#1082;&#1091;&#1084;&#1077;&#1085;&#1090;&#1099;\&#1055;&#1088;&#1086;&#1097;&#1072;&#1081;,%20&#1085;&#1072;&#1095;&#1072;&#1083;&#1100;&#1085;&#1072;&#1103;%20&#1096;&#1082;&#1086;&#1083;&#1072;\&#1058;&#1077;&#1083;&#1077;&#1087;&#1077;&#1088;&#1077;&#1076;&#1072;&#1095;&#1080;.&#1047;&#1072;&#1089;&#1090;&#1072;&#1074;&#1082;&#1080;\016.&#1057;&#1091;&#1076;%20&#1080;&#1076;&#1105;&#1090;.mp3" TargetMode="External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5984" y="1071546"/>
            <a:ext cx="4643470" cy="2952000"/>
          </a:xfrm>
          <a:prstGeom prst="rect">
            <a:avLst/>
          </a:prstGeom>
          <a:noFill/>
        </p:spPr>
        <p:txBody>
          <a:bodyPr wrap="square" rtlCol="0">
            <a:prstTxWarp prst="textWave1">
              <a:avLst>
                <a:gd name="adj1" fmla="val 3293"/>
                <a:gd name="adj2" fmla="val 281"/>
              </a:avLst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Прощай,</a:t>
            </a:r>
          </a:p>
          <a:p>
            <a:pPr algn="ctr"/>
            <a:r>
              <a:rPr lang="ru-RU" b="1" spc="50" dirty="0" smtClean="0">
                <a:ln w="11430"/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начальная</a:t>
            </a:r>
          </a:p>
          <a:p>
            <a:pPr algn="ctr"/>
            <a:r>
              <a:rPr lang="ru-RU" b="1" spc="50" dirty="0">
                <a:ln w="11430"/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ш</a:t>
            </a:r>
            <a:r>
              <a:rPr lang="ru-RU" b="1" spc="50" dirty="0" smtClean="0">
                <a:ln w="11430"/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кола!</a:t>
            </a:r>
            <a:endParaRPr lang="ru-RU" b="1" spc="50" dirty="0">
              <a:ln w="11430"/>
              <a:solidFill>
                <a:schemeClr val="tx2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001.Начальная школ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643966" y="6357958"/>
            <a:ext cx="304800" cy="304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00298" y="4071942"/>
            <a:ext cx="37862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МКОУ ООШ№2 г.Лиски Воронежской области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50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 rot="470764">
            <a:off x="6569538" y="2278005"/>
            <a:ext cx="1647196" cy="14543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 rot="590678">
            <a:off x="6643702" y="2597016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Segoe Print" pitchFamily="2" charset="0"/>
              </a:rPr>
              <a:t>ШНТВ</a:t>
            </a:r>
            <a:endParaRPr lang="ru-RU" sz="2400" b="1" dirty="0">
              <a:latin typeface="Segoe Print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214290"/>
            <a:ext cx="34290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Comic Sans MS" pitchFamily="66" charset="0"/>
                <a:ea typeface="Adobe Kaiti Std R" pitchFamily="18" charset="-128"/>
                <a:cs typeface="Adobe Arabic" pitchFamily="18" charset="-78"/>
              </a:rPr>
              <a:t>Добро </a:t>
            </a:r>
          </a:p>
          <a:p>
            <a:pPr algn="ctr"/>
            <a:r>
              <a:rPr lang="ru-RU" sz="4000" b="1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Comic Sans MS" pitchFamily="66" charset="0"/>
                <a:ea typeface="Adobe Kaiti Std R" pitchFamily="18" charset="-128"/>
                <a:cs typeface="Adobe Arabic" pitchFamily="18" charset="-78"/>
              </a:rPr>
              <a:t>пожаловать!</a:t>
            </a:r>
            <a:endParaRPr lang="ru-RU" sz="40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Comic Sans MS" pitchFamily="66" charset="0"/>
              <a:ea typeface="Adobe Kaiti Std R" pitchFamily="18" charset="-128"/>
              <a:cs typeface="Adobe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 fontScale="92500" lnSpcReduction="2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buNone/>
            </a:pP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Segoe Print" pitchFamily="2" charset="0"/>
              </a:rPr>
              <a:t>Ш</a:t>
            </a:r>
            <a:r>
              <a:rPr lang="ru-RU" sz="9600" spc="50" dirty="0" smtClean="0">
                <a:ln w="11430"/>
                <a:latin typeface="Segoe Print" pitchFamily="2" charset="0"/>
              </a:rPr>
              <a:t>кольное</a:t>
            </a:r>
            <a:endParaRPr lang="ru-RU" sz="9600" spc="50" dirty="0">
              <a:ln w="11430"/>
              <a:latin typeface="Segoe Print" pitchFamily="2" charset="0"/>
            </a:endParaRPr>
          </a:p>
          <a:p>
            <a:pPr>
              <a:buNone/>
            </a:pPr>
            <a:r>
              <a:rPr lang="ru-RU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Segoe Print" pitchFamily="2" charset="0"/>
              </a:rPr>
              <a:t>Н</a:t>
            </a:r>
            <a:r>
              <a:rPr lang="ru-RU" sz="9600" spc="50" dirty="0" smtClean="0">
                <a:ln w="11430"/>
                <a:latin typeface="Segoe Print" pitchFamily="2" charset="0"/>
              </a:rPr>
              <a:t>ачальное</a:t>
            </a:r>
            <a:endParaRPr lang="ru-RU" sz="9600" spc="50" dirty="0">
              <a:ln w="11430"/>
              <a:latin typeface="Mistral" pitchFamily="66" charset="0"/>
            </a:endParaRPr>
          </a:p>
          <a:p>
            <a:pPr>
              <a:buNone/>
            </a:pPr>
            <a:r>
              <a:rPr lang="ru-RU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Segoe Print" pitchFamily="2" charset="0"/>
              </a:rPr>
              <a:t>Т</a:t>
            </a:r>
            <a:r>
              <a:rPr lang="ru-RU" sz="9600" spc="50" dirty="0" smtClean="0">
                <a:ln w="11430"/>
                <a:latin typeface="Segoe Print" pitchFamily="2" charset="0"/>
              </a:rPr>
              <a:t>еле</a:t>
            </a:r>
            <a:endParaRPr lang="ru-RU" sz="9600" spc="50" dirty="0">
              <a:ln w="11430"/>
              <a:latin typeface="Segoe Print" pitchFamily="2" charset="0"/>
            </a:endParaRPr>
          </a:p>
          <a:p>
            <a:pPr>
              <a:buNone/>
            </a:pPr>
            <a:r>
              <a:rPr lang="ru-RU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Segoe Print" pitchFamily="2" charset="0"/>
              </a:rPr>
              <a:t>В</a:t>
            </a:r>
            <a:r>
              <a:rPr lang="ru-RU" sz="9600" spc="50" dirty="0" smtClean="0">
                <a:ln w="11430"/>
                <a:latin typeface="Segoe Print" pitchFamily="2" charset="0"/>
              </a:rPr>
              <a:t>идение</a:t>
            </a:r>
            <a:endParaRPr lang="ru-RU" sz="9600" spc="50" dirty="0">
              <a:ln w="11430"/>
              <a:latin typeface="Segoe Print" pitchFamily="2" charset="0"/>
            </a:endParaRPr>
          </a:p>
        </p:txBody>
      </p:sp>
      <p:pic>
        <p:nvPicPr>
          <p:cNvPr id="9" name="Рисунок 8" descr="Буратино с букварём.jpg"/>
          <p:cNvPicPr>
            <a:picLocks noChangeAspect="1"/>
          </p:cNvPicPr>
          <p:nvPr/>
        </p:nvPicPr>
        <p:blipFill>
          <a:blip r:embed="rId3"/>
          <a:srcRect t="5155" b="3974"/>
          <a:stretch>
            <a:fillRect/>
          </a:stretch>
        </p:blipFill>
        <p:spPr>
          <a:xfrm>
            <a:off x="5715008" y="2928934"/>
            <a:ext cx="3255034" cy="374400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олесо истории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6" y="1285860"/>
            <a:ext cx="6816000" cy="511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142976" y="214290"/>
            <a:ext cx="6858048" cy="185738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</a:rPr>
              <a:t>Колесо истории</a:t>
            </a:r>
            <a:endParaRPr lang="ru-RU" sz="5400" b="1" cap="none" spc="50" dirty="0">
              <a:ln w="11430"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" name="002.Школьные годы чудесные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8429652" y="621508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11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адающие листья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214290"/>
            <a:ext cx="6368845" cy="640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3571868" y="3429000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Franklin Gothic Demi" pitchFamily="34" charset="0"/>
              </a:rPr>
              <a:t>2007 год</a:t>
            </a:r>
            <a:endParaRPr lang="ru-RU" sz="3200" dirty="0">
              <a:solidFill>
                <a:schemeClr val="accent2">
                  <a:lumMod val="75000"/>
                </a:schemeClr>
              </a:solidFill>
              <a:latin typeface="Franklin Gothic Dem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04.Хочу всё знать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643966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ниги на полке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35763" cy="6156000"/>
          </a:xfrm>
          <a:prstGeom prst="rect">
            <a:avLst/>
          </a:prstGeom>
        </p:spPr>
      </p:pic>
      <p:pic>
        <p:nvPicPr>
          <p:cNvPr id="5" name="Рисунок 4" descr="Глобус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3214686"/>
            <a:ext cx="2619000" cy="349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TextBox 5"/>
          <p:cNvSpPr txBox="1"/>
          <p:nvPr/>
        </p:nvSpPr>
        <p:spPr>
          <a:xfrm>
            <a:off x="357158" y="5072074"/>
            <a:ext cx="6286544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Arial Black" pitchFamily="34" charset="0"/>
              </a:rPr>
              <a:t>Парад школьных наук</a:t>
            </a:r>
            <a:endParaRPr lang="ru-RU" sz="4800" b="1" spc="50" dirty="0">
              <a:ln w="11430">
                <a:solidFill>
                  <a:schemeClr val="accent2">
                    <a:lumMod val="50000"/>
                  </a:schemeClr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Цифры.jpg"/>
          <p:cNvPicPr>
            <a:picLocks noChangeAspect="1"/>
          </p:cNvPicPr>
          <p:nvPr/>
        </p:nvPicPr>
        <p:blipFill>
          <a:blip r:embed="rId3"/>
          <a:srcRect l="7147" r="7359" b="1921"/>
          <a:stretch>
            <a:fillRect/>
          </a:stretch>
        </p:blipFill>
        <p:spPr>
          <a:xfrm>
            <a:off x="1500166" y="1071546"/>
            <a:ext cx="6293743" cy="55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TextBox 5"/>
          <p:cNvSpPr txBox="1"/>
          <p:nvPr/>
        </p:nvSpPr>
        <p:spPr>
          <a:xfrm>
            <a:off x="1142976" y="142853"/>
            <a:ext cx="6858048" cy="1015663"/>
          </a:xfrm>
          <a:prstGeom prst="rect">
            <a:avLst/>
          </a:prstGeom>
          <a:noFill/>
        </p:spPr>
        <p:txBody>
          <a:bodyPr vert="horz"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>
                  <a:solidFill>
                    <a:srgbClr val="002060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Математика</a:t>
            </a:r>
            <a:endParaRPr lang="ru-RU" sz="6000" b="1" dirty="0">
              <a:ln>
                <a:solidFill>
                  <a:srgbClr val="002060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Рукопись с чернильницей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214546" y="1142984"/>
            <a:ext cx="4956512" cy="55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428728" y="142852"/>
            <a:ext cx="642942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>
                  <a:solidFill>
                    <a:srgbClr val="002060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Русский язык</a:t>
            </a:r>
            <a:endParaRPr lang="ru-RU" sz="6000" b="1" dirty="0">
              <a:ln>
                <a:solidFill>
                  <a:srgbClr val="002060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14290"/>
            <a:ext cx="850112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ru-RU" sz="5400" b="1" dirty="0" smtClean="0">
                <a:ln>
                  <a:solidFill>
                    <a:srgbClr val="002060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Литературное чтение</a:t>
            </a:r>
            <a:endParaRPr lang="ru-RU" sz="5400" b="1" dirty="0">
              <a:ln>
                <a:solidFill>
                  <a:srgbClr val="002060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Рисунок 4" descr="Девочка и мальчик с книжкой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1214422"/>
            <a:ext cx="6646415" cy="543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7224" y="142852"/>
            <a:ext cx="7358114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>
                  <a:solidFill>
                    <a:srgbClr val="002060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Окружающий мир</a:t>
            </a:r>
            <a:endParaRPr lang="ru-RU" sz="5400" b="1" dirty="0">
              <a:ln>
                <a:solidFill>
                  <a:srgbClr val="002060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Рисунок 4" descr="Мальчик с лупо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1" y="1071546"/>
            <a:ext cx="4087822" cy="55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Глобус 2.jpg"/>
          <p:cNvPicPr>
            <a:picLocks noChangeAspect="1"/>
          </p:cNvPicPr>
          <p:nvPr/>
        </p:nvPicPr>
        <p:blipFill>
          <a:blip r:embed="rId3"/>
          <a:srcRect t="7291" r="1797" b="7291"/>
          <a:stretch>
            <a:fillRect/>
          </a:stretch>
        </p:blipFill>
        <p:spPr>
          <a:xfrm>
            <a:off x="2000232" y="428604"/>
            <a:ext cx="5214974" cy="6048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06.новост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429652" y="628652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Ералаш заставка 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8640000" cy="64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007.ералаш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429652" y="621508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76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-конечная звезда 4"/>
          <p:cNvSpPr/>
          <p:nvPr/>
        </p:nvSpPr>
        <p:spPr>
          <a:xfrm>
            <a:off x="357158" y="214290"/>
            <a:ext cx="8533124" cy="6286544"/>
          </a:xfrm>
          <a:prstGeom prst="star5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Рисунок 3" descr="Фабрика звёзд 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2643182"/>
            <a:ext cx="3216001" cy="2412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Рисунок 9" descr="Петрова.JPG"/>
          <p:cNvPicPr>
            <a:picLocks noChangeAspect="1"/>
          </p:cNvPicPr>
          <p:nvPr/>
        </p:nvPicPr>
        <p:blipFill>
          <a:blip r:embed="rId5" cstate="print"/>
          <a:srcRect l="27563" t="16184" r="31250" b="25750"/>
          <a:stretch>
            <a:fillRect/>
          </a:stretch>
        </p:blipFill>
        <p:spPr>
          <a:xfrm rot="5400000">
            <a:off x="3557052" y="4658262"/>
            <a:ext cx="1974755" cy="2088000"/>
          </a:xfrm>
          <a:prstGeom prst="ellipse">
            <a:avLst/>
          </a:prstGeom>
        </p:spPr>
      </p:pic>
      <p:pic>
        <p:nvPicPr>
          <p:cNvPr id="11" name="Рисунок 10" descr="Марусова.JPG"/>
          <p:cNvPicPr>
            <a:picLocks noChangeAspect="1"/>
          </p:cNvPicPr>
          <p:nvPr/>
        </p:nvPicPr>
        <p:blipFill>
          <a:blip r:embed="rId6" cstate="print"/>
          <a:srcRect l="24724" t="29166" r="41169" b="25000"/>
          <a:stretch>
            <a:fillRect/>
          </a:stretch>
        </p:blipFill>
        <p:spPr>
          <a:xfrm rot="4732837">
            <a:off x="5151092" y="206702"/>
            <a:ext cx="1928823" cy="1944000"/>
          </a:xfrm>
          <a:prstGeom prst="ellipse">
            <a:avLst/>
          </a:prstGeom>
        </p:spPr>
      </p:pic>
      <p:pic>
        <p:nvPicPr>
          <p:cNvPr id="12" name="Рисунок 11" descr="Безрукова.JPG"/>
          <p:cNvPicPr>
            <a:picLocks noChangeAspect="1"/>
          </p:cNvPicPr>
          <p:nvPr/>
        </p:nvPicPr>
        <p:blipFill>
          <a:blip r:embed="rId7" cstate="print"/>
          <a:srcRect l="24288" t="21874" r="38141" b="29167"/>
          <a:stretch>
            <a:fillRect/>
          </a:stretch>
        </p:blipFill>
        <p:spPr>
          <a:xfrm rot="4182240">
            <a:off x="441495" y="3695540"/>
            <a:ext cx="1952269" cy="1908000"/>
          </a:xfrm>
          <a:prstGeom prst="ellipse">
            <a:avLst/>
          </a:prstGeom>
        </p:spPr>
      </p:pic>
      <p:pic>
        <p:nvPicPr>
          <p:cNvPr id="13" name="Рисунок 12" descr="Межевикин.JPG"/>
          <p:cNvPicPr>
            <a:picLocks noChangeAspect="1"/>
          </p:cNvPicPr>
          <p:nvPr/>
        </p:nvPicPr>
        <p:blipFill>
          <a:blip r:embed="rId8" cstate="print"/>
          <a:srcRect l="26811" t="27996" r="32334" b="24339"/>
          <a:stretch>
            <a:fillRect/>
          </a:stretch>
        </p:blipFill>
        <p:spPr>
          <a:xfrm rot="6850669">
            <a:off x="6963952" y="747839"/>
            <a:ext cx="1974842" cy="1728000"/>
          </a:xfrm>
          <a:prstGeom prst="ellipse">
            <a:avLst/>
          </a:prstGeom>
        </p:spPr>
      </p:pic>
      <p:pic>
        <p:nvPicPr>
          <p:cNvPr id="14" name="Рисунок 13" descr="Перебейносова.JPG"/>
          <p:cNvPicPr>
            <a:picLocks noChangeAspect="1"/>
          </p:cNvPicPr>
          <p:nvPr/>
        </p:nvPicPr>
        <p:blipFill>
          <a:blip r:embed="rId9" cstate="print"/>
          <a:srcRect l="23187" t="26041" r="38168" b="29167"/>
          <a:stretch>
            <a:fillRect/>
          </a:stretch>
        </p:blipFill>
        <p:spPr>
          <a:xfrm rot="6689426">
            <a:off x="6839173" y="3783963"/>
            <a:ext cx="2029228" cy="1764000"/>
          </a:xfrm>
          <a:prstGeom prst="ellipse">
            <a:avLst/>
          </a:prstGeom>
        </p:spPr>
      </p:pic>
      <p:pic>
        <p:nvPicPr>
          <p:cNvPr id="15" name="Рисунок 14" descr="Сахаров.JPG"/>
          <p:cNvPicPr>
            <a:picLocks noChangeAspect="1"/>
          </p:cNvPicPr>
          <p:nvPr/>
        </p:nvPicPr>
        <p:blipFill>
          <a:blip r:embed="rId10" cstate="print"/>
          <a:srcRect l="19752" t="20857" r="38275" b="30557"/>
          <a:stretch>
            <a:fillRect/>
          </a:stretch>
        </p:blipFill>
        <p:spPr>
          <a:xfrm rot="5966492">
            <a:off x="2164309" y="270256"/>
            <a:ext cx="2073325" cy="1800000"/>
          </a:xfrm>
          <a:prstGeom prst="ellipse">
            <a:avLst/>
          </a:prstGeom>
        </p:spPr>
      </p:pic>
      <p:pic>
        <p:nvPicPr>
          <p:cNvPr id="16" name="Рисунок 15" descr="Гущак Аня.JPG"/>
          <p:cNvPicPr>
            <a:picLocks noChangeAspect="1"/>
          </p:cNvPicPr>
          <p:nvPr/>
        </p:nvPicPr>
        <p:blipFill>
          <a:blip r:embed="rId11" cstate="print"/>
          <a:srcRect l="41406" t="17708" r="36719" b="51042"/>
          <a:stretch>
            <a:fillRect/>
          </a:stretch>
        </p:blipFill>
        <p:spPr>
          <a:xfrm rot="19738725">
            <a:off x="266290" y="362164"/>
            <a:ext cx="2000264" cy="2143140"/>
          </a:xfrm>
          <a:prstGeom prst="ellipse">
            <a:avLst/>
          </a:prstGeom>
        </p:spPr>
      </p:pic>
      <p:pic>
        <p:nvPicPr>
          <p:cNvPr id="17" name="010.Фабрика звёзд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2"/>
          <a:stretch>
            <a:fillRect/>
          </a:stretch>
        </p:blipFill>
        <p:spPr>
          <a:xfrm>
            <a:off x="857252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165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15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15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15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15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15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15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15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Семья 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3" y="2786058"/>
            <a:ext cx="4370750" cy="334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Рисунок 6" descr="Семья 3.jpg"/>
          <p:cNvPicPr>
            <a:picLocks noChangeAspect="1"/>
          </p:cNvPicPr>
          <p:nvPr/>
        </p:nvPicPr>
        <p:blipFill>
          <a:blip r:embed="rId5"/>
          <a:srcRect t="3846" r="3500" b="9091"/>
          <a:stretch>
            <a:fillRect/>
          </a:stretch>
        </p:blipFill>
        <p:spPr>
          <a:xfrm rot="1430332">
            <a:off x="5347686" y="2355530"/>
            <a:ext cx="2901964" cy="374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Рисунок 3" descr="Пока все дома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1670" y="142852"/>
            <a:ext cx="5072098" cy="2643206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6" name="014.Пока все дом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/>
          <a:stretch>
            <a:fillRect/>
          </a:stretch>
        </p:blipFill>
        <p:spPr>
          <a:xfrm>
            <a:off x="8572528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128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С днём учителя 2.jpg"/>
          <p:cNvPicPr>
            <a:picLocks noChangeAspect="1"/>
          </p:cNvPicPr>
          <p:nvPr/>
        </p:nvPicPr>
        <p:blipFill>
          <a:blip r:embed="rId3"/>
          <a:srcRect l="1636" t="2420" r="1859" b="3325"/>
          <a:stretch>
            <a:fillRect/>
          </a:stretch>
        </p:blipFill>
        <p:spPr>
          <a:xfrm>
            <a:off x="214282" y="214290"/>
            <a:ext cx="8657316" cy="57150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57224" y="5500703"/>
            <a:ext cx="757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Comic Sans MS" pitchFamily="66" charset="0"/>
              </a:rPr>
              <a:t>Чтобы помнили</a:t>
            </a:r>
            <a:endParaRPr lang="ru-RU" sz="72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4" name="015.Не смейте забывать учителей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501090" y="621508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83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виток и профессорская шляпа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1785926"/>
            <a:ext cx="7814428" cy="4644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1214414" y="214290"/>
            <a:ext cx="6715172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8800" b="1" dirty="0" smtClean="0">
                <a:ln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Час суда</a:t>
            </a:r>
            <a:endParaRPr lang="ru-RU" sz="8800" b="1" dirty="0">
              <a:ln>
                <a:solidFill>
                  <a:schemeClr val="accent4">
                    <a:lumMod val="500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6" name="016.Суд идёт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8572528" y="628652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007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 окончанием начальной школы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214290"/>
            <a:ext cx="7742225" cy="61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928662" y="6143644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Учитель начальных классов Бурахина О.В.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1923</TotalTime>
  <Words>45</Words>
  <Application>Microsoft Office PowerPoint</Application>
  <PresentationFormat>Экран (4:3)</PresentationFormat>
  <Paragraphs>21</Paragraphs>
  <Slides>19</Slides>
  <Notes>0</Notes>
  <HiddenSlides>0</HiddenSlides>
  <MMClips>9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31" baseType="lpstr">
      <vt:lpstr>Adobe Arabic</vt:lpstr>
      <vt:lpstr>Adobe Kaiti Std R</vt:lpstr>
      <vt:lpstr>Arial</vt:lpstr>
      <vt:lpstr>Arial Black</vt:lpstr>
      <vt:lpstr>Calibri</vt:lpstr>
      <vt:lpstr>Comic Sans MS</vt:lpstr>
      <vt:lpstr>Franklin Gothic Demi</vt:lpstr>
      <vt:lpstr>Mistral</vt:lpstr>
      <vt:lpstr>Monotype Corsiva</vt:lpstr>
      <vt:lpstr>Segoe Print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Ольга Васильевна</dc:creator>
  <cp:lastModifiedBy>comp</cp:lastModifiedBy>
  <cp:revision>172</cp:revision>
  <dcterms:created xsi:type="dcterms:W3CDTF">2011-05-07T17:44:08Z</dcterms:created>
  <dcterms:modified xsi:type="dcterms:W3CDTF">2021-12-15T18:36:47Z</dcterms:modified>
</cp:coreProperties>
</file>