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3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-378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BAD81-D550-4FEA-A735-CD674D7C6674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BD4FA-CE84-4A9D-AC82-00203E92D3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72505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BAD81-D550-4FEA-A735-CD674D7C6674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BD4FA-CE84-4A9D-AC82-00203E92D3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33533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BAD81-D550-4FEA-A735-CD674D7C6674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BD4FA-CE84-4A9D-AC82-00203E92D3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83148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BAD81-D550-4FEA-A735-CD674D7C6674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BD4FA-CE84-4A9D-AC82-00203E92D3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4896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BAD81-D550-4FEA-A735-CD674D7C6674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BD4FA-CE84-4A9D-AC82-00203E92D3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00510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BAD81-D550-4FEA-A735-CD674D7C6674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BD4FA-CE84-4A9D-AC82-00203E92D3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66554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BAD81-D550-4FEA-A735-CD674D7C6674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BD4FA-CE84-4A9D-AC82-00203E92D3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51926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BAD81-D550-4FEA-A735-CD674D7C6674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BD4FA-CE84-4A9D-AC82-00203E92D3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60342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BAD81-D550-4FEA-A735-CD674D7C6674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BD4FA-CE84-4A9D-AC82-00203E92D3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508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BAD81-D550-4FEA-A735-CD674D7C6674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BD4FA-CE84-4A9D-AC82-00203E92D3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5027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BAD81-D550-4FEA-A735-CD674D7C6674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BD4FA-CE84-4A9D-AC82-00203E92D3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95044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EBAD81-D550-4FEA-A735-CD674D7C6674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BD4FA-CE84-4A9D-AC82-00203E92D3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6762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8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ФГИС  </a:t>
            </a:r>
            <a:br>
              <a:rPr lang="ru-RU" sz="8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МОЯ ШКОЛА</a:t>
            </a:r>
            <a:endParaRPr lang="ru-RU" sz="80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 smtClean="0"/>
              <a:t>Инструкция</a:t>
            </a:r>
            <a:r>
              <a:rPr lang="ru-RU" dirty="0" smtClean="0"/>
              <a:t> </a:t>
            </a:r>
          </a:p>
          <a:p>
            <a:endParaRPr lang="ru-RU" dirty="0"/>
          </a:p>
          <a:p>
            <a:pPr algn="r"/>
            <a:r>
              <a:rPr lang="ru-RU" dirty="0" smtClean="0"/>
              <a:t>Составила Самохина Е.С., зам директора по УВР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21208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916" y="91440"/>
            <a:ext cx="11621154" cy="6658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74331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691" y="592583"/>
            <a:ext cx="11881192" cy="5324385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357446" y="459579"/>
            <a:ext cx="1853739" cy="80633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55410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446" y="10701"/>
            <a:ext cx="10923971" cy="6847299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4472245" y="2019993"/>
            <a:ext cx="2510445" cy="1282539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626999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6620" y="208426"/>
            <a:ext cx="11046929" cy="6649574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9800705" y="116379"/>
            <a:ext cx="1197033" cy="58427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9376756" y="700649"/>
            <a:ext cx="233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Войти как сотрудник!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5761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0916" y="0"/>
            <a:ext cx="10489551" cy="6800021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1297246" y="1862666"/>
            <a:ext cx="2047088" cy="105886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405441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2853" y="0"/>
            <a:ext cx="10051758" cy="6773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0289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5145" y="8530"/>
            <a:ext cx="9721276" cy="6849470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4197927" y="1870364"/>
            <a:ext cx="3699163" cy="2294311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126551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6254" y="0"/>
            <a:ext cx="10444365" cy="6639386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8204662" y="2842953"/>
            <a:ext cx="2543695" cy="125522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39380" y="3925107"/>
            <a:ext cx="1940127" cy="2783265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9152313" y="0"/>
            <a:ext cx="980901" cy="49119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48247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1298" y="124691"/>
            <a:ext cx="8186390" cy="6446426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8204663" y="3233651"/>
            <a:ext cx="1670858" cy="86452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705976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96311" y="257695"/>
            <a:ext cx="8809743" cy="6383019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7689273" y="1313411"/>
            <a:ext cx="1787237" cy="130509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335801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99652" y="2152472"/>
            <a:ext cx="8392696" cy="255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147490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14</Words>
  <Application>Microsoft Office PowerPoint</Application>
  <PresentationFormat>Произвольный</PresentationFormat>
  <Paragraphs>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ФГИС   МОЯ ШКОЛА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ZamIT</dc:creator>
  <cp:lastModifiedBy>GMR</cp:lastModifiedBy>
  <cp:revision>6</cp:revision>
  <dcterms:created xsi:type="dcterms:W3CDTF">2025-10-30T03:29:40Z</dcterms:created>
  <dcterms:modified xsi:type="dcterms:W3CDTF">2026-02-01T22:19:07Z</dcterms:modified>
</cp:coreProperties>
</file>