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1068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3014" y="468923"/>
            <a:ext cx="6333569" cy="1840521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– класс</a:t>
            </a:r>
            <a:br>
              <a:rPr lang="ru-RU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Цветы»</a:t>
            </a:r>
            <a:endParaRPr lang="ru-RU" sz="6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380672"/>
            <a:ext cx="34817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Ганина Алевтина Павловна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ДО ЦДТ </a:t>
            </a:r>
            <a:r>
              <a:rPr lang="ru-RU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с.Красногорск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и инструменты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DEXPP\Desktop\Ганина А.П\рисуем пластилином\фото МО\IMG-20190318-WA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168" y="2098432"/>
            <a:ext cx="4119008" cy="301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XPP\Desktop\Ганина А.П\рисуем пластилином\фото МО\IMG-20190318-WA0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14" y="2098432"/>
            <a:ext cx="3396258" cy="301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68213" y="5122194"/>
            <a:ext cx="51816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1.пластилин</a:t>
            </a:r>
            <a:endParaRPr lang="ru-RU" sz="1400" dirty="0"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2.ватные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диски 2шт.</a:t>
            </a:r>
            <a:endParaRPr lang="ru-RU" sz="1400" dirty="0"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3.одноразовые ложки 3 шт.</a:t>
            </a:r>
            <a:endParaRPr lang="ru-RU" sz="1400" dirty="0">
              <a:ea typeface="Calibri"/>
              <a:cs typeface="Times New Roman"/>
            </a:endParaRPr>
          </a:p>
          <a:p>
            <a:pPr lvl="0"/>
            <a:r>
              <a:rPr lang="ru-RU" dirty="0" smtClean="0">
                <a:latin typeface="Times New Roman"/>
                <a:ea typeface="Calibri"/>
                <a:cs typeface="Times New Roman"/>
              </a:rPr>
              <a:t>4.атласная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лента</a:t>
            </a:r>
            <a:endParaRPr lang="ru-RU" sz="1400" dirty="0">
              <a:ea typeface="Calibri"/>
              <a:cs typeface="Times New Roman"/>
            </a:endParaRPr>
          </a:p>
          <a:p>
            <a:r>
              <a:rPr lang="ru-RU" dirty="0" smtClean="0">
                <a:latin typeface="Times New Roman"/>
                <a:ea typeface="Calibri"/>
              </a:rPr>
              <a:t>5.цветной </a:t>
            </a:r>
            <a:r>
              <a:rPr lang="ru-RU" dirty="0">
                <a:latin typeface="Times New Roman"/>
                <a:ea typeface="Calibri"/>
              </a:rPr>
              <a:t>картон </a:t>
            </a:r>
            <a:r>
              <a:rPr lang="ru-RU" dirty="0" smtClean="0">
                <a:latin typeface="Times New Roman"/>
                <a:ea typeface="Calibri"/>
              </a:rPr>
              <a:t>синего </a:t>
            </a:r>
            <a:r>
              <a:rPr lang="ru-RU" dirty="0">
                <a:latin typeface="Times New Roman"/>
                <a:ea typeface="Calibri"/>
              </a:rPr>
              <a:t>цвета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478215" y="5097165"/>
            <a:ext cx="46657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latin typeface="Times New Roman"/>
                <a:ea typeface="Calibri"/>
                <a:cs typeface="Times New Roman"/>
              </a:rPr>
              <a:t>1.клеевой пистолет</a:t>
            </a:r>
            <a:endParaRPr lang="ru-RU" sz="1400" dirty="0" smtClean="0">
              <a:ea typeface="Calibri"/>
              <a:cs typeface="Times New Roman"/>
            </a:endParaRPr>
          </a:p>
          <a:p>
            <a:pPr lvl="0"/>
            <a:r>
              <a:rPr lang="ru-RU" dirty="0" smtClean="0">
                <a:latin typeface="Times New Roman"/>
                <a:ea typeface="Calibri"/>
                <a:cs typeface="Times New Roman"/>
              </a:rPr>
              <a:t>2.стержни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для клеевого пистолета</a:t>
            </a:r>
            <a:endParaRPr lang="ru-RU" sz="1400" dirty="0">
              <a:ea typeface="Calibri"/>
              <a:cs typeface="Times New Roman"/>
            </a:endParaRPr>
          </a:p>
          <a:p>
            <a:pPr lvl="0"/>
            <a:r>
              <a:rPr lang="ru-RU" dirty="0" smtClean="0">
                <a:latin typeface="Times New Roman"/>
                <a:ea typeface="Calibri"/>
                <a:cs typeface="Times New Roman"/>
              </a:rPr>
              <a:t>3.ножницы</a:t>
            </a:r>
            <a:endParaRPr lang="ru-RU" sz="1400" dirty="0">
              <a:ea typeface="Calibri"/>
              <a:cs typeface="Times New Roman"/>
            </a:endParaRPr>
          </a:p>
          <a:p>
            <a:pPr lvl="0"/>
            <a:r>
              <a:rPr lang="ru-RU" dirty="0" smtClean="0">
                <a:latin typeface="Times New Roman"/>
                <a:ea typeface="Calibri"/>
                <a:cs typeface="Times New Roman"/>
              </a:rPr>
              <a:t>4.карандаш</a:t>
            </a:r>
            <a:endParaRPr lang="ru-RU" sz="1400" dirty="0">
              <a:ea typeface="Calibri"/>
              <a:cs typeface="Times New Roman"/>
            </a:endParaRPr>
          </a:p>
          <a:p>
            <a:r>
              <a:rPr lang="ru-RU" dirty="0" smtClean="0">
                <a:latin typeface="Times New Roman"/>
                <a:ea typeface="Calibri"/>
              </a:rPr>
              <a:t>5.клей </a:t>
            </a:r>
            <a:r>
              <a:rPr lang="ru-RU" dirty="0">
                <a:latin typeface="Times New Roman"/>
                <a:ea typeface="Calibri"/>
              </a:rPr>
              <a:t>карандаш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9052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2096" y="201003"/>
            <a:ext cx="78867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DEXPP\Desktop\Ганина А.П\IMG-20190318-WA0012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4932"/>
          <a:stretch/>
        </p:blipFill>
        <p:spPr bwMode="auto">
          <a:xfrm rot="16200000">
            <a:off x="1776045" y="1101965"/>
            <a:ext cx="2356337" cy="2907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DEXPP\Desktop\Ганина А.П\IMG-20190318-WA00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75889" y="1058189"/>
            <a:ext cx="2203936" cy="2994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DEXPP\Desktop\Ганина А.П\IMG-20190318-WA0010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4" t="15822" r="-1643" b="14260"/>
          <a:stretch/>
        </p:blipFill>
        <p:spPr bwMode="auto">
          <a:xfrm rot="16200000">
            <a:off x="4121117" y="3796264"/>
            <a:ext cx="2131029" cy="29073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24707" y="3661839"/>
            <a:ext cx="33176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Прикладываем диск к обратной стороне цветного 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картона</a:t>
            </a:r>
            <a:r>
              <a:rPr lang="ru-RU" sz="1400" dirty="0" smtClean="0">
                <a:ea typeface="Calibri"/>
                <a:cs typeface="Times New Roman"/>
              </a:rPr>
              <a:t>. </a:t>
            </a:r>
            <a:r>
              <a:rPr lang="ru-RU" sz="1400" dirty="0" smtClean="0">
                <a:latin typeface="Times New Roman"/>
                <a:ea typeface="Calibri"/>
              </a:rPr>
              <a:t>Берем </a:t>
            </a:r>
            <a:r>
              <a:rPr lang="ru-RU" sz="1400" dirty="0">
                <a:latin typeface="Times New Roman"/>
                <a:ea typeface="Calibri"/>
              </a:rPr>
              <a:t>карандаш и обводим диск 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64401" y="3657598"/>
            <a:ext cx="25393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Times New Roman"/>
                <a:ea typeface="Calibri"/>
              </a:rPr>
              <a:t>Вырезаем  шаблон по контуру 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65248" y="6312480"/>
            <a:ext cx="26303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Приклеиваем шаблон на основу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2863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dirty="0"/>
          </a:p>
        </p:txBody>
      </p:sp>
      <p:pic>
        <p:nvPicPr>
          <p:cNvPr id="4" name="Объект 3" descr="C:\Users\DEXPP\Desktop\Ганина А.П\IMG-20190318-WA000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07" y="1778261"/>
            <a:ext cx="3086900" cy="2697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DEXPP\Desktop\Ганина А.П\IMG-20190318-WA000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9" t="3828" r="18386" b="5947"/>
          <a:stretch/>
        </p:blipFill>
        <p:spPr bwMode="auto">
          <a:xfrm>
            <a:off x="5455993" y="1758463"/>
            <a:ext cx="2750161" cy="27197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95194" y="4478215"/>
            <a:ext cx="2684774" cy="324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Разрезать ватные диски пополам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55993" y="4486980"/>
            <a:ext cx="27501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Приклеиваем половинки дисков на основу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2440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07" y="1888674"/>
            <a:ext cx="3110253" cy="2519202"/>
          </a:xfrm>
          <a:prstGeom prst="rect">
            <a:avLst/>
          </a:prstGeom>
          <a:noFill/>
        </p:spPr>
      </p:pic>
      <p:pic>
        <p:nvPicPr>
          <p:cNvPr id="5" name="Рисунок 4" descr="C:\Users\DEXPP\Desktop\Ганина А.П\IMG-20190318-WA000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5" t="29606" r="12664" b="8552"/>
          <a:stretch/>
        </p:blipFill>
        <p:spPr bwMode="auto">
          <a:xfrm>
            <a:off x="5260365" y="1876202"/>
            <a:ext cx="3039574" cy="25316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01794" y="4538315"/>
            <a:ext cx="26370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Разрезаем ложки – это лепестки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0993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17863" r="13000" b="12121"/>
          <a:stretch/>
        </p:blipFill>
        <p:spPr bwMode="auto">
          <a:xfrm>
            <a:off x="3274492" y="1330460"/>
            <a:ext cx="2657247" cy="21129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DEXPP\Desktop\Ганина А.П\IMG-20190318-WA001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7" r="15846" b="3659"/>
          <a:stretch/>
        </p:blipFill>
        <p:spPr bwMode="auto">
          <a:xfrm>
            <a:off x="1001314" y="4204092"/>
            <a:ext cx="2838815" cy="21079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DEXPP\Desktop\Ганина А.П\IMG-20190319-WA001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16666" r="9445" b="11667"/>
          <a:stretch/>
        </p:blipFill>
        <p:spPr bwMode="auto">
          <a:xfrm>
            <a:off x="5807500" y="4198148"/>
            <a:ext cx="2340038" cy="21651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05908" y="3443441"/>
            <a:ext cx="27900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Раскатать пластилин в цилиндрическую  форму  и придать ему форму крючка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20721" y="6384321"/>
            <a:ext cx="51172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Фиксируем к форме крючка верхние части  ложки в бутон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1305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dirty="0"/>
          </a:p>
        </p:txBody>
      </p:sp>
      <p:pic>
        <p:nvPicPr>
          <p:cNvPr id="4" name="Объект 3" descr="C:\Users\DEXPP\Desktop\Ганина А.П\IMG-20190318-WA0016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6" t="8407" r="2313" b="9920"/>
          <a:stretch/>
        </p:blipFill>
        <p:spPr bwMode="auto">
          <a:xfrm rot="16200000">
            <a:off x="2989633" y="1077470"/>
            <a:ext cx="2832487" cy="33359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37898" y="4116070"/>
            <a:ext cx="34806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Приклеиваем  стебель с бутоном на основу</a:t>
            </a:r>
            <a:endParaRPr lang="ru-RU" sz="1400" dirty="0"/>
          </a:p>
        </p:txBody>
      </p:sp>
      <p:pic>
        <p:nvPicPr>
          <p:cNvPr id="4098" name="Picture 2" descr="C:\Users\DEXPP\Desktop\Ганина А.П\P_20190318_1313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50"/>
          <a:stretch/>
        </p:blipFill>
        <p:spPr bwMode="auto">
          <a:xfrm>
            <a:off x="282255" y="4690501"/>
            <a:ext cx="1770548" cy="206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EXPP\Desktop\Ганина А.П\P_20190318_13131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53" b="26462"/>
          <a:stretch/>
        </p:blipFill>
        <p:spPr bwMode="auto">
          <a:xfrm>
            <a:off x="7155834" y="4690500"/>
            <a:ext cx="1718536" cy="198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EXPP\Desktop\Ганина А.П\P_20190318_13133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3" r="17004" b="18942"/>
          <a:stretch/>
        </p:blipFill>
        <p:spPr bwMode="auto">
          <a:xfrm>
            <a:off x="3012828" y="4690500"/>
            <a:ext cx="3470033" cy="201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021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666" y="104653"/>
            <a:ext cx="78867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dirty="0"/>
          </a:p>
        </p:txBody>
      </p:sp>
      <p:pic>
        <p:nvPicPr>
          <p:cNvPr id="4" name="Объект 3" descr="C:\Users\DEXPP\Desktop\Ганина А.П\IMG-20190318-WA0015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8" t="17857" r="32738" b="13839"/>
          <a:stretch/>
        </p:blipFill>
        <p:spPr bwMode="auto">
          <a:xfrm rot="16200000">
            <a:off x="931983" y="1796984"/>
            <a:ext cx="1957754" cy="23261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DEXPP\Desktop\Ганина А.П\IMG-20190319-WA001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9" t="41304" r="30435" b="26630"/>
          <a:stretch/>
        </p:blipFill>
        <p:spPr bwMode="auto">
          <a:xfrm>
            <a:off x="4071204" y="1149688"/>
            <a:ext cx="2306150" cy="19460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DEXPP\Desktop\Ганина А.П\IMG-20190319-WA000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24074" y="3259640"/>
            <a:ext cx="2298114" cy="324124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720967" y="3930500"/>
            <a:ext cx="2379785" cy="835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Раскатываем пластилин желтого цвета в цилиндрическую форму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71204" y="3095717"/>
            <a:ext cx="23061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</a:rPr>
              <a:t>скручиваем в спираль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48293" y="6029321"/>
            <a:ext cx="32412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/>
                <a:ea typeface="Calibri"/>
                <a:cs typeface="Times New Roman"/>
              </a:rPr>
              <a:t>Фиксируем спираль на основу – это 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солнышко. Добавляем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узенькие цилиндрические формы – это лучики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442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endParaRPr lang="ru-RU" dirty="0"/>
          </a:p>
        </p:txBody>
      </p:sp>
      <p:pic>
        <p:nvPicPr>
          <p:cNvPr id="4" name="Объект 3" descr="C:\Users\DEXPP\Desktop\Ганина А.П\IMG-20190319-WA000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541" y="2043816"/>
            <a:ext cx="3021889" cy="2185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DEXPP\Desktop\Ганина А.П\IMG-20190319-WA000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t="9311" r="18103" b="2069"/>
          <a:stretch/>
        </p:blipFill>
        <p:spPr bwMode="auto">
          <a:xfrm rot="10800000">
            <a:off x="5428517" y="2043815"/>
            <a:ext cx="2437667" cy="22702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242646" y="4216027"/>
            <a:ext cx="314178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Отрезаем атласную ленту примерно: 14см.</a:t>
            </a:r>
            <a:endParaRPr lang="ru-RU" sz="1400" dirty="0">
              <a:ea typeface="Calibri"/>
              <a:cs typeface="Times New Roman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Складываем атласную ленту пополам в форму 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петельки</a:t>
            </a:r>
            <a:endParaRPr lang="ru-RU" sz="1400" dirty="0" smtClean="0">
              <a:ea typeface="Calibri"/>
              <a:cs typeface="Times New Roman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Включаем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клеевой пистолет</a:t>
            </a:r>
            <a:endParaRPr lang="ru-RU" sz="1400" dirty="0">
              <a:ea typeface="Calibri"/>
              <a:cs typeface="Times New Roman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Фиксируем петельку на обратной стороне работы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23782" y="4322855"/>
            <a:ext cx="26471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400" dirty="0">
                <a:latin typeface="Times New Roman"/>
                <a:ea typeface="Calibri"/>
              </a:rPr>
              <a:t>Сувенир «Первые цветы» готов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7751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66" y="585299"/>
            <a:ext cx="78867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/>
          </a:p>
        </p:txBody>
      </p:sp>
      <p:pic>
        <p:nvPicPr>
          <p:cNvPr id="3075" name="Picture 3" descr="C:\Users\DEXPP\Desktop\Ганина А.П\P_20190318_1324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836" y="2180491"/>
            <a:ext cx="7070317" cy="3977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333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178</Words>
  <Application>Microsoft Office PowerPoint</Application>
  <PresentationFormat>Экран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Мастер – класс «Первые Цветы»</vt:lpstr>
      <vt:lpstr>Материалы и инструменты</vt:lpstr>
      <vt:lpstr>Этапы изготовления</vt:lpstr>
      <vt:lpstr>Этапы изготовления</vt:lpstr>
      <vt:lpstr>Этапы изготовления</vt:lpstr>
      <vt:lpstr>Этапы изготовления</vt:lpstr>
      <vt:lpstr>Этапы изготовления</vt:lpstr>
      <vt:lpstr>Этапы изготовления</vt:lpstr>
      <vt:lpstr>Заключительный этап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ЦДТ КРАСНОГОРСК</cp:lastModifiedBy>
  <cp:revision>21</cp:revision>
  <dcterms:created xsi:type="dcterms:W3CDTF">2014-11-21T11:00:06Z</dcterms:created>
  <dcterms:modified xsi:type="dcterms:W3CDTF">2019-03-22T01:18:25Z</dcterms:modified>
</cp:coreProperties>
</file>