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977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75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172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84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84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891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479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339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62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391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562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5937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876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491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540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3369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4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0EFD1-3D1A-41D7-A93E-C51F735AD5D1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5F2B-C529-4FC1-B8B0-3DFF4EA458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604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6873F-0F7E-42D6-880C-CFB74371B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2876550"/>
            <a:ext cx="9448800" cy="1825096"/>
          </a:xfrm>
        </p:spPr>
        <p:txBody>
          <a:bodyPr>
            <a:no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Творческое мероприятие:</a:t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«Нетрадиционные техники рисования в работе с детьми раннего возраста»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0952931-53BE-4C0F-A7B8-82B3D1F9B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0825" y="4848225"/>
            <a:ext cx="9144000" cy="2009775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МАДОУ «ДС №4 «Морозко»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Алексеева 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Юлия Александровна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г.Мегион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2025г.</a:t>
            </a:r>
          </a:p>
        </p:txBody>
      </p:sp>
    </p:spTree>
    <p:extLst>
      <p:ext uri="{BB962C8B-B14F-4D97-AF65-F5344CB8AC3E}">
        <p14:creationId xmlns:p14="http://schemas.microsoft.com/office/powerpoint/2010/main" val="1489535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6E07A6-CB9F-4764-8A01-D7C243657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нетрадиционного рисования в детском саду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796076-B0C8-4EBF-A04E-759A395C9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3200" b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азвитие художественного творчества, воображения, фантазии дошкольников, формирование индивидуальных, интеллектуальных творческих способностей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через использование нетрадиционных техник и материалов в изобразительной деятельности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8586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259275-19E9-43A6-8167-CC2F43A8E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нетрадиционного рисования в детском саду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F77A5C-902C-4CB7-BC5E-8157E1BE9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познакомить детей с различными способами и приёмами нетрадиционных техник рисования с использованием различных изобразительных материалов;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прививать интерес и любовь к изобразительному искусству как средству выражения чувств, отношений, приобщения к миру прекрасного;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творчество и фантазию, наблюдательность и воображение, ассоциативное мышление и любознательность;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мелкую моторику рук;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формировать эстетическое отношение к окружающей действительности;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чувство цвета, формы, композиции, пространственное воображение, художественный и эстетический вкус;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закреплять и обогащать знания детей о разных видах художественного творчества.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9636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51BDEE8-6AE7-478B-A855-1AC823AF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2706" y="1558925"/>
            <a:ext cx="6172200" cy="4873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spc="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нетрадиционными техниками открывают широкий простор для детской фантазии, дает ребенку возможность увлечься творчеством, развить воображение, проявить самостоятельность и инициативу, выразить свою индивидуальность.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7AB931-56C9-49F9-AA66-748062D8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31" y="180975"/>
            <a:ext cx="5208539" cy="234791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AC4B6F-4B33-4567-BAAB-C2345B97EB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31" y="2669576"/>
            <a:ext cx="5208539" cy="392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33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BBC4F-38A3-4756-A0EC-42B69EE95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3687" y="84138"/>
            <a:ext cx="9144000" cy="2387600"/>
          </a:xfrm>
        </p:spPr>
        <p:txBody>
          <a:bodyPr>
            <a:noAutofit/>
          </a:bodyPr>
          <a:lstStyle/>
          <a:p>
            <a:pPr algn="r"/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использования нетрадиционных способов рисования дети приобретают знания, умения, навыки изобразительной деятельности; учатся чувствовать и применять цвет, форму, линию, материал как средство выражения образа; не только замечать прекрасное в жизни, но и отражать это в своем творчестве; а также самостоятельно осуществляют поиск нешаблонных путей решения художественного образа. </a:t>
            </a: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9328A9-6EAF-42D5-B7BB-ADFBD2E57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2392040"/>
            <a:ext cx="3038475" cy="40344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ECE591-6F4D-4A5A-B45F-FB1D39593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821" y="2384760"/>
            <a:ext cx="1821954" cy="40417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0A0328A-A1E7-4872-8E2E-76B56D46E4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322" y="2298266"/>
            <a:ext cx="3108340" cy="412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522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CF770C-C8F8-4707-84C9-BD1D7A958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00175"/>
            <a:ext cx="3729318" cy="4953000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797E2C8-763B-4971-BFD8-354044F36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550" y="504825"/>
            <a:ext cx="10515600" cy="73977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Виды техники нетрадиционного рисования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ватными палочками</a:t>
            </a:r>
            <a:endParaRPr lang="ru-RU" sz="2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823A63-2677-41B4-837B-F20B67773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460" y="1400175"/>
            <a:ext cx="6426398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99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2E9B83-34F3-4089-B989-963E764C2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59" y="278598"/>
            <a:ext cx="8610600" cy="129302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при помощи коктейльной трубочки</a:t>
            </a:r>
            <a:endParaRPr lang="ru-RU" sz="2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3194E01-DF36-4FAE-9A4C-D8E89B03A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65" y="2012949"/>
            <a:ext cx="3162748" cy="42005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524FFDD-F3BC-4E12-8BBA-31F5F015C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836" y="1831974"/>
            <a:ext cx="3227294" cy="42862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1026604-F72E-4520-B540-08B36127D7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60" y="2403474"/>
            <a:ext cx="4174629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925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53161-AAEB-4CDB-B69F-8D73B5673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6956" y="638174"/>
            <a:ext cx="9144000" cy="392112"/>
          </a:xfrm>
        </p:spPr>
        <p:txBody>
          <a:bodyPr>
            <a:normAutofit/>
          </a:bodyPr>
          <a:lstStyle/>
          <a:p>
            <a:pPr algn="r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при помощи мешочков</a:t>
            </a:r>
            <a:endParaRPr lang="ru-RU" sz="20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5E918D-7E7D-4ADD-B91F-545EE7147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1533525"/>
            <a:ext cx="3529013" cy="47053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73C1361-B46D-4172-9186-F13E07093F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26" y="1514475"/>
            <a:ext cx="3529014" cy="47053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17BD3CC-BC6D-4569-9481-632B258B3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3" y="1514474"/>
            <a:ext cx="3529014" cy="470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22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EA885A-1AAA-480D-B925-CA7E68EF12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5303" y="609600"/>
            <a:ext cx="9144000" cy="411162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губкой</a:t>
            </a: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4F8907-0BF4-4CF7-9A81-F546D2CA7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96" y="1638300"/>
            <a:ext cx="2078147" cy="4610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006BFD-2894-4D0A-AD84-86B639EF0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437" y="1638299"/>
            <a:ext cx="2078147" cy="46101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A69779B-F036-41D5-A617-F9E112FE8D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296" y="1638299"/>
            <a:ext cx="2078147" cy="46101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F519D4-0092-4511-90FC-64F2C03E92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155" y="1638299"/>
            <a:ext cx="2078148" cy="461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90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012607-C951-4F99-8337-C2F17CF28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6363" y="704851"/>
            <a:ext cx="9144000" cy="373062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пластиковой вилкой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90BECD-3ABB-4E31-ACB5-64D388F06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34" y="1619249"/>
            <a:ext cx="3479155" cy="46196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DA48AB-A5D9-47C5-BF0A-B1655DC9D2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521" y="1619248"/>
            <a:ext cx="3479155" cy="46196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790B4F0-7C37-4B01-8D76-1404F1739A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208" y="1619248"/>
            <a:ext cx="3479155" cy="461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34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9914012-2C11-42CF-BA7C-952FCFD424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6350" y="463550"/>
            <a:ext cx="6419850" cy="4351338"/>
          </a:xfrm>
        </p:spPr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Каждая из этих техник – это маленькая игра. Их использование позволяет детям чувствовать себя раскованнее, смелее, непосредственнее, развивает воображение, дает полную свободу для самовыражения.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6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CE03FF-93B3-4446-BAE4-29C4F2F9E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5" y="2250249"/>
            <a:ext cx="8982075" cy="404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44550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44</TotalTime>
  <Words>301</Words>
  <Application>Microsoft Office PowerPoint</Application>
  <PresentationFormat>Широкоэкранный</PresentationFormat>
  <Paragraphs>25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Symbol</vt:lpstr>
      <vt:lpstr>Times New Roman</vt:lpstr>
      <vt:lpstr>След самолета</vt:lpstr>
      <vt:lpstr>Творческое мероприятие: «Нетрадиционные техники рисования в работе с детьми раннего возраста»</vt:lpstr>
      <vt:lpstr>Цель нетрадиционного рисования в детском саду:</vt:lpstr>
      <vt:lpstr>Задачи нетрадиционного рисования в детском саду:</vt:lpstr>
      <vt:lpstr>Презентация PowerPoint</vt:lpstr>
      <vt:lpstr>В результате использования нетрадиционных способов рисования дети приобретают знания, умения, навыки изобразительной деятельности; учатся чувствовать и применять цвет, форму, линию, материал как средство выражения образа; не только замечать прекрасное в жизни, но и отражать это в своем творчестве; а также самостоятельно осуществляют поиск нешаблонных путей решения художественного образа.  </vt:lpstr>
      <vt:lpstr>Виды техники нетрадиционного рисования:  Рисование ватными палочками</vt:lpstr>
      <vt:lpstr>Рисование при помощи коктейльной трубочки</vt:lpstr>
      <vt:lpstr>Рисование при помощи мешочков</vt:lpstr>
      <vt:lpstr>Рисование губкой</vt:lpstr>
      <vt:lpstr>Рисование пластиковой вилкой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Творческое мероприятие: «Нетрадиционные техники рисования в работе с детьми раннего возраста»</dc:title>
  <dc:creator>Ирина Крепыш</dc:creator>
  <cp:lastModifiedBy>Ирина Крепыш</cp:lastModifiedBy>
  <cp:revision>3</cp:revision>
  <dcterms:created xsi:type="dcterms:W3CDTF">2025-02-10T07:52:02Z</dcterms:created>
  <dcterms:modified xsi:type="dcterms:W3CDTF">2025-02-10T08:37:52Z</dcterms:modified>
</cp:coreProperties>
</file>