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61" r:id="rId5"/>
    <p:sldId id="263" r:id="rId6"/>
    <p:sldId id="264" r:id="rId7"/>
    <p:sldId id="265" r:id="rId8"/>
    <p:sldId id="268" r:id="rId9"/>
    <p:sldId id="281" r:id="rId10"/>
    <p:sldId id="269" r:id="rId11"/>
    <p:sldId id="272" r:id="rId12"/>
    <p:sldId id="273" r:id="rId13"/>
    <p:sldId id="277" r:id="rId14"/>
    <p:sldId id="276" r:id="rId15"/>
    <p:sldId id="275" r:id="rId16"/>
    <p:sldId id="27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12-10T21:13:00.427" idx="1">
    <p:pos x="10" y="10"/>
    <p:text/>
    <p:extLst>
      <p:ext uri="{C676402C-5697-4E1C-873F-D02D1690AC5C}">
        <p15:threadingInfo xmlns:p15="http://schemas.microsoft.com/office/powerpoint/2012/main" timeZoneBias="-30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6F5D0-34CC-4F7D-8B8E-91E346BA91EE}" type="datetimeFigureOut">
              <a:rPr lang="ru-RU" smtClean="0"/>
              <a:pPr/>
              <a:t>10.12.2024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E78C5-8353-4DB6-A07B-A9B23A9AAE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simdou100.crimea-school.ru/sites/default/files/styles/1024x768/public/images/wp/2021/10/tRv9Jj0ru5g.jpg?itok=UT1_EqV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C:\Users\Acer Aspire\Downloads\1674934892_top-fon-com-p-fon-dlya-prezentatsii-roditelskogo-sobrani-3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7317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23528" y="0"/>
            <a:ext cx="882047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Родительское собрание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Тема: «Подведение итогов учебного года»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Цель:  Повышение педагогической компетентности родителей.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1.Познакомить родителей (законных представителей)  обучающихся с результатами освоения АООП для обучающихся с интеллектуальными нарушениями  (вариант2).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2.  Обсудить правила поведения обучающихся во время летних каникул. (Памятки, инструктажи)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3. Проинформировать родителей об организации летнего лагеря с дневным пребыванием на базе  школы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4.Принять решение родительского собрания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Acer Aspire\Downloads\1674934892_top-fon-com-p-fon-dlya-prezentatsii-roditelskogo-sobrani-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014" y="0"/>
            <a:ext cx="8273972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"/>
            <a:ext cx="9540552" cy="7725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Повестка дня:</a:t>
            </a:r>
          </a:p>
          <a:p>
            <a:pPr lvl="0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1.Результаты освоения АООП обучающимися АООП обучающихся с интеллектуальными нарушениями всех форм обучения по окончании 4 четверти.  Результативность рассматриваем АООП как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сформированность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жизненных компетенций и возможные предметные результаты.</a:t>
            </a:r>
          </a:p>
          <a:p>
            <a:pPr lvl="0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2.Правила поведения во время летних каникул. Проведение инструктажей по безопасности на дороге, вблизи и на открытых водоемах, о действиях в условиях обнаружения взрывоопасных предметов, о действиях при террористической угрозе. Памятки, инструктажи.</a:t>
            </a:r>
          </a:p>
          <a:p>
            <a:pPr lvl="0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3. Информирование родителей(законных представителей) об организации летнего лагеря с дневным пребыванием на период с г.</a:t>
            </a:r>
          </a:p>
          <a:p>
            <a:pPr lvl="0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4. Сбор информации о занятости  обучающихся во время летних каникул.</a:t>
            </a:r>
          </a:p>
          <a:p>
            <a:pPr lvl="0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Acer Aspire\Downloads\1674934892_top-fon-com-p-fon-dlya-prezentatsii-roditelskogo-sobrani-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014" y="0"/>
            <a:ext cx="8273972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Образовательная  деятельность в  классе осуществляется  по программе СИПР (Специальные индивидуальные программы развития).  </a:t>
            </a:r>
          </a:p>
          <a:p>
            <a:pPr algn="just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Программа ориентирована на подготовку обучающихся с ограниченными возможностями здоровья к жизни в социуме. Содержание программного материала способствует формированию жизненных компетенций и возможных предметных результатов.</a:t>
            </a:r>
            <a:r>
              <a:rPr lang="ru-RU" sz="2800" b="1" dirty="0"/>
              <a:t> </a:t>
            </a:r>
          </a:p>
          <a:p>
            <a:pPr algn="just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Обучение по программе носит прежде всего ярко выраженную практическую направленность. Каждый предмет в СИПР имеет свою программу и требования  к возможным результатам освоения программы. </a:t>
            </a:r>
          </a:p>
          <a:p>
            <a:pPr algn="just"/>
            <a:endParaRPr lang="ru-RU" sz="2800" dirty="0"/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Acer Aspire\Downloads\1674934892_top-fon-com-p-fon-dlya-prezentatsii-roditelskogo-sobrani-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468544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-612576" y="-459432"/>
            <a:ext cx="10225136" cy="1163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.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 этом учебном году показателем усвоения обучающимися программы учебного материала является развитие понимания обращенной к ребенку речи взрослого, понимание смысла слов, умение пользоваться ручкой, карандашами, красками; умение формирование элементарных математических представлений; иметь представление об изменениях, происходящих  в  жизни человека, в окружающей природе, его деятельности  в  природе и в окружающем социуме; иметь представление обращения с предметами быта (посуда, мебель);иметь первоначальные знания личной гигиены, как ухаживать за собой  (  мытье и обрабатывание рук…), знать о необходимости физической активности; каждое утро выполнять зарядку. Умение использовать в домашнем хозяйстве бытовую технику, химические средства, инструменты, соблюдая правила безопасности.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/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/>
              <a:t>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Acer Aspire\Downloads\1674934892_top-fon-com-p-fon-dlya-prezentatsii-roditelskogo-sobrani-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8273972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0"/>
            <a:ext cx="8748464" cy="7663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При обучении чрезвычайно важно постоянное использование игрового, наглядного и занимательного материала. 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Новый предмет в этом году это Домоводство. 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Итоговые результатом освоения предмета – это 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овладение  обучающимися умением выполнить доступные бытовые поручения (обязанности), связанные с выполнением повседневных дел дома.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Умение соблюдать технологические процессы в хозяйственно-бытовой деятельности: стирка, уборка, работа на кухне, др.</a:t>
            </a:r>
          </a:p>
          <a:p>
            <a:pPr lvl="0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Умение соблюдать гигиенические и санитарные правила хранения домашних вещей, продуктов, химических средств бытового назначени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3200" b="1" dirty="0"/>
              <a:t>. </a:t>
            </a: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Acer Aspire\Downloads\1674934892_top-fon-com-p-fon-dlya-prezentatsii-roditelskogo-sobrani-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8273972" cy="6858000"/>
          </a:xfrm>
          <a:prstGeom prst="rect">
            <a:avLst/>
          </a:prstGeom>
          <a:noFill/>
        </p:spPr>
      </p:pic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539552" y="-880861"/>
            <a:ext cx="8208912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Воспитательная работа осуществляется в виде дополнительного образования внеурочной деятельности ,   коррекционно-развивающих занятий.</a:t>
            </a:r>
            <a:endParaRPr kumimoji="0" 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занятия «Творческая студия»,  «Разговоры о важном»,«Альтернативная коммуникация», «Двигательное развитие», «Сенсорное развитие», «Предметно-практические действия».</a:t>
            </a:r>
            <a:endParaRPr kumimoji="0" 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Acer Aspire\Downloads\1674934892_top-fon-com-p-fon-dlya-prezentatsii-roditelskogo-sobrani-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8273972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0700"/>
            <a:ext cx="9144000" cy="5762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1" y="0"/>
            <a:ext cx="9900592" cy="717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753600" cy="7344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admsablino.ru/files/mKY16Z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-1035496"/>
            <a:ext cx="10585176" cy="97930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6626" name="AutoShape 2" descr="https://lmosev.ru/assets/galleries/2150/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8" name="Picture 4" descr="https://labinskmedia.ru/wp-content/uploads/2022/06/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016" cy="70121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1-01/1610217801_22-p-fon-dlya-prezentatsii-po-logopedii-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0" y="0"/>
            <a:ext cx="904729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51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1-01/1610217801_22-p-fon-dlya-prezentatsii-po-logopedii-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316" y="-5715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805" y="0"/>
            <a:ext cx="6079525" cy="668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2928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tinkin.net/uploads/posts/2021-01/1610217801_22-p-fon-dlya-prezentatsii-po-logopedii-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93" y="187779"/>
            <a:ext cx="8637814" cy="647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8249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639321_2-p-fon-dlya-prezentatsii-roditelskoe-sobranie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52880" y="698500"/>
            <a:ext cx="724893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Электронный журнал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Уважаемые родители!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Необходимо ежедневно заходить в электронный журнал и знакомиться с отметками обучающихся и домашним заданием. В электронный журнал  заходим через госуслуги или в поисковике набираем ЦОП ХМАО -Югры, электронный журнал, выбираем муниципалитет и полное название нашей школы  (КОУ «Нефтеюганская школа-интернат для обучающихся с ограниченными возможностями здоровья»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1006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548</Words>
  <Application>Microsoft Office PowerPoint</Application>
  <PresentationFormat>Экран (4:3)</PresentationFormat>
  <Paragraphs>48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Acer Aspire</dc:creator>
  <cp:lastModifiedBy>Пользователь</cp:lastModifiedBy>
  <cp:revision>5</cp:revision>
  <dcterms:created xsi:type="dcterms:W3CDTF">2023-03-21T15:40:41Z</dcterms:created>
  <dcterms:modified xsi:type="dcterms:W3CDTF">2024-12-10T16:13:31Z</dcterms:modified>
</cp:coreProperties>
</file>