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475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382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913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230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655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766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852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766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930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979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5678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716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24274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534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3480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342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6819C-636D-430A-A039-C193674DBDEE}" type="datetimeFigureOut">
              <a:rPr lang="ru-RU" smtClean="0"/>
              <a:t>21.11.2024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BEBD68A-7F13-40BB-A3D8-6FE227DFF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359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218941"/>
            <a:ext cx="8596668" cy="194164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города Новосибирска </a:t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484 комбинированного вида» (МАДОУ д/с № 484)</a:t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630112, г. Новосибирск, ул. Селезнева, 48а. тел/ факс: (383) 224-02-13; 224-55-44; Email: ds_484@edu54.ru</a:t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ОГРН 1035402457694 ИНН/КПП 5406146377/540601001</a:t>
            </a:r>
            <a:r>
              <a:rPr lang="ru-RU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77333" y="1596981"/>
            <a:ext cx="9337523" cy="3076619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Детско-родительский проект  </a:t>
            </a:r>
          </a:p>
          <a:p>
            <a:pPr marL="0" indent="0" algn="ctr">
              <a:buNone/>
            </a:pP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«Мини-музей в образовательном пространстве группы, как инновационная форма работы с детьми и родителями»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834741" y="4673600"/>
            <a:ext cx="3962400" cy="1030514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воспитатель средней группы № 18 «Лесовичок»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Масикова Е.В.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425780" y="6051640"/>
            <a:ext cx="2215777" cy="5809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70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677" y="101600"/>
            <a:ext cx="8596668" cy="740229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</a:t>
            </a:r>
            <a:endParaRPr 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9657" y="667657"/>
            <a:ext cx="10769600" cy="3106057"/>
          </a:xfrm>
        </p:spPr>
        <p:txBody>
          <a:bodyPr>
            <a:normAutofit lnSpcReduction="10000"/>
          </a:bodyPr>
          <a:lstStyle/>
          <a:p>
            <a:pPr indent="457200"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современное время в дошкольном образовании идет интенсивное обновление педагогического процесса. Практически в каждой дошкольной организации происходят инновационные преобразования, связанные с внедрением новых программ,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технологий,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поиском эффективных моделей организации образовательной деятельности, ориентированной на объединение воспитания и обучения на основе социокультурных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ценностей.</a:t>
            </a:r>
          </a:p>
          <a:p>
            <a:pPr indent="457200"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Создание музейной среды в дошкольной организации с помощью обучающихся и их родителей, предоставляет уникальную возможность приобщения к природным, материальным и духовным богатствам общества и региона в процессе любой интересной деятельности.</a:t>
            </a:r>
          </a:p>
          <a:p>
            <a:pPr indent="457200">
              <a:spcBef>
                <a:spcPts val="0"/>
              </a:spcBef>
              <a:buNone/>
            </a:pPr>
            <a:endParaRPr lang="ru-RU" sz="20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75" y="3458028"/>
            <a:ext cx="8106780" cy="3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82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Объект 1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799" y="1944913"/>
            <a:ext cx="6509400" cy="3888000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09607" y="281905"/>
            <a:ext cx="8045750" cy="671131"/>
          </a:xfrm>
        </p:spPr>
        <p:txBody>
          <a:bodyPr>
            <a:noAutofit/>
          </a:bodyPr>
          <a:lstStyle/>
          <a:p>
            <a:pPr indent="457200"/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формирования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о музее.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06400" y="1944913"/>
            <a:ext cx="3106057" cy="361405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</a:p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средней группы детского сада (4-5 лет);</a:t>
            </a:r>
          </a:p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группы;</a:t>
            </a:r>
          </a:p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группы;</a:t>
            </a:r>
          </a:p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проекта.</a:t>
            </a:r>
          </a:p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реализации проекта:</a:t>
            </a:r>
          </a:p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Сентябрь – май (9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месяцев) –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долгосрочный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31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19315" y="236429"/>
            <a:ext cx="4717142" cy="612502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2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Формировать представления детей о музеях, навыков музейного поведения; </a:t>
            </a:r>
          </a:p>
          <a:p>
            <a:pPr>
              <a:spcBef>
                <a:spcPts val="0"/>
              </a:spcBef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Расширять знания детей об окружающем мире;</a:t>
            </a:r>
          </a:p>
          <a:p>
            <a:pPr>
              <a:spcBef>
                <a:spcPts val="0"/>
              </a:spcBef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Обогащать словарный запас детей, развивать связную речь;</a:t>
            </a:r>
          </a:p>
          <a:p>
            <a:pPr>
              <a:spcBef>
                <a:spcPts val="0"/>
              </a:spcBef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Развивать любознательность, воображение, творческие способности  детей;</a:t>
            </a:r>
          </a:p>
          <a:p>
            <a:pPr>
              <a:spcBef>
                <a:spcPts val="0"/>
              </a:spcBef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Воспитывать активную жизненную позицию, культуру поведения;</a:t>
            </a:r>
          </a:p>
          <a:p>
            <a:pPr>
              <a:spcBef>
                <a:spcPts val="0"/>
              </a:spcBef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Обогатить предметно – развивающую среду в ДОУ;</a:t>
            </a:r>
          </a:p>
          <a:p>
            <a:pPr>
              <a:spcBef>
                <a:spcPts val="0"/>
              </a:spcBef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Создать условия для активного участия родителей в совместной с детьми познавательной и продуктивной деятельности в рамках мини-музея.</a:t>
            </a:r>
          </a:p>
          <a:p>
            <a:pPr>
              <a:spcBef>
                <a:spcPts val="0"/>
              </a:spcBef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457" y="904943"/>
            <a:ext cx="4788000" cy="4788000"/>
          </a:xfrm>
        </p:spPr>
      </p:pic>
    </p:spTree>
    <p:extLst>
      <p:ext uri="{BB962C8B-B14F-4D97-AF65-F5344CB8AC3E}">
        <p14:creationId xmlns:p14="http://schemas.microsoft.com/office/powerpoint/2010/main" val="161087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1950084" y="206178"/>
            <a:ext cx="6276598" cy="576262"/>
          </a:xfrm>
        </p:spPr>
        <p:txBody>
          <a:bodyPr/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</a:p>
        </p:txBody>
      </p:sp>
      <p:pic>
        <p:nvPicPr>
          <p:cNvPr id="16" name="Объект 1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28564"/>
            <a:ext cx="4670868" cy="4038105"/>
          </a:xfrm>
        </p:spPr>
      </p:pic>
      <p:sp>
        <p:nvSpPr>
          <p:cNvPr id="13" name="Текст 12"/>
          <p:cNvSpPr>
            <a:spLocks noGrp="1"/>
          </p:cNvSpPr>
          <p:nvPr>
            <p:ph type="body" sz="quarter" idx="3"/>
          </p:nvPr>
        </p:nvSpPr>
        <p:spPr>
          <a:xfrm>
            <a:off x="5410801" y="792645"/>
            <a:ext cx="4185618" cy="576262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Дети: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sz="quarter" idx="4"/>
          </p:nvPr>
        </p:nvSpPr>
        <p:spPr>
          <a:xfrm>
            <a:off x="4975668" y="1379112"/>
            <a:ext cx="5343989" cy="3947631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проявление интереса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окружающему миру;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кругозора и словарного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запаса;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проектно-исследовательских умений и навыков дошкольников;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аскрытие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способностей детей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5965371" y="792645"/>
            <a:ext cx="957943" cy="26689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8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301777" y="1440061"/>
            <a:ext cx="4185623" cy="488945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Родители: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400" y="1684533"/>
            <a:ext cx="5345163" cy="4032000"/>
          </a:xfrm>
        </p:spPr>
      </p:pic>
      <p:sp>
        <p:nvSpPr>
          <p:cNvPr id="11" name="Объект 10"/>
          <p:cNvSpPr>
            <a:spLocks noGrp="1"/>
          </p:cNvSpPr>
          <p:nvPr>
            <p:ph sz="quarter" idx="4"/>
          </p:nvPr>
        </p:nvSpPr>
        <p:spPr>
          <a:xfrm>
            <a:off x="420914" y="1929006"/>
            <a:ext cx="4381921" cy="4805623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заинтересованности родителей в сотрудничестве с ДОУ;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по взаимодействию с родителями, активизация позиции родителей как участников педагогического процесса детского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сада;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компетентности родителей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вопросах приобщения детей к музейной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культуре;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родителей в создании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мини-музеев в группе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оформление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выставок.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2971759" y="883873"/>
            <a:ext cx="885372" cy="5037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1219200" y="261258"/>
            <a:ext cx="8054802" cy="622616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  <a:endParaRPr 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48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3314" y="261257"/>
            <a:ext cx="7416800" cy="551541"/>
          </a:xfrm>
        </p:spPr>
        <p:txBody>
          <a:bodyPr>
            <a:noAutofit/>
          </a:bodyPr>
          <a:lstStyle/>
          <a:p>
            <a:pPr lvl="0" algn="ctr">
              <a:spcBef>
                <a:spcPts val="1000"/>
              </a:spcBef>
            </a:pPr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Ожидаемые результаты</a:t>
            </a:r>
            <a:b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13714" y="1284513"/>
            <a:ext cx="2409371" cy="449943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Педагоги: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30" y="1418342"/>
            <a:ext cx="4711354" cy="4464000"/>
          </a:xfrm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88384" y="1828799"/>
            <a:ext cx="4911959" cy="381725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самореализация,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творческого потенциала педагога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компетентности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в вопросах организации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работы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мини-музее;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накопление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практических навыков проектной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доверительных и партнерских отношений с родителями.</a:t>
            </a:r>
          </a:p>
          <a:p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5856514" y="812798"/>
            <a:ext cx="805543" cy="47171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968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745" y="319314"/>
            <a:ext cx="8596668" cy="551543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организации работы над проектом: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52373" y="899885"/>
            <a:ext cx="8843411" cy="914400"/>
          </a:xfrm>
        </p:spPr>
        <p:txBody>
          <a:bodyPr/>
          <a:lstStyle/>
          <a:p>
            <a:pPr algn="ctr"/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этап - подготовительный. </a:t>
            </a:r>
            <a:endParaRPr lang="ru-RU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 мини-музея: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6114" y="2336800"/>
            <a:ext cx="3120571" cy="1654628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 по теме, опыта других педагогов через интернет ресурсы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799771" y="1422400"/>
            <a:ext cx="856343" cy="78377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3646019" y="2336800"/>
            <a:ext cx="3016037" cy="1654628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цели и задач мини-музея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5154037" y="1814285"/>
            <a:ext cx="0" cy="3918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7071390" y="2336800"/>
            <a:ext cx="2943467" cy="1654627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перспективного плана на год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6865257" y="1422400"/>
            <a:ext cx="1291772" cy="58782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410857" y="2010228"/>
            <a:ext cx="29029" cy="246017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6852208" y="2010228"/>
            <a:ext cx="13049" cy="244565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кругленный прямоугольник 20"/>
          <p:cNvSpPr/>
          <p:nvPr/>
        </p:nvSpPr>
        <p:spPr>
          <a:xfrm>
            <a:off x="2104571" y="4818742"/>
            <a:ext cx="2525486" cy="1538515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места размещения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мини-музея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718629" y="4818741"/>
            <a:ext cx="2757714" cy="1538515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степени заинтересованности родителей в работе по созданию мини музея.</a:t>
            </a:r>
          </a:p>
        </p:txBody>
      </p:sp>
    </p:spTree>
    <p:extLst>
      <p:ext uri="{BB962C8B-B14F-4D97-AF65-F5344CB8AC3E}">
        <p14:creationId xmlns:p14="http://schemas.microsoft.com/office/powerpoint/2010/main" val="398023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477" y="145143"/>
            <a:ext cx="8596668" cy="580571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Примерное тематическое планирование </a:t>
            </a: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3204674"/>
              </p:ext>
            </p:extLst>
          </p:nvPr>
        </p:nvGraphicFramePr>
        <p:xfrm>
          <a:off x="275772" y="725717"/>
          <a:ext cx="9753599" cy="6070411"/>
        </p:xfrm>
        <a:graphic>
          <a:graphicData uri="http://schemas.openxmlformats.org/drawingml/2006/table">
            <a:tbl>
              <a:tblPr/>
              <a:tblGrid>
                <a:gridCol w="2103718">
                  <a:extLst>
                    <a:ext uri="{9D8B030D-6E8A-4147-A177-3AD203B41FA5}">
                      <a16:colId xmlns:a16="http://schemas.microsoft.com/office/drawing/2014/main" val="1572342826"/>
                    </a:ext>
                  </a:extLst>
                </a:gridCol>
                <a:gridCol w="3416946">
                  <a:extLst>
                    <a:ext uri="{9D8B030D-6E8A-4147-A177-3AD203B41FA5}">
                      <a16:colId xmlns:a16="http://schemas.microsoft.com/office/drawing/2014/main" val="1659249167"/>
                    </a:ext>
                  </a:extLst>
                </a:gridCol>
                <a:gridCol w="4232935">
                  <a:extLst>
                    <a:ext uri="{9D8B030D-6E8A-4147-A177-3AD203B41FA5}">
                      <a16:colId xmlns:a16="http://schemas.microsoft.com/office/drawing/2014/main" val="676430642"/>
                    </a:ext>
                  </a:extLst>
                </a:gridCol>
              </a:tblGrid>
              <a:tr h="3007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Сроки реализации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       Тема недели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Название мини - музея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493131"/>
                  </a:ext>
                </a:extLst>
              </a:tr>
              <a:tr h="2707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Сентябрь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Осень разноцветная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«Чудеса Осени»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9969243"/>
                  </a:ext>
                </a:extLst>
              </a:tr>
              <a:tr h="2707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Октябрь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Волшебные дары осени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«Осенние превращения»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0375948"/>
                  </a:ext>
                </a:extLst>
              </a:tr>
              <a:tr h="27921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Ноябрь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Одежда. Обувь. Головные уборы.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«Такие разные пуговицы» / «Ткани»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676806"/>
                  </a:ext>
                </a:extLst>
              </a:tr>
              <a:tr h="5329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Посуда вчера и сегодня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«Путешествие в мир посуды»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5865665"/>
                  </a:ext>
                </a:extLst>
              </a:tr>
              <a:tr h="27071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Декабрь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Здравствуй, гостья зима.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«Зимушка зима»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9625194"/>
                  </a:ext>
                </a:extLst>
              </a:tr>
              <a:tr h="5414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Новогодний праздник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«Новогодние игрушки»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8105766"/>
                  </a:ext>
                </a:extLst>
              </a:tr>
              <a:tr h="27921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Январь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 мире животных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«Дикие животные родного края»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3639628"/>
                  </a:ext>
                </a:extLst>
              </a:tr>
              <a:tr h="2707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Машины разные нужны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«Мир транспорта»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2684434"/>
                  </a:ext>
                </a:extLst>
              </a:tr>
              <a:tr h="27071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Февраль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защитника Отечества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«Наша Армия»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0658268"/>
                  </a:ext>
                </a:extLst>
              </a:tr>
              <a:tr h="2707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Профессии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«Кому, что нужно?»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3228689"/>
                  </a:ext>
                </a:extLst>
              </a:tr>
              <a:tr h="27071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Март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Весна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«Цветочная планета»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3941198"/>
                  </a:ext>
                </a:extLst>
              </a:tr>
              <a:tr h="5414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Моя семья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«Семейное дерево»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9619726"/>
                  </a:ext>
                </a:extLst>
              </a:tr>
              <a:tr h="27071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Апрель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Неделя здоровья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«Мы – здоровые ребята!»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3189872"/>
                  </a:ext>
                </a:extLst>
              </a:tr>
              <a:tr h="5414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Такие разные насекомые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«Удивительные насекомые»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9311613"/>
                  </a:ext>
                </a:extLst>
              </a:tr>
              <a:tr h="27071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Май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Победы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«Помним. Гордимся»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6428309"/>
                  </a:ext>
                </a:extLst>
              </a:tr>
              <a:tr h="5414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Мой родной город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«Города и страны» (магниты и  открытки)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2073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448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8934" y="232229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организации работы над проектом:</a:t>
            </a:r>
            <a:b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этап – практический.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мини-музея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9600" y="2525486"/>
            <a:ext cx="2670629" cy="161108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экспонатов и создание экспозиций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614057" y="2525485"/>
            <a:ext cx="3236686" cy="1611085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методов и форм организации детских видов деятельности в мини - музеи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170056" y="2525486"/>
            <a:ext cx="2583544" cy="161108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Функционирование мини-музея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959429" y="1553029"/>
            <a:ext cx="1320800" cy="71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5036457" y="1683657"/>
            <a:ext cx="14514" cy="68217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6952343" y="1422400"/>
            <a:ext cx="1320800" cy="84182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кругленный прямоугольник 15"/>
          <p:cNvSpPr/>
          <p:nvPr/>
        </p:nvSpPr>
        <p:spPr>
          <a:xfrm>
            <a:off x="2873829" y="4949371"/>
            <a:ext cx="4934857" cy="1030515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Фотоотчеты</a:t>
            </a:r>
          </a:p>
        </p:txBody>
      </p:sp>
      <p:cxnSp>
        <p:nvCxnSpPr>
          <p:cNvPr id="30" name="Прямая со стрелкой 29"/>
          <p:cNvCxnSpPr/>
          <p:nvPr/>
        </p:nvCxnSpPr>
        <p:spPr>
          <a:xfrm>
            <a:off x="3483429" y="1734457"/>
            <a:ext cx="0" cy="266337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6952343" y="1734457"/>
            <a:ext cx="0" cy="272142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11524343" y="3701143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207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677326" y="288854"/>
            <a:ext cx="8596668" cy="91439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мини-музея</a:t>
            </a:r>
            <a:b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«Чудеса осени»</a:t>
            </a:r>
            <a:b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451" y="1522285"/>
            <a:ext cx="3755670" cy="5004000"/>
          </a:xfrm>
        </p:spPr>
      </p:pic>
      <p:pic>
        <p:nvPicPr>
          <p:cNvPr id="17" name="Объект 1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26" y="1306285"/>
            <a:ext cx="3919510" cy="5220000"/>
          </a:xfrm>
        </p:spPr>
      </p:pic>
    </p:spTree>
    <p:extLst>
      <p:ext uri="{BB962C8B-B14F-4D97-AF65-F5344CB8AC3E}">
        <p14:creationId xmlns:p14="http://schemas.microsoft.com/office/powerpoint/2010/main" val="426646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0272" y="406400"/>
            <a:ext cx="8596668" cy="82997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Функционирование </a:t>
            </a:r>
            <a:r>
              <a:rPr lang="ru-RU" sz="31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мини-музея</a:t>
            </a:r>
            <a:br>
              <a:rPr lang="ru-RU" sz="31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86" y="1508975"/>
            <a:ext cx="4116065" cy="51840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606" y="1508975"/>
            <a:ext cx="3919510" cy="5184000"/>
          </a:xfrm>
        </p:spPr>
      </p:pic>
    </p:spTree>
    <p:extLst>
      <p:ext uri="{BB962C8B-B14F-4D97-AF65-F5344CB8AC3E}">
        <p14:creationId xmlns:p14="http://schemas.microsoft.com/office/powerpoint/2010/main" val="335561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77334" y="287627"/>
            <a:ext cx="8596668" cy="562377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Функционирование мини-музея</a:t>
            </a:r>
            <a:r>
              <a:rPr lang="ru-RU" sz="2800" dirty="0">
                <a:solidFill>
                  <a:srgbClr val="5FCB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5FCB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79" y="1005858"/>
            <a:ext cx="3944803" cy="5256000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1005858"/>
            <a:ext cx="3944803" cy="5256000"/>
          </a:xfrm>
        </p:spPr>
      </p:pic>
    </p:spTree>
    <p:extLst>
      <p:ext uri="{BB962C8B-B14F-4D97-AF65-F5344CB8AC3E}">
        <p14:creationId xmlns:p14="http://schemas.microsoft.com/office/powerpoint/2010/main" val="270767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3034" y="188685"/>
            <a:ext cx="9277651" cy="88537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этап – презентационный. 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</a:t>
            </a:r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32116" y="2587171"/>
            <a:ext cx="2090056" cy="110308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Фотоотчеты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817257" y="1699985"/>
            <a:ext cx="3091542" cy="110308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электронного каталога «Мини-музеи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03884" y="2587171"/>
            <a:ext cx="2467431" cy="110308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конкурсах на базе ДОУ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96457" y="4532086"/>
            <a:ext cx="6110515" cy="91440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Трансляция опыта работы педагогическому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коллективу и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046514" y="1279070"/>
            <a:ext cx="1407886" cy="97245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363028" y="1074056"/>
            <a:ext cx="0" cy="40640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7503884" y="1074056"/>
            <a:ext cx="1233715" cy="117747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3570514" y="1669143"/>
            <a:ext cx="14515" cy="202111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7271656" y="1662792"/>
            <a:ext cx="14515" cy="202746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889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0534" y="333829"/>
            <a:ext cx="8596668" cy="508000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«Такие разные пуговицы» / «Ткани»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56" y="1246187"/>
            <a:ext cx="3947124" cy="5256000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00"/>
          <a:stretch/>
        </p:blipFill>
        <p:spPr>
          <a:xfrm>
            <a:off x="4465396" y="1840187"/>
            <a:ext cx="5417314" cy="3791356"/>
          </a:xfrm>
        </p:spPr>
      </p:pic>
    </p:spTree>
    <p:extLst>
      <p:ext uri="{BB962C8B-B14F-4D97-AF65-F5344CB8AC3E}">
        <p14:creationId xmlns:p14="http://schemas.microsoft.com/office/powerpoint/2010/main" val="385786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507" y="348343"/>
            <a:ext cx="8596668" cy="638629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«Такие разные пуговицы» / «Ткани»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91" y="1172360"/>
            <a:ext cx="4160930" cy="47880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572" y="1717452"/>
            <a:ext cx="5225979" cy="3924000"/>
          </a:xfrm>
        </p:spPr>
      </p:pic>
    </p:spTree>
    <p:extLst>
      <p:ext uri="{BB962C8B-B14F-4D97-AF65-F5344CB8AC3E}">
        <p14:creationId xmlns:p14="http://schemas.microsoft.com/office/powerpoint/2010/main" val="328175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863" y="406400"/>
            <a:ext cx="8596668" cy="638629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«Такие разные пуговицы» / «Ткани»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00475" y="1438888"/>
            <a:ext cx="5855134" cy="4284000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" t="6069" r="3277" b="11228"/>
          <a:stretch/>
        </p:blipFill>
        <p:spPr>
          <a:xfrm>
            <a:off x="6473372" y="1726888"/>
            <a:ext cx="3399001" cy="3708000"/>
          </a:xfrm>
        </p:spPr>
      </p:pic>
    </p:spTree>
    <p:extLst>
      <p:ext uri="{BB962C8B-B14F-4D97-AF65-F5344CB8AC3E}">
        <p14:creationId xmlns:p14="http://schemas.microsoft.com/office/powerpoint/2010/main" val="16215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363" y="377372"/>
            <a:ext cx="8596668" cy="71120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«Такие разные пуговицы» / «Ткани»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" t="8627" r="-3903" b="2685"/>
          <a:stretch/>
        </p:blipFill>
        <p:spPr>
          <a:xfrm>
            <a:off x="224766" y="1088572"/>
            <a:ext cx="5889672" cy="39240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324" y="1553876"/>
            <a:ext cx="3832090" cy="3996000"/>
          </a:xfrm>
        </p:spPr>
      </p:pic>
    </p:spTree>
    <p:extLst>
      <p:ext uri="{BB962C8B-B14F-4D97-AF65-F5344CB8AC3E}">
        <p14:creationId xmlns:p14="http://schemas.microsoft.com/office/powerpoint/2010/main" val="421567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507" y="319314"/>
            <a:ext cx="8596668" cy="624115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«Такие разные пуговицы» / «Ткани»</a:t>
            </a:r>
            <a:endParaRPr lang="ru-RU" sz="2800" b="1" i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12" y="1289730"/>
            <a:ext cx="3917784" cy="52200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8" t="5957" r="7273" b="10283"/>
          <a:stretch/>
        </p:blipFill>
        <p:spPr>
          <a:xfrm>
            <a:off x="4612984" y="1973943"/>
            <a:ext cx="4818640" cy="3745558"/>
          </a:xfrm>
        </p:spPr>
      </p:pic>
    </p:spTree>
    <p:extLst>
      <p:ext uri="{BB962C8B-B14F-4D97-AF65-F5344CB8AC3E}">
        <p14:creationId xmlns:p14="http://schemas.microsoft.com/office/powerpoint/2010/main" val="402606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453" y="122862"/>
            <a:ext cx="8596668" cy="624114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результативности проекта: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794716" y="901522"/>
            <a:ext cx="8183606" cy="595648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реализации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Дети: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расширились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музее;</a:t>
            </a:r>
          </a:p>
          <a:p>
            <a:pPr>
              <a:spcBef>
                <a:spcPts val="0"/>
              </a:spcBef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обогатился словарный запас;</a:t>
            </a:r>
          </a:p>
          <a:p>
            <a:pPr>
              <a:spcBef>
                <a:spcPts val="0"/>
              </a:spcBef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ктивно включаются в творческий процесс по оформлению экспозиций;</a:t>
            </a:r>
          </a:p>
          <a:p>
            <a:pPr>
              <a:spcBef>
                <a:spcPts val="0"/>
              </a:spcBef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удовольствием принимают участие в проектной деятельности, создании мини-музея;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Родители: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принимают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 участие в совместных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мероприятиях;</a:t>
            </a:r>
          </a:p>
          <a:p>
            <a:pPr>
              <a:spcBef>
                <a:spcPts val="0"/>
              </a:spcBef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повысилась педагогическая культура;</a:t>
            </a:r>
          </a:p>
          <a:p>
            <a:pPr>
              <a:spcBef>
                <a:spcPts val="0"/>
              </a:spcBef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проявляют интерес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содержанию образовательного процесса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детьми;</a:t>
            </a:r>
          </a:p>
          <a:p>
            <a:pPr>
              <a:spcBef>
                <a:spcPts val="0"/>
              </a:spcBef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повысилась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взаимодействия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с родителями.</a:t>
            </a:r>
          </a:p>
          <a:p>
            <a:pPr>
              <a:spcBef>
                <a:spcPts val="0"/>
              </a:spcBef>
            </a:pP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Педагоги:</a:t>
            </a:r>
          </a:p>
          <a:p>
            <a:pPr>
              <a:spcBef>
                <a:spcPts val="0"/>
              </a:spcBef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повысилась компетентность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вопросах организации работы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мини-музее;</a:t>
            </a:r>
          </a:p>
          <a:p>
            <a:pPr>
              <a:spcBef>
                <a:spcPts val="0"/>
              </a:spcBef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Обогатились навыки проектной деятельности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" t="1653" r="49984" b="4930"/>
          <a:stretch/>
        </p:blipFill>
        <p:spPr>
          <a:xfrm>
            <a:off x="0" y="1151738"/>
            <a:ext cx="2794716" cy="4296229"/>
          </a:xfrm>
        </p:spPr>
      </p:pic>
    </p:spTree>
    <p:extLst>
      <p:ext uri="{BB962C8B-B14F-4D97-AF65-F5344CB8AC3E}">
        <p14:creationId xmlns:p14="http://schemas.microsoft.com/office/powerpoint/2010/main" val="356750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6" t="66326" r="1702" b="4060"/>
          <a:stretch/>
        </p:blipFill>
        <p:spPr>
          <a:xfrm>
            <a:off x="809066" y="4513942"/>
            <a:ext cx="8155407" cy="1980000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84142" y="333830"/>
            <a:ext cx="9811656" cy="4354284"/>
          </a:xfrm>
        </p:spPr>
        <p:txBody>
          <a:bodyPr>
            <a:normAutofit lnSpcReduction="10000"/>
          </a:bodyPr>
          <a:lstStyle/>
          <a:p>
            <a:pPr marL="0" indent="45720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экспозиции мини-музеев позволяют вести разноплановую работу с детьми, применять различные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приемы,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материалы для всех видов непосредственно образовательной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деятельности.</a:t>
            </a:r>
          </a:p>
          <a:p>
            <a:pPr marL="0" indent="45720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подчеркнуть воспитательную функцию музеев, их значимость в становлении умственного, нравственно-патриотического, трудового, эстетического и экологического воспитания подрастающего поколения. Мы считаем, что работа по созданию мини-музея сплачивает коллектив детей, родителей. Встреча с мини-музеем в рамках деятельности дошкольного образовательного учреждения становится радостной и незабываемой для детей и взрослых.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созданные руками педагогов, воспитанников и их родителей, становятся интерактивными, а значит близкими и понятными каждому ребенку.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позволяет воспитывать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дошкольников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гордости за общее дело, свою группу, детский сад, семью и малую Родину.</a:t>
            </a:r>
          </a:p>
        </p:txBody>
      </p:sp>
    </p:spTree>
    <p:extLst>
      <p:ext uri="{BB962C8B-B14F-4D97-AF65-F5344CB8AC3E}">
        <p14:creationId xmlns:p14="http://schemas.microsoft.com/office/powerpoint/2010/main" val="16817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884</TotalTime>
  <Words>817</Words>
  <Application>Microsoft Office PowerPoint</Application>
  <PresentationFormat>Широкоэкранный</PresentationFormat>
  <Paragraphs>142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Times New Roman</vt:lpstr>
      <vt:lpstr>Trebuchet MS</vt:lpstr>
      <vt:lpstr>Wingdings 3</vt:lpstr>
      <vt:lpstr>Аспект</vt:lpstr>
      <vt:lpstr>Муниципальное автономное дошкольное образовательное учреждение города Новосибирска  «Детский сад № 484 комбинированного вида» (МАДОУ д/с № 484) 630112, г. Новосибирск, ул. Селезнева, 48а. тел/ факс: (383) 224-02-13; 224-55-44; Email: ds_484@edu54.ru ОГРН 1035402457694 ИНН/КПП 5406146377/540601001 </vt:lpstr>
      <vt:lpstr>Актуальность проекта</vt:lpstr>
      <vt:lpstr>Презентация PowerPoint</vt:lpstr>
      <vt:lpstr>Презентация PowerPoint</vt:lpstr>
      <vt:lpstr>Презентация PowerPoint</vt:lpstr>
      <vt:lpstr>Ожидаемые результаты</vt:lpstr>
      <vt:lpstr>Ожидаемые результаты </vt:lpstr>
      <vt:lpstr>Этапы организации работы над проектом:</vt:lpstr>
      <vt:lpstr>Примерное тематическое планирование </vt:lpstr>
      <vt:lpstr>Этапы организации работы над проектом: Второй этап – практический.  Создание мини-музея</vt:lpstr>
      <vt:lpstr>Создание мини-музея «Чудеса осени» </vt:lpstr>
      <vt:lpstr>Функционирование мини-музея   </vt:lpstr>
      <vt:lpstr>Функционирование мини-музея </vt:lpstr>
      <vt:lpstr>Третий этап – презентационный.  Представление мини-музея</vt:lpstr>
      <vt:lpstr>«Такие разные пуговицы» / «Ткани»</vt:lpstr>
      <vt:lpstr>«Такие разные пуговицы» / «Ткани»</vt:lpstr>
      <vt:lpstr>«Такие разные пуговицы» / «Ткани»</vt:lpstr>
      <vt:lpstr>«Такие разные пуговицы» / «Ткани»</vt:lpstr>
      <vt:lpstr>«Такие разные пуговицы» / «Ткани»</vt:lpstr>
      <vt:lpstr>Оценка результативности проекта: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города Новосибирска  «Детский сад № 484 комбинированного вида» (МАДОУ д/с № 484) 630112, г. Новосибирск, ул. Селезнева, 48а. тел/ факс: (383) 224-02-13; 224-55-44; Email: ds_484@edu54.ru ОГРН 1035402457694 ИНН/КПП 5406146377/540601001</dc:title>
  <dc:creator>Пользователь</dc:creator>
  <cp:lastModifiedBy>Пользователь</cp:lastModifiedBy>
  <cp:revision>63</cp:revision>
  <dcterms:created xsi:type="dcterms:W3CDTF">2024-11-10T10:14:53Z</dcterms:created>
  <dcterms:modified xsi:type="dcterms:W3CDTF">2024-11-21T15:46:53Z</dcterms:modified>
</cp:coreProperties>
</file>