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301" r:id="rId3"/>
    <p:sldId id="303" r:id="rId4"/>
    <p:sldId id="304" r:id="rId5"/>
    <p:sldId id="305" r:id="rId6"/>
    <p:sldId id="306" r:id="rId7"/>
    <p:sldId id="275" r:id="rId8"/>
    <p:sldId id="276" r:id="rId9"/>
    <p:sldId id="277" r:id="rId10"/>
    <p:sldId id="279" r:id="rId11"/>
    <p:sldId id="280" r:id="rId12"/>
    <p:sldId id="283" r:id="rId13"/>
    <p:sldId id="278" r:id="rId14"/>
    <p:sldId id="287" r:id="rId15"/>
    <p:sldId id="293" r:id="rId16"/>
    <p:sldId id="269" r:id="rId17"/>
    <p:sldId id="272" r:id="rId18"/>
    <p:sldId id="273" r:id="rId19"/>
    <p:sldId id="274" r:id="rId20"/>
    <p:sldId id="295" r:id="rId21"/>
    <p:sldId id="294" r:id="rId22"/>
    <p:sldId id="296" r:id="rId23"/>
    <p:sldId id="308" r:id="rId24"/>
    <p:sldId id="309" r:id="rId25"/>
    <p:sldId id="310" r:id="rId26"/>
    <p:sldId id="300" r:id="rId27"/>
    <p:sldId id="311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3985" autoAdjust="0"/>
  </p:normalViewPr>
  <p:slideViewPr>
    <p:cSldViewPr>
      <p:cViewPr varScale="1">
        <p:scale>
          <a:sx n="61" d="100"/>
          <a:sy n="61" d="100"/>
        </p:scale>
        <p:origin x="-162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B88310-687B-40A1-A996-95FC16F30BF4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494015-50AC-49CE-862C-775E1BF454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02460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494015-50AC-49CE-862C-775E1BF4541E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053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108-5A7C-41C0-979F-CD94F5EDE650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ACD0F-383E-4E1F-8C3A-A22829DB19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5879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108-5A7C-41C0-979F-CD94F5EDE650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ACD0F-383E-4E1F-8C3A-A22829DB19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9023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108-5A7C-41C0-979F-CD94F5EDE650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ACD0F-383E-4E1F-8C3A-A22829DB19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0627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108-5A7C-41C0-979F-CD94F5EDE650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ACD0F-383E-4E1F-8C3A-A22829DB19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4352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108-5A7C-41C0-979F-CD94F5EDE650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ACD0F-383E-4E1F-8C3A-A22829DB19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9244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108-5A7C-41C0-979F-CD94F5EDE650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ACD0F-383E-4E1F-8C3A-A22829DB19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5754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108-5A7C-41C0-979F-CD94F5EDE650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ACD0F-383E-4E1F-8C3A-A22829DB19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1883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108-5A7C-41C0-979F-CD94F5EDE650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ACD0F-383E-4E1F-8C3A-A22829DB19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2666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108-5A7C-41C0-979F-CD94F5EDE650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ACD0F-383E-4E1F-8C3A-A22829DB19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269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108-5A7C-41C0-979F-CD94F5EDE650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ACD0F-383E-4E1F-8C3A-A22829DB19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1865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F108-5A7C-41C0-979F-CD94F5EDE650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ACD0F-383E-4E1F-8C3A-A22829DB19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8037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FF108-5A7C-41C0-979F-CD94F5EDE650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6ACD0F-383E-4E1F-8C3A-A22829DB19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5059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ecooboi-raketa-15609272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124743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ГБОУ школа-интернат с. Малый Толкай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772816"/>
            <a:ext cx="9144000" cy="4896544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«Мы всё помним, мы гордимся! Космос»</a:t>
            </a:r>
          </a:p>
          <a:p>
            <a:endParaRPr lang="ru-RU" sz="1900" b="1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9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9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Подготовила: </a:t>
            </a:r>
            <a:endParaRPr lang="ru-RU" sz="19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9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классный </a:t>
            </a:r>
            <a:r>
              <a:rPr lang="ru-RU" sz="1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руководитель Осипова А.Г</a:t>
            </a:r>
            <a:r>
              <a:rPr lang="ru-RU" sz="19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r"/>
            <a:r>
              <a:rPr lang="ru-RU" sz="19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с.Малый</a:t>
            </a:r>
            <a:r>
              <a:rPr lang="ru-RU" sz="1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Толкай</a:t>
            </a:r>
          </a:p>
          <a:p>
            <a:pPr algn="r"/>
            <a:endParaRPr lang="ru-RU" sz="2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70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G:\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G:\7-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48" y="116632"/>
            <a:ext cx="8769740" cy="6624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858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G:\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avatars.mds.yandex.net/get-zen_doc/759807/pub_5d2dca45f8ea6700ad453c49_5d2ddfafd11ba200ac676f55/scale_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29" y="116632"/>
            <a:ext cx="8851135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539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G:\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272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G:\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G:\0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7843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G:\КАРТИНКА КОСМОС 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508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>
                <a:solidFill>
                  <a:srgbClr val="FF0000"/>
                </a:solidFill>
              </a:rPr>
              <a:t>Планета Меркурий</a:t>
            </a:r>
            <a:endParaRPr lang="ru-RU" sz="6000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8544173"/>
              </p:ext>
            </p:extLst>
          </p:nvPr>
        </p:nvGraphicFramePr>
        <p:xfrm>
          <a:off x="179512" y="1340768"/>
          <a:ext cx="8784976" cy="530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92488"/>
                <a:gridCol w="4392488"/>
              </a:tblGrid>
              <a:tr h="52565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Ближайшая к Солнцу планета, которую можно увидеть у западного горизонта сразу после заката. Меркурий среди планет Солнечной системы превосходит размерами лишь Плутон. Он немного больше Луны и потому является очень трудным объектом для изучения с Земли. Меркурий трудно наблюдать с Земли. Поскольку Меркурий очень близок к Солнцу – среднее расстояние между ним и нашим светилом составляет 58 млн. км. Это довольно яркий объект. Меркурий вращается вокруг своей оси очень медленно, совершая один оборот почти за 59 земных суток, а вокруг Солнца – за 88 земных суток. Плотность Меркурия высока</a:t>
                      </a:r>
                      <a:r>
                        <a:rPr lang="ru-RU" sz="16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endParaRPr lang="ru-RU" sz="16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Из-за близости солнца на его поверхности невероятный перепад температуры: от +400 градусов днём до -170 градусов ночью. С наступлением ночи поверхность остывает очень быстро. Она образовалась около 4 млрд. лет назад при столкновении с астероидом. Только на планете Меркурий можно наблюдать двойной восход Солнца. 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3" descr="G:\428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149080"/>
            <a:ext cx="4423880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568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Планета Венера</a:t>
            </a:r>
            <a:endParaRPr lang="ru-RU" sz="60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327337"/>
              </p:ext>
            </p:extLst>
          </p:nvPr>
        </p:nvGraphicFramePr>
        <p:xfrm>
          <a:off x="107504" y="1268759"/>
          <a:ext cx="8928992" cy="54005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02832"/>
                <a:gridCol w="4526160"/>
              </a:tblGrid>
              <a:tr h="5400599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Эта удивительная планета, ближайшая к Земле и вторая по расстоянию от Солнца. После Солнца и Луны Венера – самый яркий объект на земном небе. Венера единственная из всех планет Солнечной системы вращается вокруг оси по часовой стрелке. Период ее осевого вращения самый продолжительный в Солнечной системе - около 243 суток, вокруг Солнца – 225 суток. Из – за таких необычных сочетаний одни сутки на Венере равны 117 земным. День и ночь там длятся почти 59 земных суток. Существование атмосферы Венеры было обнаружено в 1761г. русским учёным Михаилом Ломоносовым. 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 поверхности этой планеты никогда не видны звезды. На поверхности планеты крайне жарко – 470 градусов. Ужасающе высокая температура на Венере объясняется сильным парниковым эффектом. На поверхности Венеры с помощью радиоволн обнаружены множество гор, кратеров, разломов и два обширных плоскогорья, по размерам соответствующих материкам на Земле. 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171" name="Picture 3" descr="G:\original(15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77073"/>
            <a:ext cx="4427984" cy="2592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9711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img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968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Планета Земля</a:t>
            </a:r>
            <a:endParaRPr lang="ru-RU" sz="60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44870521"/>
              </p:ext>
            </p:extLst>
          </p:nvPr>
        </p:nvGraphicFramePr>
        <p:xfrm>
          <a:off x="143508" y="1261316"/>
          <a:ext cx="8856984" cy="557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00500"/>
                <a:gridCol w="4356484"/>
              </a:tblGrid>
              <a:tr h="5408044"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Особенная планета. И не только потому, что её поверхность на 2\3 покрыта водой,  и не из- за того, что она имеет сильное магнитное поле, а её атмосфера - уникальные свойства. На Земле есть жизнь! Земля – третья по удаленности от Солнца планета и самая большая из четырёх планет земной группы, её диаметр равен 12 756 км. Расстояние от нашей планеты до центрального светила составляет 150 млн. км. На Земле очень много влаги: более 2\3 поверхности Земли покрыто водой - Мировым океаном. Оборот вокруг Солнца планета совершает за один год, двигаясь со скоростью примерно 30 км/с. 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Земля вращается вокруг своей оси, делая один полный оборот за 24 часа. При этом на той стороне Земли, которая обращена к Солнцу, - день, а на другой половине - ночь. Земля отличается от других планет своей атмосферой. Она окружена воздушной оболочкой, которая состоит в основном из азота – 79 % и кислорода -20%. 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 descr="G:\golubaja-planeta-zemlj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799268"/>
            <a:ext cx="4248472" cy="3019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335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G:\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G:\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G:\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Планета Марс</a:t>
            </a:r>
            <a:endParaRPr lang="ru-RU" sz="60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4522704"/>
              </p:ext>
            </p:extLst>
          </p:nvPr>
        </p:nvGraphicFramePr>
        <p:xfrm>
          <a:off x="169218" y="1268759"/>
          <a:ext cx="8805564" cy="557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1068"/>
                <a:gridCol w="4464496"/>
              </a:tblGrid>
              <a:tr h="5452070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Марс – четвёртая по удалённости от Солнца планета. Он расположен в полтора раза дальше от нашего светила, чем Земля. Марс люди наблюдали с глубокой древности: время от времени он появлялся на небе оранжево-красной звездой. Эта небольшая планета имеет массу в девять раз меньше земной. Планета Марс вращается вокруг своей оси за 24 часа 37 минут, год там длится 687 суток – около двух земных лет. Средняя температура на поверхности Марса - 60градусов. Перепады температуры, в зависимости от времени года и суток, достигают 100- 150 градусов. Полученные с них данные показали, что в южном полушарии Марса сконцентрированы древние горы, покрытые кратерами.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Северное же полушарие Марса изобилует молодыми равнинами и огромными вулканами. Северные области Марса свидетельствуют об активной геологической деятельности на планете – здесь найдены колоссальные вулканы, высотой до 27 км, и гигантские кратера, и сотни высохших русел древних рек. Своим красным цветом Марс обязан бурым камням и желтоватой пыли.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3" name="Picture 5" descr="G:\Mars-planet-space-168038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365104"/>
            <a:ext cx="4392488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3886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Планета Юпитер</a:t>
            </a:r>
            <a:endParaRPr lang="ru-RU" sz="60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4952054"/>
              </p:ext>
            </p:extLst>
          </p:nvPr>
        </p:nvGraphicFramePr>
        <p:xfrm>
          <a:off x="172897" y="1196752"/>
          <a:ext cx="8856984" cy="5661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742184"/>
              </a:tblGrid>
              <a:tr h="5661248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Пятая по расстоянию от Солнца планета и самая крупная из планет–гигантов. Юпитер – газовая планета, твердой поверхности у него нет. Поверхность Юпитера под атмосферой, скорее всего, покрыта океаном. Только его образует не вода, а сжиженный под высоким давлением бурлящий водород. Планета – гигант неторопливо плывёт по своей орбите. Юпитер движется со скоростью 13,1 км/ с – более чем в два раза медленнее Земли. Сутки на Юпитере короче земных: самая большая планета Солнечной системы успевает обернуться вокруг своей оси всего за 9 часов 55 минут, а полный оборот вокруг Солнца совершает за 12 земных лет.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Юпитер окружён слоем атмосферы толщиной 1000 км. Солнечные лучи не проникают вглубь атмосферы – там царит вечная ночь. Широко известен исследователям колоссальный атмосферный вихрь овальной формы - Большое Красное Пятно. По размеру оно превосходит диаметр Земли, имея ширину приблизительно 14 тыс. км., а длину -30-40 тыс. км.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5" name="Picture 3" descr="G:\2020-11-19-14-23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005065"/>
            <a:ext cx="4608512" cy="2815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822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Осипова АГ\Documents\ba03cb5981d411e980fa549f3_16426859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26" y="0"/>
            <a:ext cx="91510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Проблема, на решение которой направлен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проект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Чувство патриотизма, гордость за нашу Родину – великую космическую державу, за наш город, уметь  ценить, беречь и развивать наследие прошлого, заботливо относиться к своей истории, окружающим людям – вот,  что должно быть заложено у обучающихся в школьном возрасте. </a:t>
            </a:r>
          </a:p>
        </p:txBody>
      </p:sp>
    </p:spTree>
    <p:extLst>
      <p:ext uri="{BB962C8B-B14F-4D97-AF65-F5344CB8AC3E}">
        <p14:creationId xmlns:p14="http://schemas.microsoft.com/office/powerpoint/2010/main" val="128062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img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002"/>
            <a:ext cx="9144000" cy="6815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Планета </a:t>
            </a:r>
            <a:r>
              <a:rPr lang="ru-RU" sz="6000" b="1" dirty="0">
                <a:solidFill>
                  <a:srgbClr val="FF0000"/>
                </a:solidFill>
              </a:rPr>
              <a:t>С</a:t>
            </a:r>
            <a:r>
              <a:rPr lang="ru-RU" sz="6000" b="1" dirty="0" smtClean="0">
                <a:solidFill>
                  <a:srgbClr val="FF0000"/>
                </a:solidFill>
              </a:rPr>
              <a:t>атурн</a:t>
            </a:r>
            <a:endParaRPr lang="ru-RU" sz="6000" b="1" dirty="0">
              <a:solidFill>
                <a:srgbClr val="FF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2510095"/>
              </p:ext>
            </p:extLst>
          </p:nvPr>
        </p:nvGraphicFramePr>
        <p:xfrm>
          <a:off x="179512" y="1397000"/>
          <a:ext cx="8856984" cy="53443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8492"/>
                <a:gridCol w="4428492"/>
              </a:tblGrid>
              <a:tr h="5344368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Шестая планета по расстоянию от Солнца и вторая по размерам среди планет – гигантов. Название планета получила в честь римского бога Сатурна, божества плодородия. Сатурн – газовый гигант, размером почти не уступающий Юпитеру,- его диаметр равен примерно 120 500км. Планета Сатурн расположена в 9,5 раза дальше от нашего светила, чем Земля, и почти в два раза дальше, чем Юпитер. Вращается он очень быстро, совершая один оборот всего за 10 часов 40 минут, а вокруг Солнца почти за 30 земных лет. На Сатурне также наблюдаются пятна атмосферных вихрей и грандиозные штормы, заметные даже с Земли.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Сатурне больше водорода - самого лёгкого химического элемента, поэтому его плотность мала - меньше плотности воды, а также встречаются следы гелия, метана и паров воды. Солнце слабо греет эту планету, температура её облаков – 185 градусов. Плотность Сатурна самая низкая среди всех планет Солнечной системы. Интересный феномен, что вокруг Сатурна обращаются тысячи тонких колец. 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 descr="G:\ffdb6696c34ad4211752cd4758cc8cb012 resize 2000x2000 same 2c50a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509120"/>
            <a:ext cx="4283540" cy="2182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027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img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3356" cy="6887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Планета Уран</a:t>
            </a:r>
            <a:endParaRPr lang="ru-RU" sz="6000" b="1" dirty="0">
              <a:solidFill>
                <a:srgbClr val="FF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369450"/>
              </p:ext>
            </p:extLst>
          </p:nvPr>
        </p:nvGraphicFramePr>
        <p:xfrm>
          <a:off x="179512" y="1397000"/>
          <a:ext cx="8964488" cy="53443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82244"/>
                <a:gridCol w="4482244"/>
              </a:tblGrid>
              <a:tr h="5344368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Далёкий Уран - седьмая по расстоянию от Солнца. 13 марта 1781 г. произошло удивительное открытие: впервые за тысячи лет наблюдений Солнечная система пополнилась новой планетой. Ее назвали Уран – в честь греческого бога неба, супруга Геи-Земли. Исследовать Уран с Земли очень сложно, почти вся информация о нём была получена 24 января 1986 г, когда вблизи него пролетел «</a:t>
                      </a:r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Вояджер-2</a:t>
                      </a: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». Уран причислен к планетам- гигантам, хотя заметно меньше Юпитера и Сатурна. Но Уран значительно крупнее Земли, и по своему строению это типичная газовая планета.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Время обращения Урана вокруг своей оси 17 часов 14 минут, полный оборот вокруг Солнца – за 84 года.  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Планета – лежебока получает почти в 400 раз меньше света, чем Земля. В 1977г. астрономы открыли кольца Урана, совсем не похожи на светлые и широкие кольца Сатурна – они очень узки, это почти паутинки вокруг планеты.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0" name="Picture 2" descr="G:\s-ae837b2b9c394c1f29102b531591a6c7129bd58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007" y="3717032"/>
            <a:ext cx="4507993" cy="296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9192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img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Планета Нептун</a:t>
            </a:r>
            <a:endParaRPr lang="ru-RU" sz="6000" b="1" dirty="0">
              <a:solidFill>
                <a:srgbClr val="FF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6140128"/>
              </p:ext>
            </p:extLst>
          </p:nvPr>
        </p:nvGraphicFramePr>
        <p:xfrm>
          <a:off x="107504" y="1397000"/>
          <a:ext cx="8856984" cy="53443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8492"/>
                <a:gridCol w="4428492"/>
              </a:tblGrid>
              <a:tr h="5344368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Предпоследняя, восьмая по расстоянию от Солнца планета. Свое название Нептун получил в честь римского бога морей. Его невозможно увидеть с Земли невооруженным глазом. По яркости он приблизительно в 6 раз слабее Урана и расположен в 30 раз дальше от нашего светила, чем Земля, - на самом краю планетной системы. 23 сентября 1846 г астрономы обнаружили неизвестную планету – Нептун. Первым его увидел ещё Галилей, следя за спутниками Юпитера. Он подумал, что это звезда, и зарисовал положение Нептуна в своём дневнике, чем очень помог современным астрономам. Нептун- четвёртый и последний газовый гигант в планетной системе Солнца.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Он значительно меньше по размерам, чем Юпитер и Сатурн, но зато во многих отношениях очень похож на Уран. Нептун в 17 раз массивнее и в 58 раз объёмнее Земли. Его средний диаметр равен 49,5 тыс. км – в четыре раза больше земного. Двигаясь со скоростью 5,4 км/с, Нептун совершает один оборот вокруг своей оси за 16 часов 7 минут, вокруг Солнца – за 165 земных лет.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 descr="G:\maxresdefaul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437112"/>
            <a:ext cx="4323972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482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Осипова АГ\Documents\ba03cb5981d411e980fa549f3_16426859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26" y="0"/>
            <a:ext cx="91510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Коллаж </a:t>
            </a:r>
            <a:b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«Планеты солнечной системы»</a:t>
            </a:r>
            <a:endParaRPr lang="ru-RU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Осипова АГ\Documents\неп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8280920" cy="544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2571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Осипова АГ\Documents\ba03cb5981d411e980fa549f3_16426859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26" y="0"/>
            <a:ext cx="91510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Экскурсия с обучающимися в музей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Краеведческий музей» г.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Похвистнево</a:t>
            </a:r>
            <a:r>
              <a:rPr lang="ru-RU" sz="28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 descr="C:\Users\Осипова АГ\AppData\Local\Temp\Rar$DI18.667\IMG_20210408_085420_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6" y="1433678"/>
            <a:ext cx="8021894" cy="532865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5241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Осипова АГ\Documents\ba03cb5981d411e980fa549f3_16426859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26" y="0"/>
            <a:ext cx="91510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Стен газета </a:t>
            </a:r>
            <a:b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«Мы помним, мы гордимся! Космос»</a:t>
            </a:r>
            <a:endParaRPr lang="ru-RU" sz="36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 descr="C:\Users\Осипова АГ\Downloads\IMG_20210412_07085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08" y="2283311"/>
            <a:ext cx="4104456" cy="30963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6" name="Picture 2" descr="C:\Users\Осипова АГ\Downloads\IMG_20210412_0709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221088"/>
            <a:ext cx="3462468" cy="21624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7" name="Picture 2" descr="C:\Users\Осипова АГ\Documents\неп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241" y="1638645"/>
            <a:ext cx="2229207" cy="23031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293739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Осипова АГ\Documents\ba03cb5981d411e980fa549f3_16426859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26" y="0"/>
            <a:ext cx="91510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Наш фотоотчёт</a:t>
            </a:r>
            <a:endParaRPr lang="ru-RU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3" descr="C:\Users\Осипова АГ\Documents\неп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628800"/>
            <a:ext cx="5184576" cy="52292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C:\Users\Осипова АГ\Documents\291566645039211.pn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310542"/>
            <a:ext cx="2118965" cy="2118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C:\Users\Осипова АГ\Documents\29156664503921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43400"/>
            <a:ext cx="1916832" cy="191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5337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Осипова АГ\Documents\ba03cb5981d411e980fa549f3_16426859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26" y="0"/>
            <a:ext cx="91510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МЫ-НАСЛЕДНИКИ ГАГАРИНА!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 descr="C:\Users\Осипова АГ\Documents\krug-gagarin-poekhali-1202-2297-1200x630.jpg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02911"/>
            <a:ext cx="8229600" cy="432054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417186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Осипова АГ\Documents\ba03cb5981d411e980fa549f3_16426859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26" y="0"/>
            <a:ext cx="91510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проекта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§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создание условий для формирования у обучающихся нравственно-патриотических чувств через знакомство с историей отечественной космонавтики, а также совершенствование  у обучающихся  представлений и знаний о космическом пространстве, солнечной системе и освоение космоса людьми.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9004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Осипова АГ\Documents\ba03cb5981d411e980fa549f3_16426859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26" y="0"/>
            <a:ext cx="91510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проекта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lvl="0" algn="just">
              <a:buFont typeface="Wingdings" pitchFamily="2" charset="2"/>
              <a:buChar char="§"/>
            </a:pPr>
            <a:r>
              <a:rPr lang="ru-RU" sz="4200" dirty="0">
                <a:latin typeface="Times New Roman" pitchFamily="18" charset="0"/>
                <a:cs typeface="Times New Roman" pitchFamily="18" charset="0"/>
              </a:rPr>
              <a:t>познакомить обучающихся с планетами солнечной системы и  изучить их, а также с государственным праздником Днем Космонавтики, с первым русским космонавтом Ю. А. Гагариным;</a:t>
            </a:r>
          </a:p>
          <a:p>
            <a:pPr lvl="0" algn="just">
              <a:buFont typeface="Wingdings" pitchFamily="2" charset="2"/>
              <a:buChar char="§"/>
            </a:pPr>
            <a:r>
              <a:rPr lang="ru-RU" sz="4200" dirty="0">
                <a:latin typeface="Times New Roman" pitchFamily="18" charset="0"/>
                <a:cs typeface="Times New Roman" pitchFamily="18" charset="0"/>
              </a:rPr>
              <a:t>расширить и актуализировать представления и знания обучающихся о космических объектах, о деятельности людей по освоению космоса (о профессии космонавт, о личных качествах космонавта);</a:t>
            </a:r>
          </a:p>
          <a:p>
            <a:pPr lvl="0" algn="just">
              <a:buFont typeface="Wingdings" pitchFamily="2" charset="2"/>
              <a:buChar char="§"/>
            </a:pPr>
            <a:r>
              <a:rPr lang="ru-RU" sz="4200" dirty="0">
                <a:latin typeface="Times New Roman" pitchFamily="18" charset="0"/>
                <a:cs typeface="Times New Roman" pitchFamily="18" charset="0"/>
              </a:rPr>
              <a:t>популяризировать космическую тему  среди своих сверстников;</a:t>
            </a:r>
          </a:p>
          <a:p>
            <a:pPr lvl="0" algn="just">
              <a:buFont typeface="Wingdings" pitchFamily="2" charset="2"/>
              <a:buChar char="§"/>
            </a:pPr>
            <a:r>
              <a:rPr lang="ru-RU" sz="4200" dirty="0">
                <a:latin typeface="Times New Roman" pitchFamily="18" charset="0"/>
                <a:cs typeface="Times New Roman" pitchFamily="18" charset="0"/>
              </a:rPr>
              <a:t>развивать кругозор, творческое воображение, фантазию и умение находить нужную  информацию в различных источниках; </a:t>
            </a:r>
          </a:p>
          <a:p>
            <a:pPr lvl="0" algn="just">
              <a:buFont typeface="Wingdings" pitchFamily="2" charset="2"/>
              <a:buChar char="§"/>
            </a:pPr>
            <a:r>
              <a:rPr lang="ru-RU" sz="4200" dirty="0">
                <a:latin typeface="Times New Roman" pitchFamily="18" charset="0"/>
                <a:cs typeface="Times New Roman" pitchFamily="18" charset="0"/>
              </a:rPr>
              <a:t>расширить словарный запас,  интерес к окружающему миру, любознательность;</a:t>
            </a:r>
          </a:p>
          <a:p>
            <a:pPr lvl="0" algn="just">
              <a:buFont typeface="Wingdings" pitchFamily="2" charset="2"/>
              <a:buChar char="§"/>
            </a:pPr>
            <a:r>
              <a:rPr lang="ru-RU" sz="4200" dirty="0">
                <a:latin typeface="Times New Roman" pitchFamily="18" charset="0"/>
                <a:cs typeface="Times New Roman" pitchFamily="18" charset="0"/>
              </a:rPr>
              <a:t>воспитывать патриотические качества, гордость за российских космонавтов – первооткрывателей космоса, любовь к своей Родине, воспитать чувство коллективизма, умение работать в группах, создать доброжелательную атмосферу и положительные эмоции у детей.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826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Осипова АГ\Documents\ba03cb5981d411e980fa549f3_16426859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26" y="0"/>
            <a:ext cx="91510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Планируемые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результаты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узнают много новой информации о космосе, о профессии космонавт;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повысится интерес к проблеме экологии на планете Земля;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будут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знать историю освоения космоса, гордиться своей страной-Родиной космонавтики.</a:t>
            </a:r>
          </a:p>
        </p:txBody>
      </p:sp>
    </p:spTree>
    <p:extLst>
      <p:ext uri="{BB962C8B-B14F-4D97-AF65-F5344CB8AC3E}">
        <p14:creationId xmlns:p14="http://schemas.microsoft.com/office/powerpoint/2010/main" val="1893114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Осипова АГ\Documents\ba03cb5981d411e980fa549f3_16426859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26" y="0"/>
            <a:ext cx="91510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Вид проекта:</a:t>
            </a:r>
            <a:r>
              <a: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4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исследовательско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-творческий 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Продолжительность проекта:</a:t>
            </a:r>
            <a:r>
              <a: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endParaRPr lang="ru-RU" sz="4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краткосрочный </a:t>
            </a:r>
          </a:p>
          <a:p>
            <a:pPr marL="0" indent="0" algn="ctr">
              <a:buNone/>
            </a:pP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03.04.2023г.-14.04.2023г.)</a:t>
            </a:r>
          </a:p>
          <a:p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9360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7" name="Picture 3" descr="G:\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G:\DLRpqaCVoAEdsr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410"/>
            <a:ext cx="9248775" cy="6781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268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G:\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G:\10668849c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40892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531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i="1" dirty="0"/>
              <a:t>Для собак изготовили специальные  скафандры </a:t>
            </a:r>
            <a:endParaRPr lang="ru-RU" sz="4000" b="1" i="1" dirty="0" smtClean="0"/>
          </a:p>
          <a:p>
            <a:pPr marL="0" indent="0">
              <a:buNone/>
            </a:pPr>
            <a:r>
              <a:rPr lang="ru-RU" sz="4000" b="1" i="1" dirty="0" smtClean="0"/>
              <a:t>из </a:t>
            </a:r>
            <a:r>
              <a:rPr lang="ru-RU" sz="4000" b="1" i="1" dirty="0"/>
              <a:t>прорезиненной </a:t>
            </a:r>
            <a:endParaRPr lang="ru-RU" sz="4000" b="1" i="1" dirty="0" smtClean="0"/>
          </a:p>
          <a:p>
            <a:pPr marL="0" indent="0">
              <a:buNone/>
            </a:pPr>
            <a:r>
              <a:rPr lang="ru-RU" sz="4000" b="1" i="1" dirty="0" smtClean="0"/>
              <a:t>ткани</a:t>
            </a:r>
            <a:r>
              <a:rPr lang="ru-RU" sz="4000" b="1" i="1" dirty="0"/>
              <a:t> и шлемы </a:t>
            </a:r>
            <a:endParaRPr lang="ru-RU" sz="4000" b="1" i="1" dirty="0" smtClean="0"/>
          </a:p>
          <a:p>
            <a:pPr marL="0" indent="0">
              <a:buNone/>
            </a:pPr>
            <a:r>
              <a:rPr lang="ru-RU" sz="4000" b="1" i="1" dirty="0" smtClean="0"/>
              <a:t>из </a:t>
            </a:r>
            <a:r>
              <a:rPr lang="ru-RU" sz="4000" b="1" i="1" dirty="0"/>
              <a:t>прозрачной </a:t>
            </a:r>
            <a:endParaRPr lang="ru-RU" sz="4000" b="1" i="1" dirty="0" smtClean="0"/>
          </a:p>
          <a:p>
            <a:pPr marL="0" indent="0">
              <a:buNone/>
            </a:pPr>
            <a:r>
              <a:rPr lang="ru-RU" sz="4000" b="1" i="1" dirty="0" smtClean="0"/>
              <a:t>пла­стмассы</a:t>
            </a:r>
            <a:r>
              <a:rPr lang="ru-RU" sz="4000" b="1" i="1" dirty="0"/>
              <a:t>. </a:t>
            </a:r>
          </a:p>
        </p:txBody>
      </p:sp>
      <p:pic>
        <p:nvPicPr>
          <p:cNvPr id="4" name="Picture 2" descr="G:\собака-в-космическом-костюме-s-астронавта-иллюстрация-d-изолированная-12103134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2584" y="2924944"/>
            <a:ext cx="4016968" cy="3806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276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</TotalTime>
  <Words>1638</Words>
  <Application>Microsoft Office PowerPoint</Application>
  <PresentationFormat>Экран (4:3)</PresentationFormat>
  <Paragraphs>63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ГБОУ школа-интернат с. Малый Толкай</vt:lpstr>
      <vt:lpstr>Проблема, на решение которой направлен проект </vt:lpstr>
      <vt:lpstr>Цель проекта</vt:lpstr>
      <vt:lpstr>Задачи проекта  </vt:lpstr>
      <vt:lpstr>Планируемые результаты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Планета Меркурий</vt:lpstr>
      <vt:lpstr>Планета Венера</vt:lpstr>
      <vt:lpstr>Планета Земля</vt:lpstr>
      <vt:lpstr>Планета Марс</vt:lpstr>
      <vt:lpstr>Планета Юпитер</vt:lpstr>
      <vt:lpstr>Планета Сатурн</vt:lpstr>
      <vt:lpstr>Планета Уран</vt:lpstr>
      <vt:lpstr>Планета Нептун</vt:lpstr>
      <vt:lpstr>Коллаж  «Планеты солнечной системы»</vt:lpstr>
      <vt:lpstr>Экскурсия с обучающимися в музей   «Краеведческий музей» г. Похвистнево </vt:lpstr>
      <vt:lpstr>Стен газета  «Мы помним, мы гордимся! Космос»</vt:lpstr>
      <vt:lpstr>Наш фотоотчёт</vt:lpstr>
      <vt:lpstr>МЫ-НАСЛЕДНИКИ ГАГАРИНА!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Осипова АГ</dc:creator>
  <cp:lastModifiedBy>Осипова АГ</cp:lastModifiedBy>
  <cp:revision>65</cp:revision>
  <dcterms:created xsi:type="dcterms:W3CDTF">2021-04-02T05:07:34Z</dcterms:created>
  <dcterms:modified xsi:type="dcterms:W3CDTF">2024-10-16T16:24:33Z</dcterms:modified>
</cp:coreProperties>
</file>