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57" r:id="rId5"/>
    <p:sldId id="260" r:id="rId6"/>
    <p:sldId id="270" r:id="rId7"/>
    <p:sldId id="271" r:id="rId8"/>
    <p:sldId id="269" r:id="rId9"/>
    <p:sldId id="268" r:id="rId10"/>
    <p:sldId id="267" r:id="rId11"/>
    <p:sldId id="266" r:id="rId12"/>
    <p:sldId id="265" r:id="rId13"/>
    <p:sldId id="264" r:id="rId14"/>
    <p:sldId id="261" r:id="rId15"/>
    <p:sldId id="263" r:id="rId16"/>
    <p:sldId id="26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80" autoAdjust="0"/>
  </p:normalViewPr>
  <p:slideViewPr>
    <p:cSldViewPr>
      <p:cViewPr varScale="1">
        <p:scale>
          <a:sx n="83" d="100"/>
          <a:sy n="83" d="100"/>
        </p:scale>
        <p:origin x="-145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6713" y="5103674"/>
            <a:ext cx="90098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38100">
                  <a:solidFill>
                    <a:srgbClr val="00206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Великий космос. </a:t>
            </a:r>
          </a:p>
          <a:p>
            <a:pPr algn="ctr"/>
            <a:r>
              <a:rPr lang="ru-RU" sz="5400" b="1" cap="all" dirty="0" smtClean="0">
                <a:ln w="38100">
                  <a:solidFill>
                    <a:srgbClr val="00206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Знаменитые космонавты</a:t>
            </a:r>
            <a:endParaRPr lang="ru-RU" sz="5400" b="1" cap="all" dirty="0">
              <a:ln w="38100">
                <a:solidFill>
                  <a:srgbClr val="00206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743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8496944" cy="4176464"/>
          </a:xfrm>
          <a:noFill/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514350" indent="-514350" algn="l">
              <a:buFont typeface="Arial" pitchFamily="34" charset="0"/>
              <a:buAutoNum type="arabicPeriod"/>
            </a:pPr>
            <a:endParaRPr lang="ru-RU" sz="21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sz="21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sz="21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sz="20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sz="20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Arial" pitchFamily="34" charset="0"/>
              <a:buAutoNum type="arabicPeriod"/>
            </a:pPr>
            <a:endParaRPr lang="ru-RU" sz="2000" b="1" dirty="0" smtClean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AutoNum type="arabicPeriod"/>
            </a:pPr>
            <a:endParaRPr lang="ru-RU" sz="20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sz="2000" b="1" dirty="0" smtClean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n w="11430"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n w="1143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8280920" cy="1470025"/>
          </a:xfrm>
        </p:spPr>
        <p:txBody>
          <a:bodyPr/>
          <a:lstStyle/>
          <a:p>
            <a:pPr marL="182880" indent="0" algn="ctr">
              <a:buNone/>
            </a:pP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Знаменитые космонавты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628800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Георгий Тимофеевич </a:t>
            </a:r>
            <a:r>
              <a:rPr lang="ru-RU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Б</a:t>
            </a: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ереговой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Юрий Алексеевич Гагарин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ru-RU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Владимир Александрович </a:t>
            </a:r>
            <a:r>
              <a:rPr lang="ru-RU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Джанибеков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Сергей Константинович Крикалёв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Алексей Архипович Леонов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Валерий Владимирович Поляков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Светлана Евгеньевна Савицкая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Анатолий Яковлевич Соловьёв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Валентина Владимировна Терешкова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Герман Степанович Титов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Нил</a:t>
            </a:r>
            <a:r>
              <a:rPr lang="ru-RU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 </a:t>
            </a: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Олден Армстронг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vi-VN" b="1" dirty="0">
                <a:ln w="11430">
                  <a:noFill/>
                </a:ln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Ян Ливэй </a:t>
            </a:r>
            <a:endParaRPr lang="ru-RU" b="1" dirty="0">
              <a:ln w="11430">
                <a:noFill/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Ракета — Картинки для презентаций | Всё о Prezi-презентациях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1628801"/>
            <a:ext cx="6012427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48680"/>
            <a:ext cx="2735580" cy="39014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4622936" y="5013176"/>
            <a:ext cx="3707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vi-VN" sz="2800" b="1" cap="all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vi-VN" sz="2800" b="1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еоргий</a:t>
            </a:r>
            <a:r>
              <a:rPr lang="vi-VN" sz="2800" b="1" cap="all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vi-VN" sz="2800" b="1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имофеевич</a:t>
            </a:r>
            <a:r>
              <a:rPr lang="vi-VN" sz="2800" b="1" cap="all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cap="all" spc="0" dirty="0" smtClean="0">
              <a:ln w="0"/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cap="all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vi-VN" sz="2800" b="1" spc="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ереговой</a:t>
            </a:r>
            <a:endParaRPr lang="ru-RU" sz="2800" b="1" spc="0" dirty="0">
              <a:ln w="0"/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244328" y="6205224"/>
            <a:ext cx="720000" cy="432048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7330452" y="6205224"/>
            <a:ext cx="720000" cy="432048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1" name="Picture 3" descr="C:\Users\Admin\Desktop\Новая папка (2)\Береговой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75288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85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48680"/>
            <a:ext cx="2736000" cy="36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834725" y="5013176"/>
            <a:ext cx="328352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Юрий Алексеевич</a:t>
            </a:r>
            <a:r>
              <a:rPr lang="vi-VN" sz="28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Гагарин</a:t>
            </a:r>
            <a:endParaRPr lang="ru-RU" sz="2800" b="1" cap="all" spc="0" dirty="0">
              <a:ln w="0"/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292080" y="6237312"/>
            <a:ext cx="720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812360" y="6237312"/>
            <a:ext cx="72008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6588224" y="6237312"/>
            <a:ext cx="72000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4" name="Picture 2" descr="C:\Users\Admin\Desktop\Новая папка (2)\Гагари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82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548680"/>
            <a:ext cx="2627617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355976" y="501317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Владимир Александрович </a:t>
            </a:r>
          </a:p>
          <a:p>
            <a:pPr algn="ctr"/>
            <a:r>
              <a:rPr lang="ru-RU" sz="28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Джанибеков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5148065" y="6183306"/>
            <a:ext cx="72008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7692296" y="6183306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100" name="Picture 4" descr="C:\Users\Admin\Desktop\QR-code_text_2_Feb_2021_21-11-5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50" y="891218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53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04664"/>
            <a:ext cx="2542021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427984" y="472514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Сергей Константинович </a:t>
            </a:r>
            <a:r>
              <a:rPr lang="vi-VN" sz="28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Крикалёв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596336" y="6183306"/>
            <a:ext cx="72008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364088" y="6183306"/>
            <a:ext cx="720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128" name="Picture 8" descr="C:\Users\Admin\Desktop\Новая папка (2)\Крикалёв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16048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06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76672"/>
            <a:ext cx="2848881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091782" y="5085184"/>
            <a:ext cx="353750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Алексей Архипович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Леонов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5364088" y="6183306"/>
            <a:ext cx="720000" cy="432048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668344" y="6183306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146" name="Picture 2" descr="C:\Users\Admin\Desktop\Новая папка (2)\Леонов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75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534" y="620688"/>
            <a:ext cx="2638077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788024" y="5089298"/>
            <a:ext cx="419441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Валерий Владимирович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Поляков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596336" y="6183306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479534" y="6183306"/>
            <a:ext cx="720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194" name="Picture 2" descr="C:\Users\Admin\Desktop\Новая папка (2)\Поляков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07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48680"/>
            <a:ext cx="2596851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932040" y="5061160"/>
            <a:ext cx="379700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Светлана Евгеньевна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Савицкая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596336" y="6183306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364088" y="6183306"/>
            <a:ext cx="72008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220" name="Picture 4" descr="C:\Users\Admin\Desktop\Новая папка (2)\Савицкая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661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548680"/>
            <a:ext cx="2926800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292080" y="5085184"/>
            <a:ext cx="37478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Анатолий Яковлевич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Соловьёв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596336" y="6183306"/>
            <a:ext cx="72008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364088" y="6183306"/>
            <a:ext cx="720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42" name="Picture 2" descr="C:\Users\Admin\Desktop\Новая папка (2)\Соловьёв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93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48680"/>
            <a:ext cx="2708826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595390" y="5085184"/>
            <a:ext cx="453425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Валентина Владимировна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Терешкова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668344" y="6183306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292080" y="6183306"/>
            <a:ext cx="72008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1266" name="Picture 2" descr="C:\Users\Admin\Desktop\Новая папка (2)\Терешков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5184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94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48680"/>
            <a:ext cx="2946312" cy="3902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220072" y="4869160"/>
            <a:ext cx="350525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Герман Степанович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Титов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668344" y="6183306"/>
            <a:ext cx="72008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364088" y="6183306"/>
            <a:ext cx="720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290" name="Picture 2" descr="C:\Users\Admin\Desktop\Новая папка (2)\Титов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34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48680"/>
            <a:ext cx="2988000" cy="38878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6084168" y="4941168"/>
            <a:ext cx="207941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Нил</a:t>
            </a:r>
            <a:r>
              <a:rPr lang="ru-RU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Олден </a:t>
            </a:r>
            <a:endParaRPr lang="ru-RU" sz="2800" b="1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Армстронг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704096" y="6185268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5436096" y="6185268"/>
            <a:ext cx="684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314" name="Picture 2" descr="C:\Users\Admin\Desktop\Новая папка (2)\Армстронг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24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12160" y="5138880"/>
            <a:ext cx="1861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28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Ян </a:t>
            </a:r>
            <a:r>
              <a:rPr lang="vi-VN" sz="28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Ливэй</a:t>
            </a:r>
            <a:r>
              <a:rPr lang="vi-VN" sz="28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b="1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664" y="548680"/>
            <a:ext cx="3211153" cy="388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6516216" y="6183306"/>
            <a:ext cx="720080" cy="432000"/>
          </a:xfrm>
          <a:prstGeom prst="actionButtonHome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5364088" y="6183306"/>
            <a:ext cx="720000" cy="432000"/>
          </a:xfrm>
          <a:prstGeom prst="actionButtonBackPrevious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16215" y="6183306"/>
            <a:ext cx="720000" cy="432000"/>
          </a:xfrm>
          <a:prstGeom prst="actionButtonForwardNext">
            <a:avLst/>
          </a:prstGeom>
          <a:solidFill>
            <a:schemeClr val="tx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170" name="Picture 2" descr="C:\Users\Admin\Desktop\Новая папка (2)\Ливэй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680"/>
            <a:ext cx="36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86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eoplayback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496" y="56089"/>
            <a:ext cx="9108504" cy="671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6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139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305</TotalTime>
  <Words>47</Words>
  <Application>Microsoft Office PowerPoint</Application>
  <PresentationFormat>Экран (4:3)</PresentationFormat>
  <Paragraphs>45</Paragraphs>
  <Slides>16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Воздушный поток</vt:lpstr>
      <vt:lpstr>Презентация PowerPoint</vt:lpstr>
      <vt:lpstr>Знаменитые космонавты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28</cp:revision>
  <dcterms:created xsi:type="dcterms:W3CDTF">2021-02-01T16:11:42Z</dcterms:created>
  <dcterms:modified xsi:type="dcterms:W3CDTF">2021-02-02T19:25:35Z</dcterms:modified>
</cp:coreProperties>
</file>