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7" r:id="rId2"/>
    <p:sldId id="265" r:id="rId3"/>
    <p:sldId id="266" r:id="rId4"/>
    <p:sldId id="268" r:id="rId5"/>
    <p:sldId id="269" r:id="rId6"/>
    <p:sldId id="274" r:id="rId7"/>
    <p:sldId id="275" r:id="rId8"/>
    <p:sldId id="270" r:id="rId9"/>
    <p:sldId id="271" r:id="rId10"/>
    <p:sldId id="272" r:id="rId11"/>
    <p:sldId id="273" r:id="rId12"/>
    <p:sldId id="276" r:id="rId13"/>
    <p:sldId id="277" r:id="rId14"/>
    <p:sldId id="278" r:id="rId15"/>
    <p:sldId id="279" r:id="rId16"/>
    <p:sldId id="280" r:id="rId17"/>
  </p:sldIdLst>
  <p:sldSz cx="9144000" cy="6858000" type="screen4x3"/>
  <p:notesSz cx="6858000" cy="9144000"/>
  <p:embeddedFontLs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Comic Sans MS" pitchFamily="66" charset="0"/>
      <p:regular r:id="rId22"/>
      <p:bold r:id="rId23"/>
      <p:italic r:id="rId24"/>
      <p:boldItalic r:id="rId2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>
        <p:scale>
          <a:sx n="90" d="100"/>
          <a:sy n="90" d="100"/>
        </p:scale>
        <p:origin x="-816" y="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18.06.2021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1643050"/>
            <a:ext cx="7500990" cy="2331690"/>
          </a:xfrm>
        </p:spPr>
        <p:txBody>
          <a:bodyPr anchor="ctr"/>
          <a:lstStyle/>
          <a:p>
            <a:pPr algn="l"/>
            <a:r>
              <a:rPr lang="ru-RU" b="1" dirty="0" smtClean="0"/>
              <a:t>«Игры наших бабушек и дедушек»</a:t>
            </a:r>
            <a:r>
              <a:rPr lang="ru-RU" sz="7200" dirty="0" smtClean="0"/>
              <a:t/>
            </a:r>
            <a:br>
              <a:rPr lang="ru-RU" sz="7200" dirty="0" smtClean="0"/>
            </a:b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7620" y="5633864"/>
            <a:ext cx="4929222" cy="1224136"/>
          </a:xfrm>
        </p:spPr>
        <p:txBody>
          <a:bodyPr/>
          <a:lstStyle/>
          <a:p>
            <a:pPr algn="l"/>
            <a:r>
              <a:rPr lang="ru-RU" sz="1400" b="1" dirty="0" smtClean="0"/>
              <a:t>Автор: ученица  2«А» </a:t>
            </a:r>
            <a:r>
              <a:rPr lang="ru-RU" sz="1400" b="1" dirty="0" err="1" smtClean="0"/>
              <a:t>класса,Чехоева</a:t>
            </a:r>
            <a:r>
              <a:rPr lang="ru-RU" sz="1400" b="1" dirty="0" smtClean="0"/>
              <a:t> Амина</a:t>
            </a:r>
            <a:endParaRPr lang="ru-RU" sz="1400" dirty="0" smtClean="0"/>
          </a:p>
          <a:p>
            <a:pPr algn="l"/>
            <a:r>
              <a:rPr lang="ru-RU" sz="1400" b="1" dirty="0" err="1" smtClean="0"/>
              <a:t>Руководитель:Сергеева</a:t>
            </a:r>
            <a:r>
              <a:rPr lang="ru-RU" sz="1400" b="1" dirty="0" smtClean="0"/>
              <a:t> Марина Владимировна</a:t>
            </a:r>
            <a:endParaRPr lang="ru-RU" sz="1400" dirty="0" smtClean="0"/>
          </a:p>
          <a:p>
            <a:pPr algn="l">
              <a:spcBef>
                <a:spcPct val="0"/>
              </a:spcBef>
              <a:defRPr/>
            </a:pPr>
            <a:endParaRPr lang="ru-RU" sz="1400" dirty="0">
              <a:solidFill>
                <a:schemeClr val="accent5">
                  <a:lumMod val="50000"/>
                </a:schemeClr>
              </a:solidFill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354155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571480"/>
            <a:ext cx="7143800" cy="71438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928670"/>
            <a:ext cx="5214974" cy="5286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9832291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571480"/>
            <a:ext cx="7500990" cy="357190"/>
          </a:xfrm>
        </p:spPr>
        <p:txBody>
          <a:bodyPr anchor="ctr"/>
          <a:lstStyle/>
          <a:p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0100" y="1000108"/>
            <a:ext cx="7643866" cy="1346493"/>
          </a:xfrm>
        </p:spPr>
        <p:txBody>
          <a:bodyPr/>
          <a:lstStyle/>
          <a:p>
            <a:r>
              <a:rPr lang="ru-RU" sz="2400" b="1" dirty="0" smtClean="0"/>
              <a:t>Цель  проекта:  </a:t>
            </a:r>
            <a:r>
              <a:rPr lang="ru-RU" sz="2400" dirty="0" smtClean="0"/>
              <a:t>изучение и пропаганда осетинской национальной культуры.</a:t>
            </a:r>
          </a:p>
          <a:p>
            <a:r>
              <a:rPr lang="ru-RU" sz="2400" b="1" dirty="0" smtClean="0"/>
              <a:t>Задачи проекта:</a:t>
            </a:r>
            <a:endParaRPr lang="ru-RU" sz="2400" dirty="0" smtClean="0"/>
          </a:p>
          <a:p>
            <a:pPr lvl="0"/>
            <a:r>
              <a:rPr lang="ru-RU" sz="2400" dirty="0" smtClean="0"/>
              <a:t>Узнать, в какие игры играли наши бабушки и дедушки; </a:t>
            </a:r>
          </a:p>
          <a:p>
            <a:pPr lvl="0"/>
            <a:r>
              <a:rPr lang="ru-RU" sz="2400" dirty="0" smtClean="0"/>
              <a:t>Изучить литературу по данной теме, найти необходимую информацию  в сети Интернет.</a:t>
            </a:r>
          </a:p>
          <a:p>
            <a:r>
              <a:rPr lang="ru-RU" sz="2400" b="1" dirty="0" smtClean="0"/>
              <a:t>Предмет исследования: </a:t>
            </a:r>
            <a:r>
              <a:rPr lang="ru-RU" sz="2400" dirty="0" smtClean="0"/>
              <a:t>осетинские народные игры.</a:t>
            </a:r>
          </a:p>
          <a:p>
            <a:r>
              <a:rPr lang="ru-RU" sz="2400" b="1" dirty="0" smtClean="0"/>
              <a:t> Гипотеза</a:t>
            </a:r>
            <a:r>
              <a:rPr lang="ru-RU" sz="2400" dirty="0" smtClean="0"/>
              <a:t>: игры наших бабушек и дедушек отличались от современных.</a:t>
            </a:r>
            <a:endParaRPr lang="ru-RU" sz="2400" dirty="0"/>
          </a:p>
        </p:txBody>
      </p:sp>
      <p:grpSp>
        <p:nvGrpSpPr>
          <p:cNvPr id="4" name="Группа 1"/>
          <p:cNvGrpSpPr>
            <a:grpSpLocks/>
          </p:cNvGrpSpPr>
          <p:nvPr/>
        </p:nvGrpSpPr>
        <p:grpSpPr bwMode="auto">
          <a:xfrm>
            <a:off x="1000100" y="2500306"/>
            <a:ext cx="7215238" cy="2971878"/>
            <a:chOff x="1320552" y="-197484"/>
            <a:chExt cx="8004403" cy="4284024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320552" y="-197484"/>
              <a:ext cx="8004403" cy="4880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600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Arial" charset="0"/>
              </a:endParaRPr>
            </a:p>
          </p:txBody>
        </p:sp>
        <p:sp>
          <p:nvSpPr>
            <p:cNvPr id="6" name="Прямоугольник 3"/>
            <p:cNvSpPr>
              <a:spLocks noChangeArrowheads="1"/>
            </p:cNvSpPr>
            <p:nvPr/>
          </p:nvSpPr>
          <p:spPr bwMode="auto">
            <a:xfrm>
              <a:off x="2113067" y="3509773"/>
              <a:ext cx="6491879" cy="576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sz="2000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2203231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16" y="642918"/>
            <a:ext cx="5000660" cy="59293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42" y="1000108"/>
            <a:ext cx="4786346" cy="55721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:\icAwf1k0HWU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57422" y="642918"/>
            <a:ext cx="4786346" cy="5786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:\tAsdeYHHpQ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357166"/>
            <a:ext cx="3929090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1" name="Picture 3" descr="H:\WCMxREqCjCQ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285860"/>
            <a:ext cx="3497269" cy="5286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50" y="642918"/>
            <a:ext cx="5572164" cy="5857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428604"/>
            <a:ext cx="4786346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1071546"/>
            <a:ext cx="7000924" cy="46434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28" y="1000108"/>
            <a:ext cx="6979798" cy="50974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04" y="1571612"/>
            <a:ext cx="7000924" cy="47149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1714488"/>
          <a:ext cx="8229600" cy="2481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565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Название игр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Кол-во  опрошенных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Любимая игра(кол-во чел.)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 err="1">
                          <a:latin typeface="Times New Roman"/>
                          <a:ea typeface="Times New Roman"/>
                        </a:rPr>
                        <a:t>Тыччытайхъаст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38 человек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10</a:t>
                      </a:r>
                      <a:r>
                        <a:rPr lang="ru-RU" sz="1400" u="sng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человек( </a:t>
                      </a: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бабушки и </a:t>
                      </a: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дедушки)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Гаккарис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38 человек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11 </a:t>
                      </a: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человек(дедушки</a:t>
                      </a: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)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Перетягивание на палках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38 человек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10человек( </a:t>
                      </a: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дедушки</a:t>
                      </a: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)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Альчики (хъултайхъазт)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12 человек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12 </a:t>
                      </a: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человек( </a:t>
                      </a: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бабушки и </a:t>
                      </a: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дедушки)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Лук и стрела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12 человек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9 человек ( </a:t>
                      </a: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дедушки</a:t>
                      </a: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)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Игра в веревку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22 человек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22 человек </a:t>
                      </a: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(дедушки</a:t>
                      </a: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)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571480"/>
          <a:ext cx="8229600" cy="3893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807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Название игр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Кол-во  опрошенных</a:t>
                      </a:r>
                      <a:endParaRPr lang="ru-RU" sz="10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Любимая игра(кол-во чел.)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Дочки матери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22 человек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12 человек(все девочки)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Чехарда 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31 мальчики и девочки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Утки и охотники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 28 </a:t>
                      </a: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мальчики </a:t>
                      </a: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и девочки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стрелялки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17 мальчиков,3 девочки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Майн крафт 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38 мальчики и девочки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Барби 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17 девочки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Казаки и разбойники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30 </a:t>
                      </a:r>
                      <a:r>
                        <a:rPr lang="ru-RU" sz="1400" u="sng" dirty="0" smtClean="0">
                          <a:latin typeface="Times New Roman"/>
                          <a:ea typeface="Times New Roman"/>
                        </a:rPr>
                        <a:t> детей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баскетбол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18 детей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Хоккей 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12 детей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85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футбол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>
                          <a:latin typeface="Times New Roman"/>
                          <a:ea typeface="Times New Roman"/>
                        </a:rPr>
                        <a:t>38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u="sng" dirty="0">
                          <a:latin typeface="Times New Roman"/>
                          <a:ea typeface="Times New Roman"/>
                        </a:rPr>
                        <a:t>19 детей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Дом\Desktop\51747367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4691" y="857232"/>
            <a:ext cx="6732085" cy="55007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285992"/>
            <a:ext cx="8229600" cy="11430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1_Тема Office">
  <a:themeElements>
    <a:clrScheme name="Другая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F497D"/>
      </a:hlink>
      <a:folHlink>
        <a:srgbClr val="1F497D"/>
      </a:folHlink>
    </a:clrScheme>
    <a:fontScheme name="для шаблонов синий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153</Words>
  <Application>Microsoft Office PowerPoint</Application>
  <PresentationFormat>Экран (4:3)</PresentationFormat>
  <Paragraphs>64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Comic Sans MS</vt:lpstr>
      <vt:lpstr>Times New Roman</vt:lpstr>
      <vt:lpstr>1_Тема Office</vt:lpstr>
      <vt:lpstr>«Игры наших бабушек и дедушек»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Рамки</dc:title>
  <dc:creator>Фокина Лидия Петровна</dc:creator>
  <cp:keywords>Шаблон презентации</cp:keywords>
  <cp:lastModifiedBy>leraardon@outlook.com</cp:lastModifiedBy>
  <cp:revision>70</cp:revision>
  <dcterms:created xsi:type="dcterms:W3CDTF">2014-07-06T18:18:01Z</dcterms:created>
  <dcterms:modified xsi:type="dcterms:W3CDTF">2021-06-18T06:31:08Z</dcterms:modified>
</cp:coreProperties>
</file>