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7" r:id="rId4"/>
    <p:sldId id="271" r:id="rId5"/>
    <p:sldId id="272" r:id="rId6"/>
    <p:sldId id="273" r:id="rId7"/>
    <p:sldId id="274" r:id="rId8"/>
    <p:sldId id="275" r:id="rId9"/>
    <p:sldId id="276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9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15" autoAdjust="0"/>
    <p:restoredTop sz="94660"/>
  </p:normalViewPr>
  <p:slideViewPr>
    <p:cSldViewPr snapToGrid="0">
      <p:cViewPr>
        <p:scale>
          <a:sx n="54" d="100"/>
          <a:sy n="54" d="100"/>
        </p:scale>
        <p:origin x="-408" y="-5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8290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743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0549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2363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936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8843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89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7126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305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1192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9526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F31CA-84CF-42B6-B57E-D4AD55D152FE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2C9A3-032B-4184-9836-9ACD5EC8BA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622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Serg\&#1056;&#1072;&#1073;&#1086;&#1095;&#1080;&#1081;%20&#1089;&#1090;&#1086;&#1083;\&#1050;&#1083;&#1072;&#1089;&#1089;&#1085;&#1099;&#1081;%20&#1095;&#1072;&#1089;%20&#1087;&#1086;%20&#1042;&#1054;&#1042;\01_svyashchennaya_voyna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jpeg"/><Relationship Id="rId7" Type="http://schemas.openxmlformats.org/officeDocument/2006/relationships/image" Target="http://vgv.avo.ru/5/f/konkov/konkov_fg.jpg" TargetMode="External"/><Relationship Id="rId12" Type="http://schemas.openxmlformats.org/officeDocument/2006/relationships/image" Target="../media/image3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29.png"/><Relationship Id="rId5" Type="http://schemas.openxmlformats.org/officeDocument/2006/relationships/image" Target="../media/image24.jpeg"/><Relationship Id="rId10" Type="http://schemas.openxmlformats.org/officeDocument/2006/relationships/image" Target="../media/image28.jpeg"/><Relationship Id="rId4" Type="http://schemas.openxmlformats.org/officeDocument/2006/relationships/image" Target="../media/image23.jpeg"/><Relationship Id="rId9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Serg\&#1056;&#1072;&#1073;&#1086;&#1095;&#1080;&#1081;%20&#1089;&#1090;&#1086;&#1083;\&#1050;&#1083;&#1072;&#1089;&#1089;&#1085;&#1099;&#1081;%20&#1095;&#1072;&#1089;%20&#1087;&#1086;%20&#1042;&#1054;&#1042;\&#1052;&#1072;&#1088;&#1082;+&#1041;&#1077;&#1088;&#1085;&#1077;&#1089;_-_&#1046;&#1091;&#1088;&#1072;&#1074;&#1083;&#1080;.mp3" TargetMode="Externa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Serg\&#1056;&#1072;&#1073;&#1086;&#1095;&#1080;&#1081;%20&#1089;&#1090;&#1086;&#1083;\7ef1c9772af6c499f195f5c653535cca.mp3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Serg\&#1056;&#1072;&#1073;&#1086;&#1095;&#1080;&#1081;%20&#1089;&#1090;&#1086;&#1083;\&#1050;&#1083;&#1072;&#1089;&#1089;&#1085;&#1099;&#1081;%20&#1095;&#1072;&#1089;%20&#1087;&#1086;%20&#1042;&#1054;&#1042;\&#1044;&#1077;&#1085;&#1100;+&#1055;&#1086;&#1073;&#1077;&#1076;&#1099;_-_&#1044;&#1077;&#1085;&#1100;+&#1087;&#1086;&#1073;&#1077;&#1076;&#1099;.mp3" TargetMode="Externa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5760" y="211015"/>
            <a:ext cx="11113477" cy="5908432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Россия склонила голову в день скорбной даты- 22 июня в 4 часа утра началась страшная Великая война. </a:t>
            </a:r>
          </a:p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всего мира она тоже была Великой, а для нас еще и Отечественной! Больше ни один народ не называет ее так! Только у нас она вошла практически в каждый дом и мы рады, что опять стали правнуки чтить подвиг своих предков, в нас это было заложено генетической памятью, рассказами родителей, учителей.</a:t>
            </a:r>
          </a:p>
          <a:p>
            <a:endParaRPr lang="ru-RU" dirty="0"/>
          </a:p>
        </p:txBody>
      </p:sp>
      <p:pic>
        <p:nvPicPr>
          <p:cNvPr id="14340" name="Picture 4" descr="http://cgard.ru/uploads/images/news/1d3dg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8794" y="3278724"/>
            <a:ext cx="4007860" cy="2671909"/>
          </a:xfrm>
          <a:prstGeom prst="rect">
            <a:avLst/>
          </a:prstGeom>
          <a:noFill/>
        </p:spPr>
      </p:pic>
      <p:pic>
        <p:nvPicPr>
          <p:cNvPr id="14342" name="Picture 6" descr="http://kino-ussr.ru/uploads/posts/2012-10/1349201681_maks-alpert_kombat_19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9089" y="2616590"/>
            <a:ext cx="4759569" cy="3807655"/>
          </a:xfrm>
          <a:prstGeom prst="rect">
            <a:avLst/>
          </a:prstGeom>
          <a:noFill/>
        </p:spPr>
      </p:pic>
      <p:pic>
        <p:nvPicPr>
          <p:cNvPr id="8" name="01_svyashchennaya_voyn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1177221" y="1884338"/>
            <a:ext cx="830727" cy="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5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260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города Коврова в годы Великой Отечественной войны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002" y="1043492"/>
            <a:ext cx="10998798" cy="513347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годы Великой Отечественной войны Ковровским военкоматом призвано в армию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19267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человек. В списки безвозвратных потерь попали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8360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человек, из них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3448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 погибли в боях,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3820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пропали без вести,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939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 умерли от ран и болезней,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153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погибли в плену.</a:t>
            </a:r>
          </a:p>
          <a:p>
            <a:endParaRPr lang="ru-RU" dirty="0"/>
          </a:p>
        </p:txBody>
      </p:sp>
      <p:pic>
        <p:nvPicPr>
          <p:cNvPr id="4" name="Рисунок 3" descr="наф ронт.jpg"/>
          <p:cNvPicPr>
            <a:picLocks noGrp="1" noChangeAspect="1"/>
          </p:cNvPicPr>
          <p:nvPr/>
        </p:nvPicPr>
        <p:blipFill>
          <a:blip r:embed="rId2" cstate="print"/>
          <a:srcRect l="9122" r="9122"/>
          <a:stretch>
            <a:fillRect/>
          </a:stretch>
        </p:blipFill>
        <p:spPr>
          <a:xfrm>
            <a:off x="656216" y="3291839"/>
            <a:ext cx="3414455" cy="3155129"/>
          </a:xfrm>
          <a:prstGeom prst="rect">
            <a:avLst/>
          </a:prstGeo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</p:pic>
      <p:pic>
        <p:nvPicPr>
          <p:cNvPr id="5" name="Рисунок 4" descr="фронт.jpg"/>
          <p:cNvPicPr>
            <a:picLocks noGrp="1" noChangeAspect="1"/>
          </p:cNvPicPr>
          <p:nvPr/>
        </p:nvPicPr>
        <p:blipFill>
          <a:blip r:embed="rId3" cstate="print"/>
          <a:srcRect l="14130" r="14130"/>
          <a:stretch>
            <a:fillRect/>
          </a:stretch>
        </p:blipFill>
        <p:spPr>
          <a:xfrm>
            <a:off x="7034156" y="3016215"/>
            <a:ext cx="3712733" cy="3430753"/>
          </a:xfrm>
          <a:prstGeom prst="rect">
            <a:avLst/>
          </a:prstGeo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40755453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9143" y="1814731"/>
            <a:ext cx="10213145" cy="474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8806" y="1814732"/>
            <a:ext cx="10185009" cy="4427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331" y="1744394"/>
            <a:ext cx="10578905" cy="448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468" y="1674055"/>
            <a:ext cx="10410092" cy="4797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399" y="1645920"/>
            <a:ext cx="10480431" cy="450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Преподаватели и учащиеся техникума -          фронтовики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2197" y="1800665"/>
            <a:ext cx="10494498" cy="433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638" y="107576"/>
            <a:ext cx="11618258" cy="6069387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Молниеносное наступление фашистских войск летом 1941 г. создало угрозу оккупации для многих областей центральной части России. В числе других территорий Ковровский район и город Ковров вошли в состав прифронтовых районов, на которые распространялось действие известного Постановления ЦК ВКП /б/ от 18 июля 1941 г. «Об организации борьбы в тылу вражеских войск». </a:t>
            </a:r>
          </a:p>
          <a:p>
            <a:endParaRPr lang="ru-RU" dirty="0"/>
          </a:p>
        </p:txBody>
      </p:sp>
      <p:pic>
        <p:nvPicPr>
          <p:cNvPr id="1026" name="Picture 2" descr="http://spb-obovsem.ru/foto/foto_1942/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820" y="2879342"/>
            <a:ext cx="4093695" cy="307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img-fotki.yandex.ru/get/6803/41501079.15f/0_101843_69a6ab89_or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2893" y="3142269"/>
            <a:ext cx="4136791" cy="271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342110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819" y="225911"/>
            <a:ext cx="11521440" cy="58972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усиления партизанского отряда было решено построить бронепоезд, который впоследствии назвали «Ковровский большевик».  Собрать бронепоезд было поручено экскаваторному заводу, так как именно туда были эвакуированы специалисты Брянского завода бронепоездов, а вооружить – Ковровскому инструментальному заводу № 2.</a:t>
            </a:r>
          </a:p>
          <a:p>
            <a:endParaRPr lang="ru-RU" dirty="0"/>
          </a:p>
        </p:txBody>
      </p:sp>
      <p:pic>
        <p:nvPicPr>
          <p:cNvPr id="2050" name="Picture 2" descr="http://www.ikovrov.ru/images/stories/articles/2015/24022015/Bronepoezd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1048" y="2679501"/>
            <a:ext cx="5040369" cy="373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19464240"/>
      </p:ext>
    </p:extLst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69" y="174859"/>
            <a:ext cx="11650532" cy="60263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Славной страницей в летопись трудовых свершений тружеников города Коврова во время битвы за Москву вошло создание В.А. Дегтяревым  в самые тревожные, трудные дни подмосковных сражений противотанкового ружья и освоение в чрезвычайно сжатые сроки его производства Ковровским заводом № 2. За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войны завод 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Завод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им. Дегтярева выпустил и отправил в действующую армию 1202408 единиц различного вооружения, в том числе: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пулеметов Дегтярева ДП калибра 7,62 мм – 809 823 ед.;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станковых пулеметов Горюнова СГ калибра 7,62 мм – 28 882 ед.;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авиационных пулеметов Березина калибра 12,7 мм – 6 381 ед.;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авиационных пушек ШВАК калибра 20 мм – 86 344 ед.;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авиационных пушек ВЯ калибра 23 мм – 21 920 ед.;</a:t>
            </a:r>
          </a:p>
          <a:p>
            <a:pPr lvl="0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противотанковых ружей Дегтярева – 239 378 ед. и др. </a:t>
            </a: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 descr="http://russkaya-sloboda.ru/biblioteka/degtyarev/img/degtyare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12442" y="2567048"/>
            <a:ext cx="2634916" cy="315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rangir.ru/simple/publikacii-uchitelya-istorii-morozova-s-a-iz-istorii-rodnogo-g/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268" y="4355432"/>
            <a:ext cx="3741963" cy="250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98231" y="5402178"/>
            <a:ext cx="35613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Оружие на фото –  Пулемет «Дегтярев»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пехотный»(ДП-27)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04158" y="5727032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Дегтярев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0326214"/>
      </p:ext>
    </p:extLst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168441" y="156411"/>
            <a:ext cx="11863137" cy="6020552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предприятиях  города была проведена большая работа по перестройке промышленности на военный лад. Так, Ковровский экскаваторный завод за годы войны изготовил 10 тысяч комплектов колес для танка "Т-34", 25 тысяч корпусов снарядов для боевых машин реактивной артиллерии, знаменитых "Катюш", 40 тысяч корпусов для стокилограммовых авиабомб "ФАВ-100", 2,5 миллиона корпусов 82-миллиметровых мин.</a:t>
            </a:r>
          </a:p>
          <a:p>
            <a:endParaRPr lang="ru-RU" dirty="0"/>
          </a:p>
        </p:txBody>
      </p:sp>
      <p:pic>
        <p:nvPicPr>
          <p:cNvPr id="4098" name="Picture 2" descr="http://photos.wikimapia.org/p/00/05/32/37/34_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441" y="2963777"/>
            <a:ext cx="7374286" cy="340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кат.jpg"/>
          <p:cNvPicPr>
            <a:picLocks noGrp="1" noChangeAspect="1"/>
          </p:cNvPicPr>
          <p:nvPr/>
        </p:nvPicPr>
        <p:blipFill>
          <a:blip r:embed="rId3" cstate="print"/>
          <a:srcRect l="13544" r="13544"/>
          <a:stretch>
            <a:fillRect/>
          </a:stretch>
        </p:blipFill>
        <p:spPr>
          <a:xfrm>
            <a:off x="7790448" y="2681011"/>
            <a:ext cx="4144879" cy="3830078"/>
          </a:xfrm>
          <a:prstGeom prst="rect">
            <a:avLst/>
          </a:prstGeo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2538670932"/>
      </p:ext>
    </p:extLst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411" y="108284"/>
            <a:ext cx="11538284" cy="606867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успешное выполнение заданий правительства по производству и освоению новых видов вооружения 18 января 1942 г. Ковровский завод № 2 Народного комиссариата вооружения СССР был награжден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орденом Трудового Красного Знамени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 16 сентября 1945 года Указом Президиума Верховного Совета СССР завод награжден Орденом Ленина.</a:t>
            </a:r>
          </a:p>
          <a:p>
            <a:endParaRPr lang="ru-RU" dirty="0"/>
          </a:p>
        </p:txBody>
      </p:sp>
      <p:pic>
        <p:nvPicPr>
          <p:cNvPr id="5122" name="Picture 2" descr="http://ic.pics.livejournal.com/reda1ien/69733162/5970/5970_6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8356" y="2655183"/>
            <a:ext cx="5586608" cy="364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708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08284"/>
            <a:ext cx="11538284" cy="606867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вклад внес город Ковров в оказание медицинской помощи раненым бойцам и офицерам нашей армии. Первый военный госпиталь в советское время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Коврове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открыт в декабре 1939 г. в связи с советско-финским конфликтом зимой 1939-1940 гг.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в годы Великой Отечественной войны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Коврове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районе функционировало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восемь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эвакогоспиталей.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146" name="Picture 2" descr="http://rockerteatral.ru/wp-content/uploads/2017/04/051_29_2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2522" y="2803831"/>
            <a:ext cx="5523330" cy="38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9523051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6412"/>
            <a:ext cx="11634537" cy="113141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тысячи ковровчан прошли по дорогам Великой Отечественной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войны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наших земляков получили высшую награду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Золотую Звезду Героя Советского Союза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6" descr="burmatov_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915" y="1451030"/>
            <a:ext cx="1707942" cy="219226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6" descr="10643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8060" y="1361043"/>
            <a:ext cx="2888750" cy="2167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Zaevskiy_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4106" y="1012609"/>
            <a:ext cx="1726042" cy="26394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6" descr="Kabanov_Vas_Gri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7205" y="909743"/>
            <a:ext cx="1709532" cy="26804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6" descr="http://vgv.avo.ru/5/f/konkov/konkov_fg.jpg"/>
          <p:cNvPicPr>
            <a:picLocks noChangeAspect="1" noChangeArrowheads="1"/>
          </p:cNvPicPr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9856956" y="1001152"/>
            <a:ext cx="2008853" cy="2728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g19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027" y="4246540"/>
            <a:ext cx="1707066" cy="22144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6" descr="Martinov_AleksPetr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5852" y="4082340"/>
            <a:ext cx="1555076" cy="21563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6" descr="Mashtakov_PavSe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25600" y="4099975"/>
            <a:ext cx="1632870" cy="21563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87344" y="4233946"/>
            <a:ext cx="1709961" cy="21563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icture 6" descr="Pershutov_Iv_Vs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287000" y="4347011"/>
            <a:ext cx="1549843" cy="2103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173916" y="3601327"/>
            <a:ext cx="1766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Бурматов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03313" y="3601327"/>
            <a:ext cx="2698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Генералов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36712" y="3601327"/>
            <a:ext cx="1748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Заевский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90981" y="3601327"/>
            <a:ext cx="1615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Кабанов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29319" y="3765884"/>
            <a:ext cx="1520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Коньков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3809" y="6460958"/>
            <a:ext cx="1736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Лопатин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34916" y="6238646"/>
            <a:ext cx="171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Мартынов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61765" y="6238646"/>
            <a:ext cx="1724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Маштаков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12685" y="6352674"/>
            <a:ext cx="1293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Носов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47149" y="6423312"/>
            <a:ext cx="1678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Першутов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599193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253" y="3501189"/>
            <a:ext cx="12095747" cy="3140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Указом Президента РФ от 3 ноября 2011 г. за мужество, стойкость и массовый героизм, проявленные защитниками города в борьбе за свободу и независимость Отечества, Коврову присвоено почетное звание Российской Федерации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воинской славы»</a:t>
            </a:r>
          </a:p>
          <a:p>
            <a:endParaRPr lang="ru-RU" dirty="0"/>
          </a:p>
        </p:txBody>
      </p:sp>
      <p:pic>
        <p:nvPicPr>
          <p:cNvPr id="4" name="Picture 6" descr="Provanov_Gr_V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925" y="312901"/>
            <a:ext cx="1723315" cy="23220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70" name="Picture 2" descr="http://lyceum-otradnoe.ru/kopilka/pamyati/albom/foto/sveta-1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857" y="352916"/>
            <a:ext cx="1685256" cy="229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Rangev_Pvl_Kns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9664" y="192727"/>
            <a:ext cx="1569323" cy="23167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72" name="Picture 4" descr="http://kovrov-gorod.ru/upload/pobeda70let/gss/sedo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33985" y="176579"/>
            <a:ext cx="1613063" cy="233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Yastrbcov_Vkt_Iv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63788" y="176579"/>
            <a:ext cx="1608131" cy="2416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81263" y="2634916"/>
            <a:ext cx="1572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Прованов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9819" y="2634916"/>
            <a:ext cx="1428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Пряхин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7786" y="2442331"/>
            <a:ext cx="1481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Ранжев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26378" y="2442331"/>
            <a:ext cx="1266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Седов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18121" y="2573641"/>
            <a:ext cx="180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Ястребцев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343663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26942" y="379828"/>
            <a:ext cx="9641058" cy="4877972"/>
          </a:xfrm>
        </p:spPr>
        <p:txBody>
          <a:bodyPr>
            <a:normAutofit/>
          </a:bodyPr>
          <a:lstStyle/>
          <a:p>
            <a:r>
              <a:rPr lang="ru-RU" sz="5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Ветеранам посвящается!</a:t>
            </a:r>
            <a:endParaRPr lang="ru-RU" sz="5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emmynews.ru/wp-content/uploads/2015/04/%D0%A1%D0%BF%D0%B0%D1%81%D0%B8%D0%B1%D0%BE-%D0%B4%D0%B5%D0%B4%D1%83-%D0%B7%D0%B0-%D0%BF%D0%BE%D0%B1%D0%B5%D0%B4%D1%83-9-%D0%BC%D0%B0%D1%8F-2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894" y="2791044"/>
            <a:ext cx="4726745" cy="3702619"/>
          </a:xfrm>
          <a:prstGeom prst="rect">
            <a:avLst/>
          </a:prstGeom>
          <a:noFill/>
        </p:spPr>
      </p:pic>
      <p:pic>
        <p:nvPicPr>
          <p:cNvPr id="4100" name="Picture 4" descr="http://rus4all.ru/images/72764/67/72764675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9396" y="2739097"/>
            <a:ext cx="6191250" cy="3733800"/>
          </a:xfrm>
          <a:prstGeom prst="rect">
            <a:avLst/>
          </a:prstGeom>
          <a:noFill/>
        </p:spPr>
      </p:pic>
      <p:pic>
        <p:nvPicPr>
          <p:cNvPr id="9" name="Марк+Бернес_-_Журавл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5029640" y="1673324"/>
            <a:ext cx="1005400" cy="10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5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3724" y="1617785"/>
            <a:ext cx="10691446" cy="4009292"/>
          </a:xfrm>
        </p:spPr>
        <p:txBody>
          <a:bodyPr>
            <a:normAutofit/>
          </a:bodyPr>
          <a:lstStyle/>
          <a:p>
            <a:r>
              <a:rPr lang="ru-RU" sz="6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Почтим память павших в Великой Отечественной войне!</a:t>
            </a:r>
            <a:endParaRPr lang="ru-RU" sz="67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7ef1c9772af6c499f195f5c653535cc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10178415" y="4529064"/>
            <a:ext cx="1554040" cy="1554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5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playcast.ru/uploads/2016/05/04/18526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1999" cy="686802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632548" y="325677"/>
            <a:ext cx="78592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День+Победы_-_День+побед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284052" y="1420105"/>
            <a:ext cx="1708786" cy="170878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7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535</Words>
  <Application>Microsoft Office PowerPoint</Application>
  <PresentationFormat>Произвольный</PresentationFormat>
  <Paragraphs>48</Paragraphs>
  <Slides>19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Роль города Коврова в годы Великой Отечественной войны</vt:lpstr>
      <vt:lpstr>Преподаватели и учащиеся техникума -          фронтовики</vt:lpstr>
      <vt:lpstr>Преподаватели и учащиеся техникума -          фронтовики</vt:lpstr>
      <vt:lpstr>Преподаватели и учащиеся техникума -          фронтовики</vt:lpstr>
      <vt:lpstr>Преподаватели и учащиеся техникума -          фронтовики</vt:lpstr>
      <vt:lpstr>Преподаватели и учащиеся техникума -          фронтовики</vt:lpstr>
      <vt:lpstr>Преподаватели и учащиеся техникума -          фронтовики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Ilya Ilya</dc:creator>
  <cp:lastModifiedBy>Ser</cp:lastModifiedBy>
  <cp:revision>32</cp:revision>
  <dcterms:created xsi:type="dcterms:W3CDTF">2017-05-02T12:52:03Z</dcterms:created>
  <dcterms:modified xsi:type="dcterms:W3CDTF">2020-03-19T10:44:09Z</dcterms:modified>
</cp:coreProperties>
</file>