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1.xml" ContentType="application/vnd.openxmlformats-officedocument.drawingml.diagramData+xml"/>
  <Default Extension="rels" ContentType="application/vnd.openxmlformats-package.relationships+xml"/>
  <Default Extension="xml" ContentType="application/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drawing9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diagrams/layout11.xml" ContentType="application/vnd.openxmlformats-officedocument.drawingml.diagram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1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6" r:id="rId8"/>
    <p:sldId id="263" r:id="rId9"/>
    <p:sldId id="267" r:id="rId10"/>
    <p:sldId id="264" r:id="rId11"/>
    <p:sldId id="265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28AE8E6-5C6A-468A-BC2F-02F954F4B7E3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AA45325-35E3-40DF-87F0-50F9AFCDFCCC}">
      <dgm:prSet phldrT="[Текст]"/>
      <dgm:spPr/>
      <dgm:t>
        <a:bodyPr/>
        <a:lstStyle/>
        <a:p>
          <a:r>
            <a:rPr lang="ru-RU" dirty="0" smtClean="0"/>
            <a:t>это навыки, знания и умения,</a:t>
          </a:r>
          <a:endParaRPr lang="ru-RU" dirty="0"/>
        </a:p>
      </dgm:t>
    </dgm:pt>
    <dgm:pt modelId="{269A3FC7-B79A-4429-BC7C-0A3DC435A2DC}" type="parTrans" cxnId="{C6975BCE-157D-4597-9D92-4438433DC3FB}">
      <dgm:prSet/>
      <dgm:spPr/>
      <dgm:t>
        <a:bodyPr/>
        <a:lstStyle/>
        <a:p>
          <a:endParaRPr lang="ru-RU"/>
        </a:p>
      </dgm:t>
    </dgm:pt>
    <dgm:pt modelId="{636EA6CA-DC20-4956-B224-B4C9ADC0587C}" type="sibTrans" cxnId="{C6975BCE-157D-4597-9D92-4438433DC3FB}">
      <dgm:prSet/>
      <dgm:spPr/>
      <dgm:t>
        <a:bodyPr/>
        <a:lstStyle/>
        <a:p>
          <a:endParaRPr lang="ru-RU"/>
        </a:p>
      </dgm:t>
    </dgm:pt>
    <dgm:pt modelId="{ADDFBBC2-207D-415A-B6E8-60DA2CA3C9B6}">
      <dgm:prSet phldrT="[Текст]"/>
      <dgm:spPr/>
      <dgm:t>
        <a:bodyPr/>
        <a:lstStyle/>
        <a:p>
          <a:r>
            <a:rPr lang="ru-RU" dirty="0" smtClean="0"/>
            <a:t> а также способы их применения, которые необходимы человеку для самостоятельного функционирования;</a:t>
          </a:r>
          <a:endParaRPr lang="ru-RU" dirty="0"/>
        </a:p>
      </dgm:t>
    </dgm:pt>
    <dgm:pt modelId="{917F1E2E-988B-41F0-91FA-3C0767BBFF78}" type="parTrans" cxnId="{AEED6B24-13C1-4A76-8646-88C5F9DBC956}">
      <dgm:prSet/>
      <dgm:spPr/>
      <dgm:t>
        <a:bodyPr/>
        <a:lstStyle/>
        <a:p>
          <a:endParaRPr lang="ru-RU"/>
        </a:p>
      </dgm:t>
    </dgm:pt>
    <dgm:pt modelId="{6675A395-7561-4E53-ACE2-C1EF0BB71B6F}" type="sibTrans" cxnId="{AEED6B24-13C1-4A76-8646-88C5F9DBC956}">
      <dgm:prSet/>
      <dgm:spPr/>
      <dgm:t>
        <a:bodyPr/>
        <a:lstStyle/>
        <a:p>
          <a:endParaRPr lang="ru-RU"/>
        </a:p>
      </dgm:t>
    </dgm:pt>
    <dgm:pt modelId="{A065F1C3-A264-433F-ADDE-9A694A244115}">
      <dgm:prSet phldrT="[Текст]"/>
      <dgm:spPr/>
      <dgm:t>
        <a:bodyPr/>
        <a:lstStyle/>
        <a:p>
          <a:r>
            <a:rPr lang="ru-RU" dirty="0" smtClean="0"/>
            <a:t>жизненные компетенции </a:t>
          </a:r>
          <a:endParaRPr lang="ru-RU" dirty="0"/>
        </a:p>
      </dgm:t>
    </dgm:pt>
    <dgm:pt modelId="{259EB916-A0C1-4C82-B520-B3D6574A7136}" type="parTrans" cxnId="{2E5CE736-BAEE-41AF-971C-8E1817C59302}">
      <dgm:prSet/>
      <dgm:spPr/>
      <dgm:t>
        <a:bodyPr/>
        <a:lstStyle/>
        <a:p>
          <a:endParaRPr lang="ru-RU"/>
        </a:p>
      </dgm:t>
    </dgm:pt>
    <dgm:pt modelId="{0C476914-D797-47D9-8CFD-93785E8FA793}" type="sibTrans" cxnId="{2E5CE736-BAEE-41AF-971C-8E1817C59302}">
      <dgm:prSet/>
      <dgm:spPr/>
      <dgm:t>
        <a:bodyPr/>
        <a:lstStyle/>
        <a:p>
          <a:endParaRPr lang="ru-RU"/>
        </a:p>
      </dgm:t>
    </dgm:pt>
    <dgm:pt modelId="{831A350E-C98B-41FD-BB4C-83A82A2B67AF}">
      <dgm:prSet phldrT="[Текст]"/>
      <dgm:spPr/>
      <dgm:t>
        <a:bodyPr/>
        <a:lstStyle/>
        <a:p>
          <a:r>
            <a:rPr lang="ru-RU" dirty="0" smtClean="0"/>
            <a:t>помогают школьникам осознать и понять себя, окружающий мир, развивать свои индивидуальные возможности и стать активным участником общества.</a:t>
          </a:r>
          <a:endParaRPr lang="ru-RU" dirty="0"/>
        </a:p>
      </dgm:t>
    </dgm:pt>
    <dgm:pt modelId="{BA4528E4-BBFB-48B8-90C5-36311D2A8F29}" type="parTrans" cxnId="{FE3B296D-80C0-4D34-BF53-0D15377B2E32}">
      <dgm:prSet/>
      <dgm:spPr/>
      <dgm:t>
        <a:bodyPr/>
        <a:lstStyle/>
        <a:p>
          <a:endParaRPr lang="ru-RU"/>
        </a:p>
      </dgm:t>
    </dgm:pt>
    <dgm:pt modelId="{2F18DA9F-E02E-40D9-97FF-76BF416B5666}" type="sibTrans" cxnId="{FE3B296D-80C0-4D34-BF53-0D15377B2E32}">
      <dgm:prSet/>
      <dgm:spPr/>
      <dgm:t>
        <a:bodyPr/>
        <a:lstStyle/>
        <a:p>
          <a:endParaRPr lang="ru-RU"/>
        </a:p>
      </dgm:t>
    </dgm:pt>
    <dgm:pt modelId="{1DC958DB-DDFA-49BD-ADA7-E589EF5D854E}" type="pres">
      <dgm:prSet presAssocID="{F28AE8E6-5C6A-468A-BC2F-02F954F4B7E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2A38286-F0C7-4BEB-BF06-29A6F0FDF99A}" type="pres">
      <dgm:prSet presAssocID="{AAA45325-35E3-40DF-87F0-50F9AFCDFCCC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CBDE69-1DAC-4421-8264-4F66D0635ABC}" type="pres">
      <dgm:prSet presAssocID="{AAA45325-35E3-40DF-87F0-50F9AFCDFCCC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8A9976-7513-4148-9E62-AE05340A0C29}" type="pres">
      <dgm:prSet presAssocID="{A065F1C3-A264-433F-ADDE-9A694A244115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B5D1FC-DC38-4EEB-8D2E-E98D21D770E9}" type="pres">
      <dgm:prSet presAssocID="{A065F1C3-A264-433F-ADDE-9A694A244115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224C0F3-43F3-4E85-950D-253FF42B1191}" type="presOf" srcId="{A065F1C3-A264-433F-ADDE-9A694A244115}" destId="{008A9976-7513-4148-9E62-AE05340A0C29}" srcOrd="0" destOrd="0" presId="urn:microsoft.com/office/officeart/2005/8/layout/vList2"/>
    <dgm:cxn modelId="{6E705A7D-52A9-4AFF-93B0-2FDCDD6E8CE9}" type="presOf" srcId="{AAA45325-35E3-40DF-87F0-50F9AFCDFCCC}" destId="{42A38286-F0C7-4BEB-BF06-29A6F0FDF99A}" srcOrd="0" destOrd="0" presId="urn:microsoft.com/office/officeart/2005/8/layout/vList2"/>
    <dgm:cxn modelId="{FE3B296D-80C0-4D34-BF53-0D15377B2E32}" srcId="{A065F1C3-A264-433F-ADDE-9A694A244115}" destId="{831A350E-C98B-41FD-BB4C-83A82A2B67AF}" srcOrd="0" destOrd="0" parTransId="{BA4528E4-BBFB-48B8-90C5-36311D2A8F29}" sibTransId="{2F18DA9F-E02E-40D9-97FF-76BF416B5666}"/>
    <dgm:cxn modelId="{C6975BCE-157D-4597-9D92-4438433DC3FB}" srcId="{F28AE8E6-5C6A-468A-BC2F-02F954F4B7E3}" destId="{AAA45325-35E3-40DF-87F0-50F9AFCDFCCC}" srcOrd="0" destOrd="0" parTransId="{269A3FC7-B79A-4429-BC7C-0A3DC435A2DC}" sibTransId="{636EA6CA-DC20-4956-B224-B4C9ADC0587C}"/>
    <dgm:cxn modelId="{2E5CE736-BAEE-41AF-971C-8E1817C59302}" srcId="{F28AE8E6-5C6A-468A-BC2F-02F954F4B7E3}" destId="{A065F1C3-A264-433F-ADDE-9A694A244115}" srcOrd="1" destOrd="0" parTransId="{259EB916-A0C1-4C82-B520-B3D6574A7136}" sibTransId="{0C476914-D797-47D9-8CFD-93785E8FA793}"/>
    <dgm:cxn modelId="{AEED6B24-13C1-4A76-8646-88C5F9DBC956}" srcId="{AAA45325-35E3-40DF-87F0-50F9AFCDFCCC}" destId="{ADDFBBC2-207D-415A-B6E8-60DA2CA3C9B6}" srcOrd="0" destOrd="0" parTransId="{917F1E2E-988B-41F0-91FA-3C0767BBFF78}" sibTransId="{6675A395-7561-4E53-ACE2-C1EF0BB71B6F}"/>
    <dgm:cxn modelId="{321C0ED0-179D-4664-8EC5-3D6E765D55B2}" type="presOf" srcId="{F28AE8E6-5C6A-468A-BC2F-02F954F4B7E3}" destId="{1DC958DB-DDFA-49BD-ADA7-E589EF5D854E}" srcOrd="0" destOrd="0" presId="urn:microsoft.com/office/officeart/2005/8/layout/vList2"/>
    <dgm:cxn modelId="{62E7CA14-9A52-4B6C-9142-9BD127CEDFCA}" type="presOf" srcId="{831A350E-C98B-41FD-BB4C-83A82A2B67AF}" destId="{02B5D1FC-DC38-4EEB-8D2E-E98D21D770E9}" srcOrd="0" destOrd="0" presId="urn:microsoft.com/office/officeart/2005/8/layout/vList2"/>
    <dgm:cxn modelId="{019782DE-7577-49EA-AA8A-DBF5D6E76721}" type="presOf" srcId="{ADDFBBC2-207D-415A-B6E8-60DA2CA3C9B6}" destId="{73CBDE69-1DAC-4421-8264-4F66D0635ABC}" srcOrd="0" destOrd="0" presId="urn:microsoft.com/office/officeart/2005/8/layout/vList2"/>
    <dgm:cxn modelId="{48A3E0D4-F085-47F8-9E9E-C27215146C9F}" type="presParOf" srcId="{1DC958DB-DDFA-49BD-ADA7-E589EF5D854E}" destId="{42A38286-F0C7-4BEB-BF06-29A6F0FDF99A}" srcOrd="0" destOrd="0" presId="urn:microsoft.com/office/officeart/2005/8/layout/vList2"/>
    <dgm:cxn modelId="{AD2162CE-8C67-4E03-AF3F-A9D59BBA43C4}" type="presParOf" srcId="{1DC958DB-DDFA-49BD-ADA7-E589EF5D854E}" destId="{73CBDE69-1DAC-4421-8264-4F66D0635ABC}" srcOrd="1" destOrd="0" presId="urn:microsoft.com/office/officeart/2005/8/layout/vList2"/>
    <dgm:cxn modelId="{076B8FF3-0EF5-4A8E-98DC-C8BCD983FC4D}" type="presParOf" srcId="{1DC958DB-DDFA-49BD-ADA7-E589EF5D854E}" destId="{008A9976-7513-4148-9E62-AE05340A0C29}" srcOrd="2" destOrd="0" presId="urn:microsoft.com/office/officeart/2005/8/layout/vList2"/>
    <dgm:cxn modelId="{F725B75B-DE7D-4176-B523-0CEE34618AEF}" type="presParOf" srcId="{1DC958DB-DDFA-49BD-ADA7-E589EF5D854E}" destId="{02B5D1FC-DC38-4EEB-8D2E-E98D21D770E9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F3DCD44-3346-4619-A78C-3B1E28DDA4A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89C30F9-EC4A-4C18-B2B6-E590894E2CE7}">
      <dgm:prSet phldrT="[Текст]"/>
      <dgm:spPr/>
      <dgm:t>
        <a:bodyPr/>
        <a:lstStyle/>
        <a:p>
          <a:r>
            <a:rPr lang="ru-RU" dirty="0" smtClean="0"/>
            <a:t>Средством формирования жизненных компетенций является</a:t>
          </a:r>
          <a:endParaRPr lang="ru-RU" dirty="0"/>
        </a:p>
      </dgm:t>
    </dgm:pt>
    <dgm:pt modelId="{9410E4B0-A16D-4AC6-8D99-FA4493D59DCA}" type="parTrans" cxnId="{B74437A9-62DD-4EE9-BCCD-62F2DEDCF6A1}">
      <dgm:prSet/>
      <dgm:spPr/>
      <dgm:t>
        <a:bodyPr/>
        <a:lstStyle/>
        <a:p>
          <a:endParaRPr lang="ru-RU"/>
        </a:p>
      </dgm:t>
    </dgm:pt>
    <dgm:pt modelId="{AE3E9480-850E-43C8-AEF2-2E4127224CB9}" type="sibTrans" cxnId="{B74437A9-62DD-4EE9-BCCD-62F2DEDCF6A1}">
      <dgm:prSet/>
      <dgm:spPr/>
      <dgm:t>
        <a:bodyPr/>
        <a:lstStyle/>
        <a:p>
          <a:endParaRPr lang="ru-RU"/>
        </a:p>
      </dgm:t>
    </dgm:pt>
    <dgm:pt modelId="{52DD5D61-08C1-4E78-887A-A8DA182CFA13}">
      <dgm:prSet phldrT="[Текст]"/>
      <dgm:spPr/>
      <dgm:t>
        <a:bodyPr/>
        <a:lstStyle/>
        <a:p>
          <a:r>
            <a:rPr lang="ru-RU" dirty="0" smtClean="0"/>
            <a:t>внеурочная деятельность</a:t>
          </a:r>
          <a:endParaRPr lang="ru-RU" dirty="0"/>
        </a:p>
      </dgm:t>
    </dgm:pt>
    <dgm:pt modelId="{1BCED84D-82AD-4F8D-81D8-D7DA2A86A176}" type="parTrans" cxnId="{7A780CB8-9422-45ED-B06C-FBC87B6B6C41}">
      <dgm:prSet/>
      <dgm:spPr/>
      <dgm:t>
        <a:bodyPr/>
        <a:lstStyle/>
        <a:p>
          <a:endParaRPr lang="ru-RU"/>
        </a:p>
      </dgm:t>
    </dgm:pt>
    <dgm:pt modelId="{D714C84B-8D5B-488C-B6A8-D52CFF1B44B5}" type="sibTrans" cxnId="{7A780CB8-9422-45ED-B06C-FBC87B6B6C41}">
      <dgm:prSet/>
      <dgm:spPr/>
      <dgm:t>
        <a:bodyPr/>
        <a:lstStyle/>
        <a:p>
          <a:endParaRPr lang="ru-RU"/>
        </a:p>
      </dgm:t>
    </dgm:pt>
    <dgm:pt modelId="{60859777-3695-400C-8A4E-E40EFA936C2C}">
      <dgm:prSet phldrT="[Текст]"/>
      <dgm:spPr/>
      <dgm:t>
        <a:bodyPr/>
        <a:lstStyle/>
        <a:p>
          <a:r>
            <a:rPr lang="ru-RU" dirty="0" smtClean="0"/>
            <a:t>Она продолжение и дополнение</a:t>
          </a:r>
          <a:endParaRPr lang="ru-RU" dirty="0"/>
        </a:p>
      </dgm:t>
    </dgm:pt>
    <dgm:pt modelId="{089955F4-624A-4423-A1DE-B5CCAC005F8F}" type="parTrans" cxnId="{920F7078-EFF2-4F61-8B95-B8038DC35718}">
      <dgm:prSet/>
      <dgm:spPr/>
      <dgm:t>
        <a:bodyPr/>
        <a:lstStyle/>
        <a:p>
          <a:endParaRPr lang="ru-RU"/>
        </a:p>
      </dgm:t>
    </dgm:pt>
    <dgm:pt modelId="{6561BDC0-1594-4C6C-A511-379F7BC8BBA1}" type="sibTrans" cxnId="{920F7078-EFF2-4F61-8B95-B8038DC35718}">
      <dgm:prSet/>
      <dgm:spPr/>
      <dgm:t>
        <a:bodyPr/>
        <a:lstStyle/>
        <a:p>
          <a:endParaRPr lang="ru-RU"/>
        </a:p>
      </dgm:t>
    </dgm:pt>
    <dgm:pt modelId="{D6AE00E5-E991-428C-823F-1214A684FB4F}">
      <dgm:prSet phldrT="[Текст]"/>
      <dgm:spPr/>
      <dgm:t>
        <a:bodyPr/>
        <a:lstStyle/>
        <a:p>
          <a:r>
            <a:rPr lang="ru-RU" dirty="0" smtClean="0"/>
            <a:t>основных форм и методов работы учащихся в школе</a:t>
          </a:r>
          <a:endParaRPr lang="ru-RU" dirty="0"/>
        </a:p>
      </dgm:t>
    </dgm:pt>
    <dgm:pt modelId="{1C735821-2BB2-4F9D-9805-86130951B01F}" type="parTrans" cxnId="{9CD9666A-B193-429F-BD96-4A01D36935AA}">
      <dgm:prSet/>
      <dgm:spPr/>
      <dgm:t>
        <a:bodyPr/>
        <a:lstStyle/>
        <a:p>
          <a:endParaRPr lang="ru-RU"/>
        </a:p>
      </dgm:t>
    </dgm:pt>
    <dgm:pt modelId="{E4E9EC5C-FB95-482F-81BB-D04CB23765B5}" type="sibTrans" cxnId="{9CD9666A-B193-429F-BD96-4A01D36935AA}">
      <dgm:prSet/>
      <dgm:spPr/>
      <dgm:t>
        <a:bodyPr/>
        <a:lstStyle/>
        <a:p>
          <a:endParaRPr lang="ru-RU"/>
        </a:p>
      </dgm:t>
    </dgm:pt>
    <dgm:pt modelId="{E43B9B73-AAFE-4CF7-8CE6-29646C415BB5}" type="pres">
      <dgm:prSet presAssocID="{2F3DCD44-3346-4619-A78C-3B1E28DDA4A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1BC7CFE-DAFB-4D57-B613-830F807DCF05}" type="pres">
      <dgm:prSet presAssocID="{289C30F9-EC4A-4C18-B2B6-E590894E2CE7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ACE6A2-6397-4953-B08C-DFAB2B89F976}" type="pres">
      <dgm:prSet presAssocID="{289C30F9-EC4A-4C18-B2B6-E590894E2CE7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998069-F310-4026-BC8E-35F8D6685320}" type="pres">
      <dgm:prSet presAssocID="{60859777-3695-400C-8A4E-E40EFA936C2C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021A98-37DE-4741-9678-354AA18A1F90}" type="pres">
      <dgm:prSet presAssocID="{60859777-3695-400C-8A4E-E40EFA936C2C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26ACA75-61F7-48A2-BB47-AE41A47CE5AF}" type="presOf" srcId="{2F3DCD44-3346-4619-A78C-3B1E28DDA4AD}" destId="{E43B9B73-AAFE-4CF7-8CE6-29646C415BB5}" srcOrd="0" destOrd="0" presId="urn:microsoft.com/office/officeart/2005/8/layout/vList2"/>
    <dgm:cxn modelId="{920F7078-EFF2-4F61-8B95-B8038DC35718}" srcId="{2F3DCD44-3346-4619-A78C-3B1E28DDA4AD}" destId="{60859777-3695-400C-8A4E-E40EFA936C2C}" srcOrd="1" destOrd="0" parTransId="{089955F4-624A-4423-A1DE-B5CCAC005F8F}" sibTransId="{6561BDC0-1594-4C6C-A511-379F7BC8BBA1}"/>
    <dgm:cxn modelId="{B8E7701C-6B67-4A08-9D22-4969BBD542E2}" type="presOf" srcId="{289C30F9-EC4A-4C18-B2B6-E590894E2CE7}" destId="{91BC7CFE-DAFB-4D57-B613-830F807DCF05}" srcOrd="0" destOrd="0" presId="urn:microsoft.com/office/officeart/2005/8/layout/vList2"/>
    <dgm:cxn modelId="{06AD5428-3ABB-4298-AC41-FB7CC22AFB91}" type="presOf" srcId="{60859777-3695-400C-8A4E-E40EFA936C2C}" destId="{5E998069-F310-4026-BC8E-35F8D6685320}" srcOrd="0" destOrd="0" presId="urn:microsoft.com/office/officeart/2005/8/layout/vList2"/>
    <dgm:cxn modelId="{33D5367C-DD14-44FC-B01B-FF2556F7ECBE}" type="presOf" srcId="{D6AE00E5-E991-428C-823F-1214A684FB4F}" destId="{3B021A98-37DE-4741-9678-354AA18A1F90}" srcOrd="0" destOrd="0" presId="urn:microsoft.com/office/officeart/2005/8/layout/vList2"/>
    <dgm:cxn modelId="{7A780CB8-9422-45ED-B06C-FBC87B6B6C41}" srcId="{289C30F9-EC4A-4C18-B2B6-E590894E2CE7}" destId="{52DD5D61-08C1-4E78-887A-A8DA182CFA13}" srcOrd="0" destOrd="0" parTransId="{1BCED84D-82AD-4F8D-81D8-D7DA2A86A176}" sibTransId="{D714C84B-8D5B-488C-B6A8-D52CFF1B44B5}"/>
    <dgm:cxn modelId="{D1DE61B9-5610-4BA7-9CE0-171C7C850AC1}" type="presOf" srcId="{52DD5D61-08C1-4E78-887A-A8DA182CFA13}" destId="{44ACE6A2-6397-4953-B08C-DFAB2B89F976}" srcOrd="0" destOrd="0" presId="urn:microsoft.com/office/officeart/2005/8/layout/vList2"/>
    <dgm:cxn modelId="{B74437A9-62DD-4EE9-BCCD-62F2DEDCF6A1}" srcId="{2F3DCD44-3346-4619-A78C-3B1E28DDA4AD}" destId="{289C30F9-EC4A-4C18-B2B6-E590894E2CE7}" srcOrd="0" destOrd="0" parTransId="{9410E4B0-A16D-4AC6-8D99-FA4493D59DCA}" sibTransId="{AE3E9480-850E-43C8-AEF2-2E4127224CB9}"/>
    <dgm:cxn modelId="{9CD9666A-B193-429F-BD96-4A01D36935AA}" srcId="{60859777-3695-400C-8A4E-E40EFA936C2C}" destId="{D6AE00E5-E991-428C-823F-1214A684FB4F}" srcOrd="0" destOrd="0" parTransId="{1C735821-2BB2-4F9D-9805-86130951B01F}" sibTransId="{E4E9EC5C-FB95-482F-81BB-D04CB23765B5}"/>
    <dgm:cxn modelId="{60460002-FE61-4D81-9A6C-CBA75AD22783}" type="presParOf" srcId="{E43B9B73-AAFE-4CF7-8CE6-29646C415BB5}" destId="{91BC7CFE-DAFB-4D57-B613-830F807DCF05}" srcOrd="0" destOrd="0" presId="urn:microsoft.com/office/officeart/2005/8/layout/vList2"/>
    <dgm:cxn modelId="{117B7314-4579-4C1A-88CF-FE699BC91275}" type="presParOf" srcId="{E43B9B73-AAFE-4CF7-8CE6-29646C415BB5}" destId="{44ACE6A2-6397-4953-B08C-DFAB2B89F976}" srcOrd="1" destOrd="0" presId="urn:microsoft.com/office/officeart/2005/8/layout/vList2"/>
    <dgm:cxn modelId="{48D077BB-E37B-4F11-853C-42C58F71AFF0}" type="presParOf" srcId="{E43B9B73-AAFE-4CF7-8CE6-29646C415BB5}" destId="{5E998069-F310-4026-BC8E-35F8D6685320}" srcOrd="2" destOrd="0" presId="urn:microsoft.com/office/officeart/2005/8/layout/vList2"/>
    <dgm:cxn modelId="{BC0B4AC4-4F11-426B-B5CE-3904083C335F}" type="presParOf" srcId="{E43B9B73-AAFE-4CF7-8CE6-29646C415BB5}" destId="{3B021A98-37DE-4741-9678-354AA18A1F90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B616B9D-D378-497B-A447-7D739D7BBBD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543AAF1-F919-410A-896A-DBAE78BFCEF3}">
      <dgm:prSet phldrT="[Текст]"/>
      <dgm:spPr/>
      <dgm:t>
        <a:bodyPr/>
        <a:lstStyle/>
        <a:p>
          <a:r>
            <a:rPr lang="ru-RU" dirty="0" smtClean="0"/>
            <a:t>Формированием основного направления работы жизненных компетенций является:</a:t>
          </a:r>
          <a:endParaRPr lang="ru-RU" dirty="0"/>
        </a:p>
      </dgm:t>
    </dgm:pt>
    <dgm:pt modelId="{B986C2A3-502A-4DE6-9BDD-7160F72B9AEA}" type="parTrans" cxnId="{62CF66B6-44D2-4428-B2D7-ED015DD75E8F}">
      <dgm:prSet/>
      <dgm:spPr/>
      <dgm:t>
        <a:bodyPr/>
        <a:lstStyle/>
        <a:p>
          <a:endParaRPr lang="ru-RU"/>
        </a:p>
      </dgm:t>
    </dgm:pt>
    <dgm:pt modelId="{524DF55E-46F8-4688-9E75-9CFCB9978A04}" type="sibTrans" cxnId="{62CF66B6-44D2-4428-B2D7-ED015DD75E8F}">
      <dgm:prSet/>
      <dgm:spPr/>
      <dgm:t>
        <a:bodyPr/>
        <a:lstStyle/>
        <a:p>
          <a:endParaRPr lang="ru-RU"/>
        </a:p>
      </dgm:t>
    </dgm:pt>
    <dgm:pt modelId="{E58B560A-3A11-4185-BC4D-D10094594C7E}">
      <dgm:prSet phldrT="[Текст]"/>
      <dgm:spPr/>
      <dgm:t>
        <a:bodyPr/>
        <a:lstStyle/>
        <a:p>
          <a:r>
            <a:rPr lang="ru-RU" dirty="0" smtClean="0"/>
            <a:t>практическая подготовка к жизни</a:t>
          </a:r>
          <a:endParaRPr lang="ru-RU" dirty="0"/>
        </a:p>
      </dgm:t>
    </dgm:pt>
    <dgm:pt modelId="{C1C4D02E-517D-4819-BE43-DB9CD84626FC}" type="parTrans" cxnId="{8A98E7C6-B576-4204-BBC3-0FA7BE9EB1C1}">
      <dgm:prSet/>
      <dgm:spPr/>
      <dgm:t>
        <a:bodyPr/>
        <a:lstStyle/>
        <a:p>
          <a:endParaRPr lang="ru-RU"/>
        </a:p>
      </dgm:t>
    </dgm:pt>
    <dgm:pt modelId="{17A23F81-2E75-4CB3-90D1-FCF3E97F7EF3}" type="sibTrans" cxnId="{8A98E7C6-B576-4204-BBC3-0FA7BE9EB1C1}">
      <dgm:prSet/>
      <dgm:spPr/>
      <dgm:t>
        <a:bodyPr/>
        <a:lstStyle/>
        <a:p>
          <a:endParaRPr lang="ru-RU"/>
        </a:p>
      </dgm:t>
    </dgm:pt>
    <dgm:pt modelId="{4DFEB898-3FD1-4EE9-A5FD-7CCD6840BAEC}">
      <dgm:prSet phldrT="[Текст]"/>
      <dgm:spPr/>
      <dgm:t>
        <a:bodyPr/>
        <a:lstStyle/>
        <a:p>
          <a:r>
            <a:rPr lang="ru-RU" dirty="0" smtClean="0"/>
            <a:t>И строится с учётом следующих принципов: </a:t>
          </a:r>
          <a:endParaRPr lang="ru-RU" dirty="0"/>
        </a:p>
      </dgm:t>
    </dgm:pt>
    <dgm:pt modelId="{DBF41781-B33A-45B6-A1B6-B413F11ACBDE}" type="parTrans" cxnId="{A398DE52-CEAC-4FFC-A058-A62497FD1D9C}">
      <dgm:prSet/>
      <dgm:spPr/>
      <dgm:t>
        <a:bodyPr/>
        <a:lstStyle/>
        <a:p>
          <a:endParaRPr lang="ru-RU"/>
        </a:p>
      </dgm:t>
    </dgm:pt>
    <dgm:pt modelId="{1B4EF728-78A5-467D-8C5B-E529BB4BAA35}" type="sibTrans" cxnId="{A398DE52-CEAC-4FFC-A058-A62497FD1D9C}">
      <dgm:prSet/>
      <dgm:spPr/>
      <dgm:t>
        <a:bodyPr/>
        <a:lstStyle/>
        <a:p>
          <a:endParaRPr lang="ru-RU"/>
        </a:p>
      </dgm:t>
    </dgm:pt>
    <dgm:pt modelId="{3ACCE103-74B6-4F98-9D92-FF4486793702}">
      <dgm:prSet phldrT="[Текст]"/>
      <dgm:spPr/>
      <dgm:t>
        <a:bodyPr/>
        <a:lstStyle/>
        <a:p>
          <a:r>
            <a:rPr lang="ru-RU" i="1" dirty="0" smtClean="0"/>
            <a:t>1. жизненная значимость (ценность)</a:t>
          </a:r>
          <a:endParaRPr lang="ru-RU" i="1" dirty="0"/>
        </a:p>
      </dgm:t>
    </dgm:pt>
    <dgm:pt modelId="{E64A9697-6D7C-4508-BB0F-F1B0889CB94B}" type="parTrans" cxnId="{033D158B-8DA6-4E63-BE99-D3BD28246138}">
      <dgm:prSet/>
      <dgm:spPr/>
      <dgm:t>
        <a:bodyPr/>
        <a:lstStyle/>
        <a:p>
          <a:endParaRPr lang="ru-RU"/>
        </a:p>
      </dgm:t>
    </dgm:pt>
    <dgm:pt modelId="{C58066DA-8E90-4AB5-A844-F46646EB5706}" type="sibTrans" cxnId="{033D158B-8DA6-4E63-BE99-D3BD28246138}">
      <dgm:prSet/>
      <dgm:spPr/>
      <dgm:t>
        <a:bodyPr/>
        <a:lstStyle/>
        <a:p>
          <a:endParaRPr lang="ru-RU"/>
        </a:p>
      </dgm:t>
    </dgm:pt>
    <dgm:pt modelId="{11A11D19-8BDC-4BE4-9BD8-2849C2316437}">
      <dgm:prSet phldrT="[Текст]"/>
      <dgm:spPr/>
      <dgm:t>
        <a:bodyPr/>
        <a:lstStyle/>
        <a:p>
          <a:r>
            <a:rPr lang="ru-RU" i="1" dirty="0" smtClean="0"/>
            <a:t>2 практическая необходимость</a:t>
          </a:r>
          <a:endParaRPr lang="ru-RU" i="1" dirty="0"/>
        </a:p>
      </dgm:t>
    </dgm:pt>
    <dgm:pt modelId="{4D601B78-CF00-4051-BEA4-6DB0E0E78DFD}" type="parTrans" cxnId="{0BCEA566-3AA9-4211-942C-246AD568ECAB}">
      <dgm:prSet/>
      <dgm:spPr/>
      <dgm:t>
        <a:bodyPr/>
        <a:lstStyle/>
        <a:p>
          <a:endParaRPr lang="ru-RU"/>
        </a:p>
      </dgm:t>
    </dgm:pt>
    <dgm:pt modelId="{B50205EC-F3F6-4ABA-B14A-718B1FEBABD5}" type="sibTrans" cxnId="{0BCEA566-3AA9-4211-942C-246AD568ECAB}">
      <dgm:prSet/>
      <dgm:spPr/>
      <dgm:t>
        <a:bodyPr/>
        <a:lstStyle/>
        <a:p>
          <a:endParaRPr lang="ru-RU"/>
        </a:p>
      </dgm:t>
    </dgm:pt>
    <dgm:pt modelId="{764F0613-3847-4A7A-BE1E-F2368139B72F}">
      <dgm:prSet phldrT="[Текст]"/>
      <dgm:spPr/>
      <dgm:t>
        <a:bodyPr/>
        <a:lstStyle/>
        <a:p>
          <a:r>
            <a:rPr lang="ru-RU" dirty="0" smtClean="0"/>
            <a:t>создание семьи, забота по отношению к членам семьи, семейные традиции;</a:t>
          </a:r>
          <a:endParaRPr lang="ru-RU" dirty="0"/>
        </a:p>
      </dgm:t>
    </dgm:pt>
    <dgm:pt modelId="{513E11EC-B1D0-43B4-97F0-0384760CA043}" type="parTrans" cxnId="{0F8B06CB-5B0F-4A40-8000-27D59A6CBBDB}">
      <dgm:prSet/>
      <dgm:spPr/>
      <dgm:t>
        <a:bodyPr/>
        <a:lstStyle/>
        <a:p>
          <a:endParaRPr lang="ru-RU"/>
        </a:p>
      </dgm:t>
    </dgm:pt>
    <dgm:pt modelId="{2A065103-A41C-4A9D-86A3-F6A8A4272376}" type="sibTrans" cxnId="{0F8B06CB-5B0F-4A40-8000-27D59A6CBBDB}">
      <dgm:prSet/>
      <dgm:spPr/>
      <dgm:t>
        <a:bodyPr/>
        <a:lstStyle/>
        <a:p>
          <a:endParaRPr lang="ru-RU"/>
        </a:p>
      </dgm:t>
    </dgm:pt>
    <dgm:pt modelId="{C7794EA7-E595-45F4-B4A3-BF94BF828C4A}">
      <dgm:prSet phldrT="[Текст]"/>
      <dgm:spPr/>
      <dgm:t>
        <a:bodyPr/>
        <a:lstStyle/>
        <a:p>
          <a:r>
            <a:rPr lang="ru-RU" dirty="0" smtClean="0"/>
            <a:t> профессиональная </a:t>
          </a:r>
          <a:r>
            <a:rPr lang="ru-RU" dirty="0" err="1" smtClean="0"/>
            <a:t>востребованность</a:t>
          </a:r>
          <a:r>
            <a:rPr lang="ru-RU" dirty="0" smtClean="0"/>
            <a:t>;</a:t>
          </a:r>
          <a:endParaRPr lang="ru-RU" dirty="0"/>
        </a:p>
      </dgm:t>
    </dgm:pt>
    <dgm:pt modelId="{701C6AE8-1849-4FB8-BFFF-9569B5ADB9E7}" type="parTrans" cxnId="{7CB29205-6836-487E-8F7F-89A56ADD9B84}">
      <dgm:prSet/>
      <dgm:spPr/>
      <dgm:t>
        <a:bodyPr/>
        <a:lstStyle/>
        <a:p>
          <a:endParaRPr lang="ru-RU"/>
        </a:p>
      </dgm:t>
    </dgm:pt>
    <dgm:pt modelId="{7ACE8AB1-9818-4F41-9972-B4EE25E13A1C}" type="sibTrans" cxnId="{7CB29205-6836-487E-8F7F-89A56ADD9B84}">
      <dgm:prSet/>
      <dgm:spPr/>
      <dgm:t>
        <a:bodyPr/>
        <a:lstStyle/>
        <a:p>
          <a:endParaRPr lang="ru-RU"/>
        </a:p>
      </dgm:t>
    </dgm:pt>
    <dgm:pt modelId="{F7C9D5DD-4749-446D-B904-070064FBD952}">
      <dgm:prSet phldrT="[Текст]"/>
      <dgm:spPr/>
      <dgm:t>
        <a:bodyPr/>
        <a:lstStyle/>
        <a:p>
          <a:r>
            <a:rPr lang="ru-RU" dirty="0" smtClean="0"/>
            <a:t> нравственные ценности- честность, справедливость, верность и </a:t>
          </a:r>
          <a:r>
            <a:rPr lang="ru-RU" dirty="0" err="1" smtClean="0"/>
            <a:t>др</a:t>
          </a:r>
          <a:r>
            <a:rPr lang="ru-RU" dirty="0" smtClean="0"/>
            <a:t>;</a:t>
          </a:r>
          <a:endParaRPr lang="ru-RU" dirty="0"/>
        </a:p>
      </dgm:t>
    </dgm:pt>
    <dgm:pt modelId="{191D767B-782C-4AF1-A172-9B8B33C3947E}" type="parTrans" cxnId="{059DE7B6-8E06-44EE-A400-139A8439EF4F}">
      <dgm:prSet/>
      <dgm:spPr/>
      <dgm:t>
        <a:bodyPr/>
        <a:lstStyle/>
        <a:p>
          <a:endParaRPr lang="ru-RU"/>
        </a:p>
      </dgm:t>
    </dgm:pt>
    <dgm:pt modelId="{B9EE1D94-64E7-497F-A007-A5A75D8FDCE7}" type="sibTrans" cxnId="{059DE7B6-8E06-44EE-A400-139A8439EF4F}">
      <dgm:prSet/>
      <dgm:spPr/>
      <dgm:t>
        <a:bodyPr/>
        <a:lstStyle/>
        <a:p>
          <a:endParaRPr lang="ru-RU"/>
        </a:p>
      </dgm:t>
    </dgm:pt>
    <dgm:pt modelId="{218AA35F-552A-4936-ACB2-5673059A7F25}">
      <dgm:prSet phldrT="[Текст]"/>
      <dgm:spPr/>
      <dgm:t>
        <a:bodyPr/>
        <a:lstStyle/>
        <a:p>
          <a:endParaRPr lang="ru-RU" dirty="0"/>
        </a:p>
      </dgm:t>
    </dgm:pt>
    <dgm:pt modelId="{A83A6EA4-AB99-4DC8-936D-1FF6E9F96A72}" type="parTrans" cxnId="{2051AA80-0EC7-49C5-9490-DEDC20DE4F2D}">
      <dgm:prSet/>
      <dgm:spPr/>
      <dgm:t>
        <a:bodyPr/>
        <a:lstStyle/>
        <a:p>
          <a:endParaRPr lang="ru-RU"/>
        </a:p>
      </dgm:t>
    </dgm:pt>
    <dgm:pt modelId="{7A9E3D5C-E9FA-409A-8953-C14CA9ADBAE1}" type="sibTrans" cxnId="{2051AA80-0EC7-49C5-9490-DEDC20DE4F2D}">
      <dgm:prSet/>
      <dgm:spPr/>
      <dgm:t>
        <a:bodyPr/>
        <a:lstStyle/>
        <a:p>
          <a:endParaRPr lang="ru-RU"/>
        </a:p>
      </dgm:t>
    </dgm:pt>
    <dgm:pt modelId="{5C6331AA-B40B-4A93-9003-6090FD0E10E2}">
      <dgm:prSet phldrT="[Текст]"/>
      <dgm:spPr/>
      <dgm:t>
        <a:bodyPr/>
        <a:lstStyle/>
        <a:p>
          <a:endParaRPr lang="ru-RU" dirty="0"/>
        </a:p>
      </dgm:t>
    </dgm:pt>
    <dgm:pt modelId="{C8DB002C-C3F1-4251-A596-B44E77B03B49}" type="parTrans" cxnId="{98C7630B-B6E0-4318-925C-CCC4B1C66AD9}">
      <dgm:prSet/>
      <dgm:spPr/>
      <dgm:t>
        <a:bodyPr/>
        <a:lstStyle/>
        <a:p>
          <a:endParaRPr lang="ru-RU"/>
        </a:p>
      </dgm:t>
    </dgm:pt>
    <dgm:pt modelId="{B35D058B-46EF-44BA-9163-72A68474461D}" type="sibTrans" cxnId="{98C7630B-B6E0-4318-925C-CCC4B1C66AD9}">
      <dgm:prSet/>
      <dgm:spPr/>
      <dgm:t>
        <a:bodyPr/>
        <a:lstStyle/>
        <a:p>
          <a:endParaRPr lang="ru-RU"/>
        </a:p>
      </dgm:t>
    </dgm:pt>
    <dgm:pt modelId="{084962DF-73F7-4562-98C4-52624C9FB573}">
      <dgm:prSet phldrT="[Текст]"/>
      <dgm:spPr/>
      <dgm:t>
        <a:bodyPr/>
        <a:lstStyle/>
        <a:p>
          <a:r>
            <a:rPr lang="ru-RU" i="0" dirty="0" smtClean="0"/>
            <a:t>необходимость зарабатывать деньги, оплачивать предоставляемые услуги , следовать правилам и нормам поведения в обществе, считаться с правами других людей</a:t>
          </a:r>
          <a:endParaRPr lang="ru-RU" i="0" dirty="0"/>
        </a:p>
      </dgm:t>
    </dgm:pt>
    <dgm:pt modelId="{AEE6C72B-980E-4B75-8AC2-0122629F73F2}" type="parTrans" cxnId="{0FFF6F42-00F1-47EC-BD54-03C70C84EA54}">
      <dgm:prSet/>
      <dgm:spPr/>
      <dgm:t>
        <a:bodyPr/>
        <a:lstStyle/>
        <a:p>
          <a:endParaRPr lang="ru-RU"/>
        </a:p>
      </dgm:t>
    </dgm:pt>
    <dgm:pt modelId="{752DC01F-906C-4B91-8EBD-18633EBDB3E6}" type="sibTrans" cxnId="{0FFF6F42-00F1-47EC-BD54-03C70C84EA54}">
      <dgm:prSet/>
      <dgm:spPr/>
      <dgm:t>
        <a:bodyPr/>
        <a:lstStyle/>
        <a:p>
          <a:endParaRPr lang="ru-RU"/>
        </a:p>
      </dgm:t>
    </dgm:pt>
    <dgm:pt modelId="{E4D4E452-2ACD-4E73-A2BC-B2915A45EA61}" type="pres">
      <dgm:prSet presAssocID="{CB616B9D-D378-497B-A447-7D739D7BBBD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4791D13-B751-4647-8E84-398FA95EFDFA}" type="pres">
      <dgm:prSet presAssocID="{7543AAF1-F919-410A-896A-DBAE78BFCEF3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1FBE3F-14DE-4542-80DB-33365CCA1ABE}" type="pres">
      <dgm:prSet presAssocID="{7543AAF1-F919-410A-896A-DBAE78BFCEF3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28A46C-7496-458D-8678-F6DB9B4B3251}" type="pres">
      <dgm:prSet presAssocID="{4DFEB898-3FD1-4EE9-A5FD-7CCD6840BAEC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1D52BA-F03D-4239-897C-E3C165C86B93}" type="pres">
      <dgm:prSet presAssocID="{4DFEB898-3FD1-4EE9-A5FD-7CCD6840BAEC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0D548E2-ED1F-4518-B73D-B3472C4AB5E2}" type="presOf" srcId="{11A11D19-8BDC-4BE4-9BD8-2849C2316437}" destId="{7F1D52BA-F03D-4239-897C-E3C165C86B93}" srcOrd="0" destOrd="4" presId="urn:microsoft.com/office/officeart/2005/8/layout/vList2"/>
    <dgm:cxn modelId="{89F636B5-87EF-4235-A96C-6B8ABF677CEF}" type="presOf" srcId="{C7794EA7-E595-45F4-B4A3-BF94BF828C4A}" destId="{7F1D52BA-F03D-4239-897C-E3C165C86B93}" srcOrd="0" destOrd="2" presId="urn:microsoft.com/office/officeart/2005/8/layout/vList2"/>
    <dgm:cxn modelId="{98C7630B-B6E0-4318-925C-CCC4B1C66AD9}" srcId="{4DFEB898-3FD1-4EE9-A5FD-7CCD6840BAEC}" destId="{5C6331AA-B40B-4A93-9003-6090FD0E10E2}" srcOrd="6" destOrd="0" parTransId="{C8DB002C-C3F1-4251-A596-B44E77B03B49}" sibTransId="{B35D058B-46EF-44BA-9163-72A68474461D}"/>
    <dgm:cxn modelId="{F4D8D223-3987-46C9-8AB3-3B71AB7E55F8}" type="presOf" srcId="{CB616B9D-D378-497B-A447-7D739D7BBBD8}" destId="{E4D4E452-2ACD-4E73-A2BC-B2915A45EA61}" srcOrd="0" destOrd="0" presId="urn:microsoft.com/office/officeart/2005/8/layout/vList2"/>
    <dgm:cxn modelId="{C0296704-8CA9-449B-9DD8-DA3DCFC42F02}" type="presOf" srcId="{E58B560A-3A11-4185-BC4D-D10094594C7E}" destId="{6A1FBE3F-14DE-4542-80DB-33365CCA1ABE}" srcOrd="0" destOrd="0" presId="urn:microsoft.com/office/officeart/2005/8/layout/vList2"/>
    <dgm:cxn modelId="{0C995303-E176-43EB-9BBA-7FFBFEFDE792}" type="presOf" srcId="{4DFEB898-3FD1-4EE9-A5FD-7CCD6840BAEC}" destId="{6C28A46C-7496-458D-8678-F6DB9B4B3251}" srcOrd="0" destOrd="0" presId="urn:microsoft.com/office/officeart/2005/8/layout/vList2"/>
    <dgm:cxn modelId="{4BBEBB76-68CE-41F3-9293-228E64302CC2}" type="presOf" srcId="{764F0613-3847-4A7A-BE1E-F2368139B72F}" destId="{7F1D52BA-F03D-4239-897C-E3C165C86B93}" srcOrd="0" destOrd="1" presId="urn:microsoft.com/office/officeart/2005/8/layout/vList2"/>
    <dgm:cxn modelId="{7CB29205-6836-487E-8F7F-89A56ADD9B84}" srcId="{4DFEB898-3FD1-4EE9-A5FD-7CCD6840BAEC}" destId="{C7794EA7-E595-45F4-B4A3-BF94BF828C4A}" srcOrd="2" destOrd="0" parTransId="{701C6AE8-1849-4FB8-BFFF-9569B5ADB9E7}" sibTransId="{7ACE8AB1-9818-4F41-9972-B4EE25E13A1C}"/>
    <dgm:cxn modelId="{0F8B06CB-5B0F-4A40-8000-27D59A6CBBDB}" srcId="{4DFEB898-3FD1-4EE9-A5FD-7CCD6840BAEC}" destId="{764F0613-3847-4A7A-BE1E-F2368139B72F}" srcOrd="1" destOrd="0" parTransId="{513E11EC-B1D0-43B4-97F0-0384760CA043}" sibTransId="{2A065103-A41C-4A9D-86A3-F6A8A4272376}"/>
    <dgm:cxn modelId="{A9C6C81F-89E2-4CC1-89ED-57183BBD6ED6}" type="presOf" srcId="{5C6331AA-B40B-4A93-9003-6090FD0E10E2}" destId="{7F1D52BA-F03D-4239-897C-E3C165C86B93}" srcOrd="0" destOrd="6" presId="urn:microsoft.com/office/officeart/2005/8/layout/vList2"/>
    <dgm:cxn modelId="{EE5C1C89-4A60-4840-87B4-1327D53D8F14}" type="presOf" srcId="{7543AAF1-F919-410A-896A-DBAE78BFCEF3}" destId="{04791D13-B751-4647-8E84-398FA95EFDFA}" srcOrd="0" destOrd="0" presId="urn:microsoft.com/office/officeart/2005/8/layout/vList2"/>
    <dgm:cxn modelId="{62CF66B6-44D2-4428-B2D7-ED015DD75E8F}" srcId="{CB616B9D-D378-497B-A447-7D739D7BBBD8}" destId="{7543AAF1-F919-410A-896A-DBAE78BFCEF3}" srcOrd="0" destOrd="0" parTransId="{B986C2A3-502A-4DE6-9BDD-7160F72B9AEA}" sibTransId="{524DF55E-46F8-4688-9E75-9CFCB9978A04}"/>
    <dgm:cxn modelId="{033D158B-8DA6-4E63-BE99-D3BD28246138}" srcId="{4DFEB898-3FD1-4EE9-A5FD-7CCD6840BAEC}" destId="{3ACCE103-74B6-4F98-9D92-FF4486793702}" srcOrd="0" destOrd="0" parTransId="{E64A9697-6D7C-4508-BB0F-F1B0889CB94B}" sibTransId="{C58066DA-8E90-4AB5-A844-F46646EB5706}"/>
    <dgm:cxn modelId="{0BCEA566-3AA9-4211-942C-246AD568ECAB}" srcId="{4DFEB898-3FD1-4EE9-A5FD-7CCD6840BAEC}" destId="{11A11D19-8BDC-4BE4-9BD8-2849C2316437}" srcOrd="4" destOrd="0" parTransId="{4D601B78-CF00-4051-BEA4-6DB0E0E78DFD}" sibTransId="{B50205EC-F3F6-4ABA-B14A-718B1FEBABD5}"/>
    <dgm:cxn modelId="{A398DE52-CEAC-4FFC-A058-A62497FD1D9C}" srcId="{CB616B9D-D378-497B-A447-7D739D7BBBD8}" destId="{4DFEB898-3FD1-4EE9-A5FD-7CCD6840BAEC}" srcOrd="1" destOrd="0" parTransId="{DBF41781-B33A-45B6-A1B6-B413F11ACBDE}" sibTransId="{1B4EF728-78A5-467D-8C5B-E529BB4BAA35}"/>
    <dgm:cxn modelId="{0FFF6F42-00F1-47EC-BD54-03C70C84EA54}" srcId="{4DFEB898-3FD1-4EE9-A5FD-7CCD6840BAEC}" destId="{084962DF-73F7-4562-98C4-52624C9FB573}" srcOrd="5" destOrd="0" parTransId="{AEE6C72B-980E-4B75-8AC2-0122629F73F2}" sibTransId="{752DC01F-906C-4B91-8EBD-18633EBDB3E6}"/>
    <dgm:cxn modelId="{B5163D0D-AD2F-4C22-81FB-F74A5000BA24}" type="presOf" srcId="{084962DF-73F7-4562-98C4-52624C9FB573}" destId="{7F1D52BA-F03D-4239-897C-E3C165C86B93}" srcOrd="0" destOrd="5" presId="urn:microsoft.com/office/officeart/2005/8/layout/vList2"/>
    <dgm:cxn modelId="{2051AA80-0EC7-49C5-9490-DEDC20DE4F2D}" srcId="{4DFEB898-3FD1-4EE9-A5FD-7CCD6840BAEC}" destId="{218AA35F-552A-4936-ACB2-5673059A7F25}" srcOrd="7" destOrd="0" parTransId="{A83A6EA4-AB99-4DC8-936D-1FF6E9F96A72}" sibTransId="{7A9E3D5C-E9FA-409A-8953-C14CA9ADBAE1}"/>
    <dgm:cxn modelId="{059DE7B6-8E06-44EE-A400-139A8439EF4F}" srcId="{4DFEB898-3FD1-4EE9-A5FD-7CCD6840BAEC}" destId="{F7C9D5DD-4749-446D-B904-070064FBD952}" srcOrd="3" destOrd="0" parTransId="{191D767B-782C-4AF1-A172-9B8B33C3947E}" sibTransId="{B9EE1D94-64E7-497F-A007-A5A75D8FDCE7}"/>
    <dgm:cxn modelId="{8A98E7C6-B576-4204-BBC3-0FA7BE9EB1C1}" srcId="{7543AAF1-F919-410A-896A-DBAE78BFCEF3}" destId="{E58B560A-3A11-4185-BC4D-D10094594C7E}" srcOrd="0" destOrd="0" parTransId="{C1C4D02E-517D-4819-BE43-DB9CD84626FC}" sibTransId="{17A23F81-2E75-4CB3-90D1-FCF3E97F7EF3}"/>
    <dgm:cxn modelId="{E198DAA8-AE30-41CB-A359-7E72A8767E70}" type="presOf" srcId="{218AA35F-552A-4936-ACB2-5673059A7F25}" destId="{7F1D52BA-F03D-4239-897C-E3C165C86B93}" srcOrd="0" destOrd="7" presId="urn:microsoft.com/office/officeart/2005/8/layout/vList2"/>
    <dgm:cxn modelId="{BBFBD47A-0BEB-46CF-8209-FE6AF77113BE}" type="presOf" srcId="{3ACCE103-74B6-4F98-9D92-FF4486793702}" destId="{7F1D52BA-F03D-4239-897C-E3C165C86B93}" srcOrd="0" destOrd="0" presId="urn:microsoft.com/office/officeart/2005/8/layout/vList2"/>
    <dgm:cxn modelId="{677DB56D-39C0-42F1-A49C-45C2C91999C9}" type="presOf" srcId="{F7C9D5DD-4749-446D-B904-070064FBD952}" destId="{7F1D52BA-F03D-4239-897C-E3C165C86B93}" srcOrd="0" destOrd="3" presId="urn:microsoft.com/office/officeart/2005/8/layout/vList2"/>
    <dgm:cxn modelId="{CEB871E4-62A2-49D5-8A3C-85B6DA87DA18}" type="presParOf" srcId="{E4D4E452-2ACD-4E73-A2BC-B2915A45EA61}" destId="{04791D13-B751-4647-8E84-398FA95EFDFA}" srcOrd="0" destOrd="0" presId="urn:microsoft.com/office/officeart/2005/8/layout/vList2"/>
    <dgm:cxn modelId="{6E048E6C-8A66-452F-A105-B484902CD906}" type="presParOf" srcId="{E4D4E452-2ACD-4E73-A2BC-B2915A45EA61}" destId="{6A1FBE3F-14DE-4542-80DB-33365CCA1ABE}" srcOrd="1" destOrd="0" presId="urn:microsoft.com/office/officeart/2005/8/layout/vList2"/>
    <dgm:cxn modelId="{835927C0-05CB-4494-B8E1-8887896EE001}" type="presParOf" srcId="{E4D4E452-2ACD-4E73-A2BC-B2915A45EA61}" destId="{6C28A46C-7496-458D-8678-F6DB9B4B3251}" srcOrd="2" destOrd="0" presId="urn:microsoft.com/office/officeart/2005/8/layout/vList2"/>
    <dgm:cxn modelId="{38FDEA9D-7EA1-4E24-AE62-2B1CC097A4FA}" type="presParOf" srcId="{E4D4E452-2ACD-4E73-A2BC-B2915A45EA61}" destId="{7F1D52BA-F03D-4239-897C-E3C165C86B93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9C5A636-0DA9-4EBB-B036-CB5E786D4014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E33A5A6-8DDF-4DB5-B2CA-B0D1685137C6}">
      <dgm:prSet phldrT="[Текст]" custT="1"/>
      <dgm:spPr/>
      <dgm:t>
        <a:bodyPr/>
        <a:lstStyle/>
        <a:p>
          <a:r>
            <a:rPr lang="ru-RU" sz="1200" u="sng" dirty="0" smtClean="0"/>
            <a:t> Учить и закреплять знания, умения и навыки  в хозяйственно- бытовом труде  </a:t>
          </a:r>
          <a:r>
            <a:rPr lang="ru-RU" sz="1200" dirty="0" smtClean="0"/>
            <a:t>(стирка, уход за одеждой, обувью, жилищем, приготовление пищи, дежурство и др.). Личная гигиена.</a:t>
          </a:r>
          <a:endParaRPr lang="ru-RU" sz="1200" dirty="0"/>
        </a:p>
      </dgm:t>
    </dgm:pt>
    <dgm:pt modelId="{063C7879-668B-4856-B60C-11710923C699}" type="parTrans" cxnId="{2F40A3CA-051F-48B2-AA30-54449ED7072C}">
      <dgm:prSet/>
      <dgm:spPr/>
      <dgm:t>
        <a:bodyPr/>
        <a:lstStyle/>
        <a:p>
          <a:endParaRPr lang="ru-RU"/>
        </a:p>
      </dgm:t>
    </dgm:pt>
    <dgm:pt modelId="{1ADDD915-9DD2-40B2-BF22-A63E7FAFD1C9}" type="sibTrans" cxnId="{2F40A3CA-051F-48B2-AA30-54449ED7072C}">
      <dgm:prSet/>
      <dgm:spPr/>
      <dgm:t>
        <a:bodyPr/>
        <a:lstStyle/>
        <a:p>
          <a:endParaRPr lang="ru-RU"/>
        </a:p>
      </dgm:t>
    </dgm:pt>
    <dgm:pt modelId="{B2921577-5B49-43CF-9972-23B238272857}">
      <dgm:prSet phldrT="[Текст]" custT="1"/>
      <dgm:spPr/>
      <dgm:t>
        <a:bodyPr/>
        <a:lstStyle/>
        <a:p>
          <a:r>
            <a:rPr lang="ru-RU" sz="1200" dirty="0" smtClean="0"/>
            <a:t>Дать знания и </a:t>
          </a:r>
          <a:r>
            <a:rPr lang="ru-RU" sz="1200" u="sng" dirty="0" smtClean="0"/>
            <a:t>представления о  объектах и услугах </a:t>
          </a:r>
          <a:r>
            <a:rPr lang="ru-RU" sz="1200" dirty="0" smtClean="0"/>
            <a:t>окружающей действительности  (экскурсии: магазин аптека, парикмахерская, вокзал, банк и т. д.)</a:t>
          </a:r>
          <a:endParaRPr lang="ru-RU" sz="1200" dirty="0"/>
        </a:p>
      </dgm:t>
    </dgm:pt>
    <dgm:pt modelId="{7114E054-F600-45EE-A3A5-AEC54C847BB5}" type="parTrans" cxnId="{84B7E452-08D3-41DD-8D5F-E18A608DB2B4}">
      <dgm:prSet/>
      <dgm:spPr/>
      <dgm:t>
        <a:bodyPr/>
        <a:lstStyle/>
        <a:p>
          <a:endParaRPr lang="ru-RU"/>
        </a:p>
      </dgm:t>
    </dgm:pt>
    <dgm:pt modelId="{28424388-061B-4CDE-BA6E-02A542BD74B7}" type="sibTrans" cxnId="{84B7E452-08D3-41DD-8D5F-E18A608DB2B4}">
      <dgm:prSet/>
      <dgm:spPr/>
      <dgm:t>
        <a:bodyPr/>
        <a:lstStyle/>
        <a:p>
          <a:endParaRPr lang="ru-RU"/>
        </a:p>
      </dgm:t>
    </dgm:pt>
    <dgm:pt modelId="{F890BCDB-3377-4CFC-8CEB-2D40329C8773}">
      <dgm:prSet phldrT="[Текст]" custT="1"/>
      <dgm:spPr/>
      <dgm:t>
        <a:bodyPr/>
        <a:lstStyle/>
        <a:p>
          <a:r>
            <a:rPr lang="ru-RU" sz="900" dirty="0" smtClean="0"/>
            <a:t> </a:t>
          </a:r>
          <a:r>
            <a:rPr lang="ru-RU" sz="1400" dirty="0" smtClean="0"/>
            <a:t>Учить правильно и </a:t>
          </a:r>
          <a:r>
            <a:rPr lang="ru-RU" sz="1400" u="sng" dirty="0" smtClean="0"/>
            <a:t>самостоятельно пользоваться этими объектами и услугами</a:t>
          </a:r>
          <a:endParaRPr lang="ru-RU" sz="1400" u="sng" dirty="0"/>
        </a:p>
      </dgm:t>
    </dgm:pt>
    <dgm:pt modelId="{7ED9C80B-1542-49F9-B250-F14C9A8980B1}" type="parTrans" cxnId="{E68368B1-4267-46FB-82F2-8BEFE4BC9766}">
      <dgm:prSet/>
      <dgm:spPr/>
      <dgm:t>
        <a:bodyPr/>
        <a:lstStyle/>
        <a:p>
          <a:endParaRPr lang="ru-RU"/>
        </a:p>
      </dgm:t>
    </dgm:pt>
    <dgm:pt modelId="{B32B5962-56EC-49D2-8F31-4B889BDA6BC5}" type="sibTrans" cxnId="{E68368B1-4267-46FB-82F2-8BEFE4BC9766}">
      <dgm:prSet/>
      <dgm:spPr/>
      <dgm:t>
        <a:bodyPr/>
        <a:lstStyle/>
        <a:p>
          <a:endParaRPr lang="ru-RU"/>
        </a:p>
      </dgm:t>
    </dgm:pt>
    <dgm:pt modelId="{97CB5945-B36F-4DDA-B496-53D6B99A4E0D}">
      <dgm:prSet phldrT="[Текст]" custT="1"/>
      <dgm:spPr/>
      <dgm:t>
        <a:bodyPr/>
        <a:lstStyle/>
        <a:p>
          <a:r>
            <a:rPr lang="ru-RU" sz="900" i="0" u="sng" dirty="0" smtClean="0"/>
            <a:t> </a:t>
          </a:r>
          <a:r>
            <a:rPr lang="ru-RU" sz="1400" i="0" u="sng" dirty="0" smtClean="0"/>
            <a:t>Учить поведению</a:t>
          </a:r>
          <a:r>
            <a:rPr lang="ru-RU" sz="1400" i="0" dirty="0" smtClean="0"/>
            <a:t> в обществе</a:t>
          </a:r>
          <a:r>
            <a:rPr lang="ru-RU" sz="1400" dirty="0" smtClean="0"/>
            <a:t> (при общении со сверстниками и взрослыми, нормам культуры поведения во всех сферах деятельности)</a:t>
          </a:r>
          <a:endParaRPr lang="ru-RU" sz="1400" dirty="0"/>
        </a:p>
      </dgm:t>
    </dgm:pt>
    <dgm:pt modelId="{6A43B928-C525-4C10-9ED9-B2428C68D59A}" type="parTrans" cxnId="{8F82A4E4-E1C5-46FC-944D-A747AD82BE82}">
      <dgm:prSet/>
      <dgm:spPr/>
      <dgm:t>
        <a:bodyPr/>
        <a:lstStyle/>
        <a:p>
          <a:endParaRPr lang="ru-RU"/>
        </a:p>
      </dgm:t>
    </dgm:pt>
    <dgm:pt modelId="{11E8850E-43BB-495B-B12C-DAA8A4FB7B5B}" type="sibTrans" cxnId="{8F82A4E4-E1C5-46FC-944D-A747AD82BE82}">
      <dgm:prSet/>
      <dgm:spPr/>
      <dgm:t>
        <a:bodyPr/>
        <a:lstStyle/>
        <a:p>
          <a:endParaRPr lang="ru-RU"/>
        </a:p>
      </dgm:t>
    </dgm:pt>
    <dgm:pt modelId="{B92EA2CD-FEE5-4835-A88B-A3FC62A7022D}">
      <dgm:prSet phldrT="[Текст]" custT="1"/>
      <dgm:spPr/>
      <dgm:t>
        <a:bodyPr/>
        <a:lstStyle/>
        <a:p>
          <a:endParaRPr lang="ru-RU" sz="1100" dirty="0" smtClean="0"/>
        </a:p>
        <a:p>
          <a:r>
            <a:rPr lang="ru-RU" sz="1100" u="sng" dirty="0" smtClean="0"/>
            <a:t>Изучать правила личной безопасности </a:t>
          </a:r>
          <a:r>
            <a:rPr lang="ru-RU" sz="1100" dirty="0" smtClean="0"/>
            <a:t>(дорога и улица, дом, общественные места).</a:t>
          </a:r>
        </a:p>
        <a:p>
          <a:r>
            <a:rPr lang="ru-RU" sz="1100" dirty="0" smtClean="0"/>
            <a:t>Обучить правилам пожарной безопасности, поведение при пожаре, правила поведения на природе, при угрозе теракта</a:t>
          </a:r>
        </a:p>
        <a:p>
          <a:r>
            <a:rPr lang="ru-RU" sz="900" dirty="0" smtClean="0"/>
            <a:t> </a:t>
          </a:r>
          <a:endParaRPr lang="ru-RU" sz="900" dirty="0"/>
        </a:p>
      </dgm:t>
    </dgm:pt>
    <dgm:pt modelId="{47C3CF0D-7D78-4D31-B2BF-E4CD58F187E5}" type="parTrans" cxnId="{534ED4CA-34E0-4898-9642-A0765B43008A}">
      <dgm:prSet/>
      <dgm:spPr/>
      <dgm:t>
        <a:bodyPr/>
        <a:lstStyle/>
        <a:p>
          <a:endParaRPr lang="ru-RU"/>
        </a:p>
      </dgm:t>
    </dgm:pt>
    <dgm:pt modelId="{9D981B5F-CD9F-4DAB-A80A-DF8EA94A43BF}" type="sibTrans" cxnId="{534ED4CA-34E0-4898-9642-A0765B43008A}">
      <dgm:prSet/>
      <dgm:spPr/>
      <dgm:t>
        <a:bodyPr/>
        <a:lstStyle/>
        <a:p>
          <a:endParaRPr lang="ru-RU"/>
        </a:p>
      </dgm:t>
    </dgm:pt>
    <dgm:pt modelId="{17D39D13-2873-4B1A-97CE-348C11324C67}" type="pres">
      <dgm:prSet presAssocID="{79C5A636-0DA9-4EBB-B036-CB5E786D401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33C2C-A7FE-45C7-AA8A-64897B408F59}" type="pres">
      <dgm:prSet presAssocID="{AE33A5A6-8DDF-4DB5-B2CA-B0D1685137C6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4C1CFD-E98F-4165-97E1-168779FCCEEF}" type="pres">
      <dgm:prSet presAssocID="{1ADDD915-9DD2-40B2-BF22-A63E7FAFD1C9}" presName="sibTrans" presStyleCnt="0"/>
      <dgm:spPr/>
    </dgm:pt>
    <dgm:pt modelId="{2111C9DC-706F-46AA-8146-B70D4929EF14}" type="pres">
      <dgm:prSet presAssocID="{B2921577-5B49-43CF-9972-23B238272857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3B5B03-AC07-411E-BA91-12F3B12F5A30}" type="pres">
      <dgm:prSet presAssocID="{28424388-061B-4CDE-BA6E-02A542BD74B7}" presName="sibTrans" presStyleCnt="0"/>
      <dgm:spPr/>
    </dgm:pt>
    <dgm:pt modelId="{72D663F4-75FB-4222-948D-9600AD0218EA}" type="pres">
      <dgm:prSet presAssocID="{F890BCDB-3377-4CFC-8CEB-2D40329C8773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E87777-B2EF-4BA2-9275-6C8A28FC47C1}" type="pres">
      <dgm:prSet presAssocID="{B32B5962-56EC-49D2-8F31-4B889BDA6BC5}" presName="sibTrans" presStyleCnt="0"/>
      <dgm:spPr/>
    </dgm:pt>
    <dgm:pt modelId="{C64757A1-83C6-4F6E-840A-4863FF3AE292}" type="pres">
      <dgm:prSet presAssocID="{97CB5945-B36F-4DDA-B496-53D6B99A4E0D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1DB187-BFB9-43F4-8FDF-50F9B21130E8}" type="pres">
      <dgm:prSet presAssocID="{11E8850E-43BB-495B-B12C-DAA8A4FB7B5B}" presName="sibTrans" presStyleCnt="0"/>
      <dgm:spPr/>
    </dgm:pt>
    <dgm:pt modelId="{EBF1BEC9-4A80-4FD4-962C-3B062979F3FF}" type="pres">
      <dgm:prSet presAssocID="{B92EA2CD-FEE5-4835-A88B-A3FC62A7022D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F82A4E4-E1C5-46FC-944D-A747AD82BE82}" srcId="{79C5A636-0DA9-4EBB-B036-CB5E786D4014}" destId="{97CB5945-B36F-4DDA-B496-53D6B99A4E0D}" srcOrd="3" destOrd="0" parTransId="{6A43B928-C525-4C10-9ED9-B2428C68D59A}" sibTransId="{11E8850E-43BB-495B-B12C-DAA8A4FB7B5B}"/>
    <dgm:cxn modelId="{747D631A-7DDB-4F5C-A27A-03FCD32E4974}" type="presOf" srcId="{F890BCDB-3377-4CFC-8CEB-2D40329C8773}" destId="{72D663F4-75FB-4222-948D-9600AD0218EA}" srcOrd="0" destOrd="0" presId="urn:microsoft.com/office/officeart/2005/8/layout/default"/>
    <dgm:cxn modelId="{BA979113-9735-4C4A-BA70-5EE5A2C140D5}" type="presOf" srcId="{97CB5945-B36F-4DDA-B496-53D6B99A4E0D}" destId="{C64757A1-83C6-4F6E-840A-4863FF3AE292}" srcOrd="0" destOrd="0" presId="urn:microsoft.com/office/officeart/2005/8/layout/default"/>
    <dgm:cxn modelId="{5596BCD3-6C74-4CAB-B749-A888D1373AE9}" type="presOf" srcId="{AE33A5A6-8DDF-4DB5-B2CA-B0D1685137C6}" destId="{3DE33C2C-A7FE-45C7-AA8A-64897B408F59}" srcOrd="0" destOrd="0" presId="urn:microsoft.com/office/officeart/2005/8/layout/default"/>
    <dgm:cxn modelId="{2F40A3CA-051F-48B2-AA30-54449ED7072C}" srcId="{79C5A636-0DA9-4EBB-B036-CB5E786D4014}" destId="{AE33A5A6-8DDF-4DB5-B2CA-B0D1685137C6}" srcOrd="0" destOrd="0" parTransId="{063C7879-668B-4856-B60C-11710923C699}" sibTransId="{1ADDD915-9DD2-40B2-BF22-A63E7FAFD1C9}"/>
    <dgm:cxn modelId="{534ED4CA-34E0-4898-9642-A0765B43008A}" srcId="{79C5A636-0DA9-4EBB-B036-CB5E786D4014}" destId="{B92EA2CD-FEE5-4835-A88B-A3FC62A7022D}" srcOrd="4" destOrd="0" parTransId="{47C3CF0D-7D78-4D31-B2BF-E4CD58F187E5}" sibTransId="{9D981B5F-CD9F-4DAB-A80A-DF8EA94A43BF}"/>
    <dgm:cxn modelId="{0F57857C-293C-42B2-9520-57FA440586D2}" type="presOf" srcId="{79C5A636-0DA9-4EBB-B036-CB5E786D4014}" destId="{17D39D13-2873-4B1A-97CE-348C11324C67}" srcOrd="0" destOrd="0" presId="urn:microsoft.com/office/officeart/2005/8/layout/default"/>
    <dgm:cxn modelId="{E68368B1-4267-46FB-82F2-8BEFE4BC9766}" srcId="{79C5A636-0DA9-4EBB-B036-CB5E786D4014}" destId="{F890BCDB-3377-4CFC-8CEB-2D40329C8773}" srcOrd="2" destOrd="0" parTransId="{7ED9C80B-1542-49F9-B250-F14C9A8980B1}" sibTransId="{B32B5962-56EC-49D2-8F31-4B889BDA6BC5}"/>
    <dgm:cxn modelId="{38D85DD5-867E-424D-A279-4EC88C43B19C}" type="presOf" srcId="{B92EA2CD-FEE5-4835-A88B-A3FC62A7022D}" destId="{EBF1BEC9-4A80-4FD4-962C-3B062979F3FF}" srcOrd="0" destOrd="0" presId="urn:microsoft.com/office/officeart/2005/8/layout/default"/>
    <dgm:cxn modelId="{8830039E-D619-458F-9EC2-7F1B17FF71A7}" type="presOf" srcId="{B2921577-5B49-43CF-9972-23B238272857}" destId="{2111C9DC-706F-46AA-8146-B70D4929EF14}" srcOrd="0" destOrd="0" presId="urn:microsoft.com/office/officeart/2005/8/layout/default"/>
    <dgm:cxn modelId="{84B7E452-08D3-41DD-8D5F-E18A608DB2B4}" srcId="{79C5A636-0DA9-4EBB-B036-CB5E786D4014}" destId="{B2921577-5B49-43CF-9972-23B238272857}" srcOrd="1" destOrd="0" parTransId="{7114E054-F600-45EE-A3A5-AEC54C847BB5}" sibTransId="{28424388-061B-4CDE-BA6E-02A542BD74B7}"/>
    <dgm:cxn modelId="{502C49D4-1B88-4ACF-AD6E-1B41F4D5EB01}" type="presParOf" srcId="{17D39D13-2873-4B1A-97CE-348C11324C67}" destId="{3DE33C2C-A7FE-45C7-AA8A-64897B408F59}" srcOrd="0" destOrd="0" presId="urn:microsoft.com/office/officeart/2005/8/layout/default"/>
    <dgm:cxn modelId="{D86DCC7D-EA72-4598-BF39-A3299C2CE7D0}" type="presParOf" srcId="{17D39D13-2873-4B1A-97CE-348C11324C67}" destId="{014C1CFD-E98F-4165-97E1-168779FCCEEF}" srcOrd="1" destOrd="0" presId="urn:microsoft.com/office/officeart/2005/8/layout/default"/>
    <dgm:cxn modelId="{B5A7381E-B765-4F9D-8CDA-FE153E925DAC}" type="presParOf" srcId="{17D39D13-2873-4B1A-97CE-348C11324C67}" destId="{2111C9DC-706F-46AA-8146-B70D4929EF14}" srcOrd="2" destOrd="0" presId="urn:microsoft.com/office/officeart/2005/8/layout/default"/>
    <dgm:cxn modelId="{878DC05C-1F61-4C80-8367-0DB0DEBFDEFE}" type="presParOf" srcId="{17D39D13-2873-4B1A-97CE-348C11324C67}" destId="{F83B5B03-AC07-411E-BA91-12F3B12F5A30}" srcOrd="3" destOrd="0" presId="urn:microsoft.com/office/officeart/2005/8/layout/default"/>
    <dgm:cxn modelId="{22FCB748-F7C4-44D3-9F4A-CFD75566F247}" type="presParOf" srcId="{17D39D13-2873-4B1A-97CE-348C11324C67}" destId="{72D663F4-75FB-4222-948D-9600AD0218EA}" srcOrd="4" destOrd="0" presId="urn:microsoft.com/office/officeart/2005/8/layout/default"/>
    <dgm:cxn modelId="{24C37D09-5EDD-46A5-807E-652E8E99E29D}" type="presParOf" srcId="{17D39D13-2873-4B1A-97CE-348C11324C67}" destId="{D3E87777-B2EF-4BA2-9275-6C8A28FC47C1}" srcOrd="5" destOrd="0" presId="urn:microsoft.com/office/officeart/2005/8/layout/default"/>
    <dgm:cxn modelId="{4A2EAF8A-1E5E-4A7F-B3B9-6BAC0611F8A0}" type="presParOf" srcId="{17D39D13-2873-4B1A-97CE-348C11324C67}" destId="{C64757A1-83C6-4F6E-840A-4863FF3AE292}" srcOrd="6" destOrd="0" presId="urn:microsoft.com/office/officeart/2005/8/layout/default"/>
    <dgm:cxn modelId="{7EC9F6BD-79AF-436A-B60F-1CA8A884E787}" type="presParOf" srcId="{17D39D13-2873-4B1A-97CE-348C11324C67}" destId="{8F1DB187-BFB9-43F4-8FDF-50F9B21130E8}" srcOrd="7" destOrd="0" presId="urn:microsoft.com/office/officeart/2005/8/layout/default"/>
    <dgm:cxn modelId="{0499384C-4582-4F0F-A6F5-1019489D6FD9}" type="presParOf" srcId="{17D39D13-2873-4B1A-97CE-348C11324C67}" destId="{EBF1BEC9-4A80-4FD4-962C-3B062979F3FF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C3F67CF-AA98-4B3A-A156-2D6D3FE72D18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5F3E119-74D5-4746-AE80-59455FE90A41}">
      <dgm:prSet phldrT="[Текст]"/>
      <dgm:spPr/>
      <dgm:t>
        <a:bodyPr/>
        <a:lstStyle/>
        <a:p>
          <a:r>
            <a:rPr lang="ru-RU" dirty="0" smtClean="0"/>
            <a:t>1. Спортивно- оздоровительные</a:t>
          </a:r>
          <a:endParaRPr lang="ru-RU" dirty="0"/>
        </a:p>
      </dgm:t>
    </dgm:pt>
    <dgm:pt modelId="{D08FCCAB-7CEC-4E99-A735-7BC567CD55AE}" type="parTrans" cxnId="{E30CFB53-FDD8-4328-AD13-14798BE71B02}">
      <dgm:prSet/>
      <dgm:spPr/>
      <dgm:t>
        <a:bodyPr/>
        <a:lstStyle/>
        <a:p>
          <a:endParaRPr lang="ru-RU"/>
        </a:p>
      </dgm:t>
    </dgm:pt>
    <dgm:pt modelId="{61448CB1-F91E-46EB-A608-66328A7DFEE5}" type="sibTrans" cxnId="{E30CFB53-FDD8-4328-AD13-14798BE71B02}">
      <dgm:prSet/>
      <dgm:spPr/>
      <dgm:t>
        <a:bodyPr/>
        <a:lstStyle/>
        <a:p>
          <a:endParaRPr lang="ru-RU"/>
        </a:p>
      </dgm:t>
    </dgm:pt>
    <dgm:pt modelId="{92E5C6CA-6964-4D23-AE2E-2192929E8DD9}">
      <dgm:prSet phldrT="[Текст]"/>
      <dgm:spPr/>
      <dgm:t>
        <a:bodyPr/>
        <a:lstStyle/>
        <a:p>
          <a:r>
            <a:rPr lang="ru-RU" dirty="0" smtClean="0"/>
            <a:t>Спортивные кружки, походы, «Зарница», спортивные и подвижные игры ит.д.</a:t>
          </a:r>
          <a:endParaRPr lang="ru-RU" dirty="0"/>
        </a:p>
      </dgm:t>
    </dgm:pt>
    <dgm:pt modelId="{547AA3F9-95AC-47A0-966C-795E7EE765DB}" type="parTrans" cxnId="{B6AE0DEB-F6E6-4AEE-AC05-564DC3C4CB14}">
      <dgm:prSet/>
      <dgm:spPr/>
      <dgm:t>
        <a:bodyPr/>
        <a:lstStyle/>
        <a:p>
          <a:endParaRPr lang="ru-RU"/>
        </a:p>
      </dgm:t>
    </dgm:pt>
    <dgm:pt modelId="{53D42D78-79FF-4F00-97F2-485062AE2D0F}" type="sibTrans" cxnId="{B6AE0DEB-F6E6-4AEE-AC05-564DC3C4CB14}">
      <dgm:prSet/>
      <dgm:spPr/>
      <dgm:t>
        <a:bodyPr/>
        <a:lstStyle/>
        <a:p>
          <a:endParaRPr lang="ru-RU"/>
        </a:p>
      </dgm:t>
    </dgm:pt>
    <dgm:pt modelId="{2F0DB7B9-64F6-49A9-AB3E-C1C7EC3B4627}">
      <dgm:prSet phldrT="[Текст]"/>
      <dgm:spPr/>
      <dgm:t>
        <a:bodyPr/>
        <a:lstStyle/>
        <a:p>
          <a:r>
            <a:rPr lang="ru-RU" dirty="0" smtClean="0"/>
            <a:t>Зарядка, закаливание, солнечные ванны, витаминизация и т.д.</a:t>
          </a:r>
          <a:endParaRPr lang="ru-RU" dirty="0"/>
        </a:p>
      </dgm:t>
    </dgm:pt>
    <dgm:pt modelId="{59BE8545-4015-41F8-8BF3-AC255D53F101}" type="parTrans" cxnId="{454DEF05-4B9B-4C51-AF5E-397A370752B2}">
      <dgm:prSet/>
      <dgm:spPr/>
      <dgm:t>
        <a:bodyPr/>
        <a:lstStyle/>
        <a:p>
          <a:endParaRPr lang="ru-RU"/>
        </a:p>
      </dgm:t>
    </dgm:pt>
    <dgm:pt modelId="{93088060-8D1D-40DE-BA75-0B7B425ED81C}" type="sibTrans" cxnId="{454DEF05-4B9B-4C51-AF5E-397A370752B2}">
      <dgm:prSet/>
      <dgm:spPr/>
      <dgm:t>
        <a:bodyPr/>
        <a:lstStyle/>
        <a:p>
          <a:endParaRPr lang="ru-RU"/>
        </a:p>
      </dgm:t>
    </dgm:pt>
    <dgm:pt modelId="{0E1EAAA7-E2B6-4AD7-9C90-568CD45D1A35}">
      <dgm:prSet phldrT="[Текст]"/>
      <dgm:spPr/>
      <dgm:t>
        <a:bodyPr/>
        <a:lstStyle/>
        <a:p>
          <a:r>
            <a:rPr lang="ru-RU" dirty="0" smtClean="0"/>
            <a:t>2.Общекультурные</a:t>
          </a:r>
          <a:endParaRPr lang="ru-RU" dirty="0"/>
        </a:p>
      </dgm:t>
    </dgm:pt>
    <dgm:pt modelId="{3CA3BAB4-98DD-483D-9DA3-4C1F54BBB68E}" type="parTrans" cxnId="{54516294-4040-4961-A081-F5C58F5AD803}">
      <dgm:prSet/>
      <dgm:spPr/>
      <dgm:t>
        <a:bodyPr/>
        <a:lstStyle/>
        <a:p>
          <a:endParaRPr lang="ru-RU"/>
        </a:p>
      </dgm:t>
    </dgm:pt>
    <dgm:pt modelId="{6E48BA61-7BBE-43DB-800F-0FAECFB61518}" type="sibTrans" cxnId="{54516294-4040-4961-A081-F5C58F5AD803}">
      <dgm:prSet/>
      <dgm:spPr/>
      <dgm:t>
        <a:bodyPr/>
        <a:lstStyle/>
        <a:p>
          <a:endParaRPr lang="ru-RU"/>
        </a:p>
      </dgm:t>
    </dgm:pt>
    <dgm:pt modelId="{8ABE95B8-0275-4AF7-9178-1FF82C55AF63}">
      <dgm:prSet phldrT="[Текст]"/>
      <dgm:spPr/>
      <dgm:t>
        <a:bodyPr/>
        <a:lstStyle/>
        <a:p>
          <a:r>
            <a:rPr lang="ru-RU" dirty="0" smtClean="0"/>
            <a:t>Экскурсии, кино, музеи, школьные концерты, праздники, линейки, акции, посещение библиотек и т.д.</a:t>
          </a:r>
          <a:endParaRPr lang="ru-RU" dirty="0"/>
        </a:p>
      </dgm:t>
    </dgm:pt>
    <dgm:pt modelId="{0A529001-0B45-4A2B-9FD8-2545312B8A71}" type="parTrans" cxnId="{1BA6D203-66C3-410B-82F8-25F2F01FD961}">
      <dgm:prSet/>
      <dgm:spPr/>
      <dgm:t>
        <a:bodyPr/>
        <a:lstStyle/>
        <a:p>
          <a:endParaRPr lang="ru-RU"/>
        </a:p>
      </dgm:t>
    </dgm:pt>
    <dgm:pt modelId="{72C6E496-0080-4FA4-8E82-4317DBBAEFF9}" type="sibTrans" cxnId="{1BA6D203-66C3-410B-82F8-25F2F01FD961}">
      <dgm:prSet/>
      <dgm:spPr/>
      <dgm:t>
        <a:bodyPr/>
        <a:lstStyle/>
        <a:p>
          <a:endParaRPr lang="ru-RU"/>
        </a:p>
      </dgm:t>
    </dgm:pt>
    <dgm:pt modelId="{AD1D4834-5361-482C-80D2-AD48849CE2B1}">
      <dgm:prSet phldrT="[Текст]"/>
      <dgm:spPr/>
      <dgm:t>
        <a:bodyPr/>
        <a:lstStyle/>
        <a:p>
          <a:r>
            <a:rPr lang="ru-RU" dirty="0" smtClean="0"/>
            <a:t>Встречи, конкурсы военных песен, чтецов, выставки детских рисунков и поделок</a:t>
          </a:r>
          <a:endParaRPr lang="ru-RU" dirty="0"/>
        </a:p>
      </dgm:t>
    </dgm:pt>
    <dgm:pt modelId="{B2034830-2934-4943-A50E-3C341E054603}" type="parTrans" cxnId="{A1CDB5AB-2B2E-43DB-984F-2BB6D5220C1F}">
      <dgm:prSet/>
      <dgm:spPr/>
      <dgm:t>
        <a:bodyPr/>
        <a:lstStyle/>
        <a:p>
          <a:endParaRPr lang="ru-RU"/>
        </a:p>
      </dgm:t>
    </dgm:pt>
    <dgm:pt modelId="{FFC27B88-2A1F-46BC-9B1A-C2373E69BF63}" type="sibTrans" cxnId="{A1CDB5AB-2B2E-43DB-984F-2BB6D5220C1F}">
      <dgm:prSet/>
      <dgm:spPr/>
      <dgm:t>
        <a:bodyPr/>
        <a:lstStyle/>
        <a:p>
          <a:endParaRPr lang="ru-RU"/>
        </a:p>
      </dgm:t>
    </dgm:pt>
    <dgm:pt modelId="{573F7F38-582C-4EC5-AD42-FDBEB09FC59C}">
      <dgm:prSet phldrT="[Текст]"/>
      <dgm:spPr/>
      <dgm:t>
        <a:bodyPr/>
        <a:lstStyle/>
        <a:p>
          <a:r>
            <a:rPr lang="ru-RU" dirty="0" smtClean="0"/>
            <a:t>3. Проектная деятельность</a:t>
          </a:r>
          <a:endParaRPr lang="ru-RU" dirty="0"/>
        </a:p>
      </dgm:t>
    </dgm:pt>
    <dgm:pt modelId="{1E27DC3E-5A92-46B8-9781-86D30E058052}" type="parTrans" cxnId="{6C8C2022-BC4D-41E7-A681-C185C8549E8F}">
      <dgm:prSet/>
      <dgm:spPr/>
      <dgm:t>
        <a:bodyPr/>
        <a:lstStyle/>
        <a:p>
          <a:endParaRPr lang="ru-RU"/>
        </a:p>
      </dgm:t>
    </dgm:pt>
    <dgm:pt modelId="{985E0265-A87C-453D-9698-7075A03BD5B6}" type="sibTrans" cxnId="{6C8C2022-BC4D-41E7-A681-C185C8549E8F}">
      <dgm:prSet/>
      <dgm:spPr/>
      <dgm:t>
        <a:bodyPr/>
        <a:lstStyle/>
        <a:p>
          <a:endParaRPr lang="ru-RU"/>
        </a:p>
      </dgm:t>
    </dgm:pt>
    <dgm:pt modelId="{790B5C7C-C9AC-46F6-8EFF-67193A41CA75}">
      <dgm:prSet phldrT="[Текст]"/>
      <dgm:spPr/>
      <dgm:t>
        <a:bodyPr/>
        <a:lstStyle/>
        <a:p>
          <a:r>
            <a:rPr lang="ru-RU" dirty="0" smtClean="0"/>
            <a:t>Внеурочные проекты</a:t>
          </a:r>
          <a:endParaRPr lang="ru-RU" dirty="0"/>
        </a:p>
      </dgm:t>
    </dgm:pt>
    <dgm:pt modelId="{2F759453-6449-4F05-A076-2F09AB81B658}" type="parTrans" cxnId="{6FF03832-CA49-4707-A6C7-7651C7C2F894}">
      <dgm:prSet/>
      <dgm:spPr/>
      <dgm:t>
        <a:bodyPr/>
        <a:lstStyle/>
        <a:p>
          <a:endParaRPr lang="ru-RU"/>
        </a:p>
      </dgm:t>
    </dgm:pt>
    <dgm:pt modelId="{020D7EF4-5561-4C14-9B79-E50AC0866AC3}" type="sibTrans" cxnId="{6FF03832-CA49-4707-A6C7-7651C7C2F894}">
      <dgm:prSet/>
      <dgm:spPr/>
      <dgm:t>
        <a:bodyPr/>
        <a:lstStyle/>
        <a:p>
          <a:endParaRPr lang="ru-RU"/>
        </a:p>
      </dgm:t>
    </dgm:pt>
    <dgm:pt modelId="{3FC27BCC-2440-4ECE-B349-6AB54F7A2382}">
      <dgm:prSet phldrT="[Текст]"/>
      <dgm:spPr/>
      <dgm:t>
        <a:bodyPr/>
        <a:lstStyle/>
        <a:p>
          <a:r>
            <a:rPr lang="ru-RU" dirty="0" smtClean="0"/>
            <a:t>Исследовательская  работа</a:t>
          </a:r>
          <a:endParaRPr lang="ru-RU" dirty="0"/>
        </a:p>
      </dgm:t>
    </dgm:pt>
    <dgm:pt modelId="{DBAF5AE9-114F-4AFF-A410-EDDA2513F28B}" type="parTrans" cxnId="{BF28E7FD-80CF-4269-A190-2028123DF52E}">
      <dgm:prSet/>
      <dgm:spPr/>
      <dgm:t>
        <a:bodyPr/>
        <a:lstStyle/>
        <a:p>
          <a:endParaRPr lang="ru-RU"/>
        </a:p>
      </dgm:t>
    </dgm:pt>
    <dgm:pt modelId="{B4C44E8B-B49C-4BAA-998A-7DE1AAC35583}" type="sibTrans" cxnId="{BF28E7FD-80CF-4269-A190-2028123DF52E}">
      <dgm:prSet/>
      <dgm:spPr/>
      <dgm:t>
        <a:bodyPr/>
        <a:lstStyle/>
        <a:p>
          <a:endParaRPr lang="ru-RU"/>
        </a:p>
      </dgm:t>
    </dgm:pt>
    <dgm:pt modelId="{3E15684D-E682-4062-878A-95E35BC39CD4}" type="pres">
      <dgm:prSet presAssocID="{FC3F67CF-AA98-4B3A-A156-2D6D3FE72D1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93F71DD-4824-4053-B716-1360EDA59FEB}" type="pres">
      <dgm:prSet presAssocID="{573F7F38-582C-4EC5-AD42-FDBEB09FC59C}" presName="boxAndChildren" presStyleCnt="0"/>
      <dgm:spPr/>
    </dgm:pt>
    <dgm:pt modelId="{ECBDB87E-39F9-4CF5-8545-6B475837A488}" type="pres">
      <dgm:prSet presAssocID="{573F7F38-582C-4EC5-AD42-FDBEB09FC59C}" presName="parentTextBox" presStyleLbl="node1" presStyleIdx="0" presStyleCnt="3"/>
      <dgm:spPr/>
      <dgm:t>
        <a:bodyPr/>
        <a:lstStyle/>
        <a:p>
          <a:endParaRPr lang="ru-RU"/>
        </a:p>
      </dgm:t>
    </dgm:pt>
    <dgm:pt modelId="{9D854A7E-4BD1-42CC-AFFB-B58AAD9AD69B}" type="pres">
      <dgm:prSet presAssocID="{573F7F38-582C-4EC5-AD42-FDBEB09FC59C}" presName="entireBox" presStyleLbl="node1" presStyleIdx="0" presStyleCnt="3"/>
      <dgm:spPr/>
      <dgm:t>
        <a:bodyPr/>
        <a:lstStyle/>
        <a:p>
          <a:endParaRPr lang="ru-RU"/>
        </a:p>
      </dgm:t>
    </dgm:pt>
    <dgm:pt modelId="{E3FD2142-EFB8-4639-B9BF-FD28757F0679}" type="pres">
      <dgm:prSet presAssocID="{573F7F38-582C-4EC5-AD42-FDBEB09FC59C}" presName="descendantBox" presStyleCnt="0"/>
      <dgm:spPr/>
    </dgm:pt>
    <dgm:pt modelId="{95294D99-3BB2-4D82-AD6B-26870D41BFBF}" type="pres">
      <dgm:prSet presAssocID="{790B5C7C-C9AC-46F6-8EFF-67193A41CA75}" presName="childTextBox" presStyleLbl="fgAccFollow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5755B7-F50D-4499-9A44-08AF48FFE11F}" type="pres">
      <dgm:prSet presAssocID="{3FC27BCC-2440-4ECE-B349-6AB54F7A2382}" presName="childTextBox" presStyleLbl="fgAccFollow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939943-C3DD-46F1-8611-5CDCF8E61FBE}" type="pres">
      <dgm:prSet presAssocID="{6E48BA61-7BBE-43DB-800F-0FAECFB61518}" presName="sp" presStyleCnt="0"/>
      <dgm:spPr/>
    </dgm:pt>
    <dgm:pt modelId="{90FAAF58-2477-4BAB-AF96-F5D22D6649F6}" type="pres">
      <dgm:prSet presAssocID="{0E1EAAA7-E2B6-4AD7-9C90-568CD45D1A35}" presName="arrowAndChildren" presStyleCnt="0"/>
      <dgm:spPr/>
    </dgm:pt>
    <dgm:pt modelId="{64D53A53-D256-4470-AC3A-AB9D7EE9E3B3}" type="pres">
      <dgm:prSet presAssocID="{0E1EAAA7-E2B6-4AD7-9C90-568CD45D1A35}" presName="parentTextArrow" presStyleLbl="node1" presStyleIdx="0" presStyleCnt="3"/>
      <dgm:spPr/>
      <dgm:t>
        <a:bodyPr/>
        <a:lstStyle/>
        <a:p>
          <a:endParaRPr lang="ru-RU"/>
        </a:p>
      </dgm:t>
    </dgm:pt>
    <dgm:pt modelId="{897367B7-5DD1-457E-BD8B-DDA26A4DDAAF}" type="pres">
      <dgm:prSet presAssocID="{0E1EAAA7-E2B6-4AD7-9C90-568CD45D1A35}" presName="arrow" presStyleLbl="node1" presStyleIdx="1" presStyleCnt="3"/>
      <dgm:spPr/>
      <dgm:t>
        <a:bodyPr/>
        <a:lstStyle/>
        <a:p>
          <a:endParaRPr lang="ru-RU"/>
        </a:p>
      </dgm:t>
    </dgm:pt>
    <dgm:pt modelId="{ACA0D470-96D6-4BB6-A73C-C3AF67B05EEE}" type="pres">
      <dgm:prSet presAssocID="{0E1EAAA7-E2B6-4AD7-9C90-568CD45D1A35}" presName="descendantArrow" presStyleCnt="0"/>
      <dgm:spPr/>
    </dgm:pt>
    <dgm:pt modelId="{5DB583DF-2DB6-4AFB-8282-C81C81CD7F12}" type="pres">
      <dgm:prSet presAssocID="{8ABE95B8-0275-4AF7-9178-1FF82C55AF63}" presName="childTextArrow" presStyleLbl="fgAccFollow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6CA749-8FF9-4E13-B262-24C573500C30}" type="pres">
      <dgm:prSet presAssocID="{AD1D4834-5361-482C-80D2-AD48849CE2B1}" presName="childTextArrow" presStyleLbl="fgAccFollow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C8DF7C-F6B4-47B1-AB84-4CCAD6C31247}" type="pres">
      <dgm:prSet presAssocID="{61448CB1-F91E-46EB-A608-66328A7DFEE5}" presName="sp" presStyleCnt="0"/>
      <dgm:spPr/>
    </dgm:pt>
    <dgm:pt modelId="{EF2B5BB6-1F1A-4005-9414-2122D258A6F9}" type="pres">
      <dgm:prSet presAssocID="{25F3E119-74D5-4746-AE80-59455FE90A41}" presName="arrowAndChildren" presStyleCnt="0"/>
      <dgm:spPr/>
    </dgm:pt>
    <dgm:pt modelId="{8636CF35-E34B-46D0-AF73-46452BF2A939}" type="pres">
      <dgm:prSet presAssocID="{25F3E119-74D5-4746-AE80-59455FE90A41}" presName="parentTextArrow" presStyleLbl="node1" presStyleIdx="1" presStyleCnt="3"/>
      <dgm:spPr/>
      <dgm:t>
        <a:bodyPr/>
        <a:lstStyle/>
        <a:p>
          <a:endParaRPr lang="ru-RU"/>
        </a:p>
      </dgm:t>
    </dgm:pt>
    <dgm:pt modelId="{FFD55B2B-105F-46A6-BF22-4DC7859B84A8}" type="pres">
      <dgm:prSet presAssocID="{25F3E119-74D5-4746-AE80-59455FE90A41}" presName="arrow" presStyleLbl="node1" presStyleIdx="2" presStyleCnt="3"/>
      <dgm:spPr/>
      <dgm:t>
        <a:bodyPr/>
        <a:lstStyle/>
        <a:p>
          <a:endParaRPr lang="ru-RU"/>
        </a:p>
      </dgm:t>
    </dgm:pt>
    <dgm:pt modelId="{84F4EB86-DFFB-437C-8CE6-8F661F5E4481}" type="pres">
      <dgm:prSet presAssocID="{25F3E119-74D5-4746-AE80-59455FE90A41}" presName="descendantArrow" presStyleCnt="0"/>
      <dgm:spPr/>
    </dgm:pt>
    <dgm:pt modelId="{7500B376-D0D4-406C-A179-C175D5D0B61C}" type="pres">
      <dgm:prSet presAssocID="{92E5C6CA-6964-4D23-AE2E-2192929E8DD9}" presName="childTextArrow" presStyleLbl="fgAccFollow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351DE1-2649-41E7-99E7-ACDB7FE51BC2}" type="pres">
      <dgm:prSet presAssocID="{2F0DB7B9-64F6-49A9-AB3E-C1C7EC3B4627}" presName="childTextArrow" presStyleLbl="fgAccFollow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5253690-893A-4311-B5E1-1FDFA6F0AE77}" type="presOf" srcId="{8ABE95B8-0275-4AF7-9178-1FF82C55AF63}" destId="{5DB583DF-2DB6-4AFB-8282-C81C81CD7F12}" srcOrd="0" destOrd="0" presId="urn:microsoft.com/office/officeart/2005/8/layout/process4"/>
    <dgm:cxn modelId="{E30CFB53-FDD8-4328-AD13-14798BE71B02}" srcId="{FC3F67CF-AA98-4B3A-A156-2D6D3FE72D18}" destId="{25F3E119-74D5-4746-AE80-59455FE90A41}" srcOrd="0" destOrd="0" parTransId="{D08FCCAB-7CEC-4E99-A735-7BC567CD55AE}" sibTransId="{61448CB1-F91E-46EB-A608-66328A7DFEE5}"/>
    <dgm:cxn modelId="{A1CDB5AB-2B2E-43DB-984F-2BB6D5220C1F}" srcId="{0E1EAAA7-E2B6-4AD7-9C90-568CD45D1A35}" destId="{AD1D4834-5361-482C-80D2-AD48849CE2B1}" srcOrd="1" destOrd="0" parTransId="{B2034830-2934-4943-A50E-3C341E054603}" sibTransId="{FFC27B88-2A1F-46BC-9B1A-C2373E69BF63}"/>
    <dgm:cxn modelId="{454DEF05-4B9B-4C51-AF5E-397A370752B2}" srcId="{25F3E119-74D5-4746-AE80-59455FE90A41}" destId="{2F0DB7B9-64F6-49A9-AB3E-C1C7EC3B4627}" srcOrd="1" destOrd="0" parTransId="{59BE8545-4015-41F8-8BF3-AC255D53F101}" sibTransId="{93088060-8D1D-40DE-BA75-0B7B425ED81C}"/>
    <dgm:cxn modelId="{6C8C2022-BC4D-41E7-A681-C185C8549E8F}" srcId="{FC3F67CF-AA98-4B3A-A156-2D6D3FE72D18}" destId="{573F7F38-582C-4EC5-AD42-FDBEB09FC59C}" srcOrd="2" destOrd="0" parTransId="{1E27DC3E-5A92-46B8-9781-86D30E058052}" sibTransId="{985E0265-A87C-453D-9698-7075A03BD5B6}"/>
    <dgm:cxn modelId="{CE788309-CC50-4C0E-8204-F57501B87268}" type="presOf" srcId="{2F0DB7B9-64F6-49A9-AB3E-C1C7EC3B4627}" destId="{B6351DE1-2649-41E7-99E7-ACDB7FE51BC2}" srcOrd="0" destOrd="0" presId="urn:microsoft.com/office/officeart/2005/8/layout/process4"/>
    <dgm:cxn modelId="{B6AE0DEB-F6E6-4AEE-AC05-564DC3C4CB14}" srcId="{25F3E119-74D5-4746-AE80-59455FE90A41}" destId="{92E5C6CA-6964-4D23-AE2E-2192929E8DD9}" srcOrd="0" destOrd="0" parTransId="{547AA3F9-95AC-47A0-966C-795E7EE765DB}" sibTransId="{53D42D78-79FF-4F00-97F2-485062AE2D0F}"/>
    <dgm:cxn modelId="{6678D61A-C4A1-4E8F-A11B-0542334BF914}" type="presOf" srcId="{0E1EAAA7-E2B6-4AD7-9C90-568CD45D1A35}" destId="{64D53A53-D256-4470-AC3A-AB9D7EE9E3B3}" srcOrd="0" destOrd="0" presId="urn:microsoft.com/office/officeart/2005/8/layout/process4"/>
    <dgm:cxn modelId="{0E5F5565-7F63-476D-82A3-F1EEEF557D04}" type="presOf" srcId="{790B5C7C-C9AC-46F6-8EFF-67193A41CA75}" destId="{95294D99-3BB2-4D82-AD6B-26870D41BFBF}" srcOrd="0" destOrd="0" presId="urn:microsoft.com/office/officeart/2005/8/layout/process4"/>
    <dgm:cxn modelId="{7F815609-D1BD-4F7D-8BB1-1ADACDC5B6EE}" type="presOf" srcId="{FC3F67CF-AA98-4B3A-A156-2D6D3FE72D18}" destId="{3E15684D-E682-4062-878A-95E35BC39CD4}" srcOrd="0" destOrd="0" presId="urn:microsoft.com/office/officeart/2005/8/layout/process4"/>
    <dgm:cxn modelId="{9FF173BA-EBDB-4F6A-AAC5-8E72CE2F058F}" type="presOf" srcId="{25F3E119-74D5-4746-AE80-59455FE90A41}" destId="{FFD55B2B-105F-46A6-BF22-4DC7859B84A8}" srcOrd="1" destOrd="0" presId="urn:microsoft.com/office/officeart/2005/8/layout/process4"/>
    <dgm:cxn modelId="{7F322E48-33EA-43EB-8A09-4D231FEFDC0C}" type="presOf" srcId="{573F7F38-582C-4EC5-AD42-FDBEB09FC59C}" destId="{ECBDB87E-39F9-4CF5-8545-6B475837A488}" srcOrd="0" destOrd="0" presId="urn:microsoft.com/office/officeart/2005/8/layout/process4"/>
    <dgm:cxn modelId="{6FF03832-CA49-4707-A6C7-7651C7C2F894}" srcId="{573F7F38-582C-4EC5-AD42-FDBEB09FC59C}" destId="{790B5C7C-C9AC-46F6-8EFF-67193A41CA75}" srcOrd="0" destOrd="0" parTransId="{2F759453-6449-4F05-A076-2F09AB81B658}" sibTransId="{020D7EF4-5561-4C14-9B79-E50AC0866AC3}"/>
    <dgm:cxn modelId="{BF28E7FD-80CF-4269-A190-2028123DF52E}" srcId="{573F7F38-582C-4EC5-AD42-FDBEB09FC59C}" destId="{3FC27BCC-2440-4ECE-B349-6AB54F7A2382}" srcOrd="1" destOrd="0" parTransId="{DBAF5AE9-114F-4AFF-A410-EDDA2513F28B}" sibTransId="{B4C44E8B-B49C-4BAA-998A-7DE1AAC35583}"/>
    <dgm:cxn modelId="{26B6D529-6023-4DA7-B578-930EC30D4ABE}" type="presOf" srcId="{92E5C6CA-6964-4D23-AE2E-2192929E8DD9}" destId="{7500B376-D0D4-406C-A179-C175D5D0B61C}" srcOrd="0" destOrd="0" presId="urn:microsoft.com/office/officeart/2005/8/layout/process4"/>
    <dgm:cxn modelId="{1BA6D203-66C3-410B-82F8-25F2F01FD961}" srcId="{0E1EAAA7-E2B6-4AD7-9C90-568CD45D1A35}" destId="{8ABE95B8-0275-4AF7-9178-1FF82C55AF63}" srcOrd="0" destOrd="0" parTransId="{0A529001-0B45-4A2B-9FD8-2545312B8A71}" sibTransId="{72C6E496-0080-4FA4-8E82-4317DBBAEFF9}"/>
    <dgm:cxn modelId="{EC2C78A7-1E62-49EB-8FE2-84B63F50E5E8}" type="presOf" srcId="{3FC27BCC-2440-4ECE-B349-6AB54F7A2382}" destId="{205755B7-F50D-4499-9A44-08AF48FFE11F}" srcOrd="0" destOrd="0" presId="urn:microsoft.com/office/officeart/2005/8/layout/process4"/>
    <dgm:cxn modelId="{933DE549-EB3E-42A1-A5FA-43000C1CB394}" type="presOf" srcId="{573F7F38-582C-4EC5-AD42-FDBEB09FC59C}" destId="{9D854A7E-4BD1-42CC-AFFB-B58AAD9AD69B}" srcOrd="1" destOrd="0" presId="urn:microsoft.com/office/officeart/2005/8/layout/process4"/>
    <dgm:cxn modelId="{54516294-4040-4961-A081-F5C58F5AD803}" srcId="{FC3F67CF-AA98-4B3A-A156-2D6D3FE72D18}" destId="{0E1EAAA7-E2B6-4AD7-9C90-568CD45D1A35}" srcOrd="1" destOrd="0" parTransId="{3CA3BAB4-98DD-483D-9DA3-4C1F54BBB68E}" sibTransId="{6E48BA61-7BBE-43DB-800F-0FAECFB61518}"/>
    <dgm:cxn modelId="{FF5845CB-EA26-48B8-82D3-3F2792B92452}" type="presOf" srcId="{AD1D4834-5361-482C-80D2-AD48849CE2B1}" destId="{E76CA749-8FF9-4E13-B262-24C573500C30}" srcOrd="0" destOrd="0" presId="urn:microsoft.com/office/officeart/2005/8/layout/process4"/>
    <dgm:cxn modelId="{B7376BD8-89D6-459B-898B-6510A4885AD3}" type="presOf" srcId="{0E1EAAA7-E2B6-4AD7-9C90-568CD45D1A35}" destId="{897367B7-5DD1-457E-BD8B-DDA26A4DDAAF}" srcOrd="1" destOrd="0" presId="urn:microsoft.com/office/officeart/2005/8/layout/process4"/>
    <dgm:cxn modelId="{2C20974F-97A6-41CF-9A22-0391DDC7285F}" type="presOf" srcId="{25F3E119-74D5-4746-AE80-59455FE90A41}" destId="{8636CF35-E34B-46D0-AF73-46452BF2A939}" srcOrd="0" destOrd="0" presId="urn:microsoft.com/office/officeart/2005/8/layout/process4"/>
    <dgm:cxn modelId="{692E76DB-74AA-483A-B251-E8A902B42467}" type="presParOf" srcId="{3E15684D-E682-4062-878A-95E35BC39CD4}" destId="{793F71DD-4824-4053-B716-1360EDA59FEB}" srcOrd="0" destOrd="0" presId="urn:microsoft.com/office/officeart/2005/8/layout/process4"/>
    <dgm:cxn modelId="{9A690555-B046-4C7B-BDA4-555798FB202B}" type="presParOf" srcId="{793F71DD-4824-4053-B716-1360EDA59FEB}" destId="{ECBDB87E-39F9-4CF5-8545-6B475837A488}" srcOrd="0" destOrd="0" presId="urn:microsoft.com/office/officeart/2005/8/layout/process4"/>
    <dgm:cxn modelId="{C15188FF-E7C4-4F18-BA2B-0DC548F2065B}" type="presParOf" srcId="{793F71DD-4824-4053-B716-1360EDA59FEB}" destId="{9D854A7E-4BD1-42CC-AFFB-B58AAD9AD69B}" srcOrd="1" destOrd="0" presId="urn:microsoft.com/office/officeart/2005/8/layout/process4"/>
    <dgm:cxn modelId="{0B323ED8-6AB2-48DF-8405-F9251DEDAF9C}" type="presParOf" srcId="{793F71DD-4824-4053-B716-1360EDA59FEB}" destId="{E3FD2142-EFB8-4639-B9BF-FD28757F0679}" srcOrd="2" destOrd="0" presId="urn:microsoft.com/office/officeart/2005/8/layout/process4"/>
    <dgm:cxn modelId="{AAFE6AF6-C16A-4BDA-95A5-5AC3E39F61CB}" type="presParOf" srcId="{E3FD2142-EFB8-4639-B9BF-FD28757F0679}" destId="{95294D99-3BB2-4D82-AD6B-26870D41BFBF}" srcOrd="0" destOrd="0" presId="urn:microsoft.com/office/officeart/2005/8/layout/process4"/>
    <dgm:cxn modelId="{5B1911D8-F66C-473A-BE86-33D02595F903}" type="presParOf" srcId="{E3FD2142-EFB8-4639-B9BF-FD28757F0679}" destId="{205755B7-F50D-4499-9A44-08AF48FFE11F}" srcOrd="1" destOrd="0" presId="urn:microsoft.com/office/officeart/2005/8/layout/process4"/>
    <dgm:cxn modelId="{2163A4EC-94AB-4505-8EC7-42885C98A312}" type="presParOf" srcId="{3E15684D-E682-4062-878A-95E35BC39CD4}" destId="{6C939943-C3DD-46F1-8611-5CDCF8E61FBE}" srcOrd="1" destOrd="0" presId="urn:microsoft.com/office/officeart/2005/8/layout/process4"/>
    <dgm:cxn modelId="{8EF7F052-080D-40DC-936B-56B536031325}" type="presParOf" srcId="{3E15684D-E682-4062-878A-95E35BC39CD4}" destId="{90FAAF58-2477-4BAB-AF96-F5D22D6649F6}" srcOrd="2" destOrd="0" presId="urn:microsoft.com/office/officeart/2005/8/layout/process4"/>
    <dgm:cxn modelId="{BD7E71A2-B615-4E2F-9117-5F52866BD2F0}" type="presParOf" srcId="{90FAAF58-2477-4BAB-AF96-F5D22D6649F6}" destId="{64D53A53-D256-4470-AC3A-AB9D7EE9E3B3}" srcOrd="0" destOrd="0" presId="urn:microsoft.com/office/officeart/2005/8/layout/process4"/>
    <dgm:cxn modelId="{1D28DDAE-49EE-4DCC-B557-56BFBCE30D09}" type="presParOf" srcId="{90FAAF58-2477-4BAB-AF96-F5D22D6649F6}" destId="{897367B7-5DD1-457E-BD8B-DDA26A4DDAAF}" srcOrd="1" destOrd="0" presId="urn:microsoft.com/office/officeart/2005/8/layout/process4"/>
    <dgm:cxn modelId="{CE632015-6735-4762-81B2-408A9C8D01B2}" type="presParOf" srcId="{90FAAF58-2477-4BAB-AF96-F5D22D6649F6}" destId="{ACA0D470-96D6-4BB6-A73C-C3AF67B05EEE}" srcOrd="2" destOrd="0" presId="urn:microsoft.com/office/officeart/2005/8/layout/process4"/>
    <dgm:cxn modelId="{6B54184B-5EB5-4950-A7C9-0CF4AA05C348}" type="presParOf" srcId="{ACA0D470-96D6-4BB6-A73C-C3AF67B05EEE}" destId="{5DB583DF-2DB6-4AFB-8282-C81C81CD7F12}" srcOrd="0" destOrd="0" presId="urn:microsoft.com/office/officeart/2005/8/layout/process4"/>
    <dgm:cxn modelId="{605CCBE1-F502-4721-8261-6B07F727A4DB}" type="presParOf" srcId="{ACA0D470-96D6-4BB6-A73C-C3AF67B05EEE}" destId="{E76CA749-8FF9-4E13-B262-24C573500C30}" srcOrd="1" destOrd="0" presId="urn:microsoft.com/office/officeart/2005/8/layout/process4"/>
    <dgm:cxn modelId="{0699FD19-005A-41D4-B794-A7BEED20C2D8}" type="presParOf" srcId="{3E15684D-E682-4062-878A-95E35BC39CD4}" destId="{5DC8DF7C-F6B4-47B1-AB84-4CCAD6C31247}" srcOrd="3" destOrd="0" presId="urn:microsoft.com/office/officeart/2005/8/layout/process4"/>
    <dgm:cxn modelId="{62C8D005-908C-4EBB-9494-259FE85D88B9}" type="presParOf" srcId="{3E15684D-E682-4062-878A-95E35BC39CD4}" destId="{EF2B5BB6-1F1A-4005-9414-2122D258A6F9}" srcOrd="4" destOrd="0" presId="urn:microsoft.com/office/officeart/2005/8/layout/process4"/>
    <dgm:cxn modelId="{E7A1DB67-012F-44D7-AB44-7419BC74815C}" type="presParOf" srcId="{EF2B5BB6-1F1A-4005-9414-2122D258A6F9}" destId="{8636CF35-E34B-46D0-AF73-46452BF2A939}" srcOrd="0" destOrd="0" presId="urn:microsoft.com/office/officeart/2005/8/layout/process4"/>
    <dgm:cxn modelId="{8CE5AE97-1E0A-44A4-8888-3F88866F0C9E}" type="presParOf" srcId="{EF2B5BB6-1F1A-4005-9414-2122D258A6F9}" destId="{FFD55B2B-105F-46A6-BF22-4DC7859B84A8}" srcOrd="1" destOrd="0" presId="urn:microsoft.com/office/officeart/2005/8/layout/process4"/>
    <dgm:cxn modelId="{461BF377-FBDA-455A-B271-7C0BBD57C3A1}" type="presParOf" srcId="{EF2B5BB6-1F1A-4005-9414-2122D258A6F9}" destId="{84F4EB86-DFFB-437C-8CE6-8F661F5E4481}" srcOrd="2" destOrd="0" presId="urn:microsoft.com/office/officeart/2005/8/layout/process4"/>
    <dgm:cxn modelId="{290988A3-3B3E-4998-8BDE-79F62C1E483D}" type="presParOf" srcId="{84F4EB86-DFFB-437C-8CE6-8F661F5E4481}" destId="{7500B376-D0D4-406C-A179-C175D5D0B61C}" srcOrd="0" destOrd="0" presId="urn:microsoft.com/office/officeart/2005/8/layout/process4"/>
    <dgm:cxn modelId="{BD76BECE-535D-49A2-AE06-7AB2A60D48CB}" type="presParOf" srcId="{84F4EB86-DFFB-437C-8CE6-8F661F5E4481}" destId="{B6351DE1-2649-41E7-99E7-ACDB7FE51BC2}" srcOrd="1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F21A749-397E-47C2-9792-FB646E9BD2CD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523DDB4-E6F1-4794-B9F1-CB491FAAF5CA}">
      <dgm:prSet phldrT="[Текст]"/>
      <dgm:spPr/>
      <dgm:t>
        <a:bodyPr/>
        <a:lstStyle/>
        <a:p>
          <a:r>
            <a:rPr lang="ru-RU" dirty="0" smtClean="0"/>
            <a:t>4. Индивидуальная работа</a:t>
          </a:r>
          <a:endParaRPr lang="ru-RU" dirty="0"/>
        </a:p>
      </dgm:t>
    </dgm:pt>
    <dgm:pt modelId="{789A16EC-7EF6-48C5-B43A-3A09CDC8FDE7}" type="parTrans" cxnId="{24C1EDD2-0AA2-4078-AC13-86C1575E037D}">
      <dgm:prSet/>
      <dgm:spPr/>
      <dgm:t>
        <a:bodyPr/>
        <a:lstStyle/>
        <a:p>
          <a:endParaRPr lang="ru-RU"/>
        </a:p>
      </dgm:t>
    </dgm:pt>
    <dgm:pt modelId="{D0B0794F-BCF5-4A1B-91B0-47A76C3F92A9}" type="sibTrans" cxnId="{24C1EDD2-0AA2-4078-AC13-86C1575E037D}">
      <dgm:prSet/>
      <dgm:spPr/>
      <dgm:t>
        <a:bodyPr/>
        <a:lstStyle/>
        <a:p>
          <a:endParaRPr lang="ru-RU"/>
        </a:p>
      </dgm:t>
    </dgm:pt>
    <dgm:pt modelId="{AAAC3D5A-5D35-440F-879A-5D18B3CF9526}">
      <dgm:prSet phldrT="[Текст]"/>
      <dgm:spPr/>
      <dgm:t>
        <a:bodyPr/>
        <a:lstStyle/>
        <a:p>
          <a:r>
            <a:rPr lang="ru-RU" dirty="0" smtClean="0"/>
            <a:t>Формирование навыка самостоятельной работы</a:t>
          </a:r>
          <a:endParaRPr lang="ru-RU" dirty="0"/>
        </a:p>
      </dgm:t>
    </dgm:pt>
    <dgm:pt modelId="{25074D6F-0493-4424-89A0-FAD7C7F30FC3}" type="parTrans" cxnId="{63EA0864-F687-47B9-A9F7-94C360BA6E93}">
      <dgm:prSet/>
      <dgm:spPr/>
      <dgm:t>
        <a:bodyPr/>
        <a:lstStyle/>
        <a:p>
          <a:endParaRPr lang="ru-RU"/>
        </a:p>
      </dgm:t>
    </dgm:pt>
    <dgm:pt modelId="{983E8D7C-1F8B-419E-AA93-A3052BACD9F8}" type="sibTrans" cxnId="{63EA0864-F687-47B9-A9F7-94C360BA6E93}">
      <dgm:prSet/>
      <dgm:spPr/>
      <dgm:t>
        <a:bodyPr/>
        <a:lstStyle/>
        <a:p>
          <a:endParaRPr lang="ru-RU"/>
        </a:p>
      </dgm:t>
    </dgm:pt>
    <dgm:pt modelId="{6C77119D-816D-4456-8AD1-7BEA7164EA77}">
      <dgm:prSet phldrT="[Текст]"/>
      <dgm:spPr/>
      <dgm:t>
        <a:bodyPr/>
        <a:lstStyle/>
        <a:p>
          <a:r>
            <a:rPr lang="ru-RU" dirty="0" smtClean="0"/>
            <a:t>Заучивание стихотворений, ролей в спектакле, конкурсы, творческие работы (рисунки, поделки), исследовательская деятельность </a:t>
          </a:r>
          <a:endParaRPr lang="ru-RU" dirty="0"/>
        </a:p>
      </dgm:t>
    </dgm:pt>
    <dgm:pt modelId="{956C7C1A-AA96-479D-A771-8139B39252E1}" type="parTrans" cxnId="{25ED64D4-0568-4954-8866-0F80AD09DBEB}">
      <dgm:prSet/>
      <dgm:spPr/>
      <dgm:t>
        <a:bodyPr/>
        <a:lstStyle/>
        <a:p>
          <a:endParaRPr lang="ru-RU"/>
        </a:p>
      </dgm:t>
    </dgm:pt>
    <dgm:pt modelId="{2C7877CB-5F4A-4363-B128-B775AD7A4419}" type="sibTrans" cxnId="{25ED64D4-0568-4954-8866-0F80AD09DBEB}">
      <dgm:prSet/>
      <dgm:spPr/>
      <dgm:t>
        <a:bodyPr/>
        <a:lstStyle/>
        <a:p>
          <a:endParaRPr lang="ru-RU"/>
        </a:p>
      </dgm:t>
    </dgm:pt>
    <dgm:pt modelId="{36148854-0608-472C-817E-418CEB081568}">
      <dgm:prSet phldrT="[Текст]"/>
      <dgm:spPr/>
      <dgm:t>
        <a:bodyPr/>
        <a:lstStyle/>
        <a:p>
          <a:r>
            <a:rPr lang="ru-RU" dirty="0" smtClean="0"/>
            <a:t>5. Кружковая работа</a:t>
          </a:r>
          <a:endParaRPr lang="ru-RU" dirty="0"/>
        </a:p>
      </dgm:t>
    </dgm:pt>
    <dgm:pt modelId="{AF7D1F91-7C92-4984-B934-B338DB32BCC9}" type="parTrans" cxnId="{67760CA9-1D0B-4012-AC90-23C2503DD9B2}">
      <dgm:prSet/>
      <dgm:spPr/>
      <dgm:t>
        <a:bodyPr/>
        <a:lstStyle/>
        <a:p>
          <a:endParaRPr lang="ru-RU"/>
        </a:p>
      </dgm:t>
    </dgm:pt>
    <dgm:pt modelId="{694EA4C8-AE59-4EBA-BF39-3B7DF6AF86FB}" type="sibTrans" cxnId="{67760CA9-1D0B-4012-AC90-23C2503DD9B2}">
      <dgm:prSet/>
      <dgm:spPr/>
      <dgm:t>
        <a:bodyPr/>
        <a:lstStyle/>
        <a:p>
          <a:endParaRPr lang="ru-RU"/>
        </a:p>
      </dgm:t>
    </dgm:pt>
    <dgm:pt modelId="{DBA9C6D7-3B7B-4F5D-9262-180B0A9940A4}">
      <dgm:prSet phldrT="[Текст]"/>
      <dgm:spPr/>
      <dgm:t>
        <a:bodyPr/>
        <a:lstStyle/>
        <a:p>
          <a:r>
            <a:rPr lang="ru-RU" dirty="0" smtClean="0"/>
            <a:t>Прикладные кружки (вязание, </a:t>
          </a:r>
          <a:r>
            <a:rPr lang="ru-RU" dirty="0" err="1" smtClean="0"/>
            <a:t>бисероплетение</a:t>
          </a:r>
          <a:r>
            <a:rPr lang="ru-RU" dirty="0" smtClean="0"/>
            <a:t>, шитьё, выжигание и др.) </a:t>
          </a:r>
          <a:endParaRPr lang="ru-RU" dirty="0"/>
        </a:p>
      </dgm:t>
    </dgm:pt>
    <dgm:pt modelId="{6A5C7B35-7660-4417-A8DA-2E00A8018CFC}" type="parTrans" cxnId="{F1AD23EC-0D89-442C-A60C-9647881BF97E}">
      <dgm:prSet/>
      <dgm:spPr/>
      <dgm:t>
        <a:bodyPr/>
        <a:lstStyle/>
        <a:p>
          <a:endParaRPr lang="ru-RU"/>
        </a:p>
      </dgm:t>
    </dgm:pt>
    <dgm:pt modelId="{037FF198-8E8F-41CA-943C-D2AABFDED161}" type="sibTrans" cxnId="{F1AD23EC-0D89-442C-A60C-9647881BF97E}">
      <dgm:prSet/>
      <dgm:spPr/>
      <dgm:t>
        <a:bodyPr/>
        <a:lstStyle/>
        <a:p>
          <a:endParaRPr lang="ru-RU"/>
        </a:p>
      </dgm:t>
    </dgm:pt>
    <dgm:pt modelId="{9EB7B00E-CCC2-42F1-BE91-C5A796C7A78E}">
      <dgm:prSet phldrT="[Текст]"/>
      <dgm:spPr/>
      <dgm:t>
        <a:bodyPr/>
        <a:lstStyle/>
        <a:p>
          <a:r>
            <a:rPr lang="ru-RU" dirty="0" smtClean="0"/>
            <a:t>Эстетические (танцы, театр). Спортивный кружок (шашки, пионербол, футбол и т.д.)</a:t>
          </a:r>
          <a:endParaRPr lang="ru-RU" dirty="0"/>
        </a:p>
      </dgm:t>
    </dgm:pt>
    <dgm:pt modelId="{49568416-D66B-45E7-9110-9ADF5EC143CC}" type="parTrans" cxnId="{1DAB68F9-185E-40BE-8A5F-5D5F0E5AB6B5}">
      <dgm:prSet/>
      <dgm:spPr/>
      <dgm:t>
        <a:bodyPr/>
        <a:lstStyle/>
        <a:p>
          <a:endParaRPr lang="ru-RU"/>
        </a:p>
      </dgm:t>
    </dgm:pt>
    <dgm:pt modelId="{5D94372B-1337-4209-9FF3-AD264B42802A}" type="sibTrans" cxnId="{1DAB68F9-185E-40BE-8A5F-5D5F0E5AB6B5}">
      <dgm:prSet/>
      <dgm:spPr/>
      <dgm:t>
        <a:bodyPr/>
        <a:lstStyle/>
        <a:p>
          <a:endParaRPr lang="ru-RU"/>
        </a:p>
      </dgm:t>
    </dgm:pt>
    <dgm:pt modelId="{011A1D4D-13C2-4B5D-A614-3DC7B6831D5D}">
      <dgm:prSet phldrT="[Текст]"/>
      <dgm:spPr/>
      <dgm:t>
        <a:bodyPr/>
        <a:lstStyle/>
        <a:p>
          <a:r>
            <a:rPr lang="ru-RU" dirty="0" smtClean="0"/>
            <a:t>6.Объединяющая работа</a:t>
          </a:r>
          <a:endParaRPr lang="ru-RU" dirty="0"/>
        </a:p>
      </dgm:t>
    </dgm:pt>
    <dgm:pt modelId="{60B9A2BD-40E4-4C7A-B9FB-6F1C0A11801C}" type="parTrans" cxnId="{38E01AF5-64C3-4FB4-9247-88D25CF7C6AD}">
      <dgm:prSet/>
      <dgm:spPr/>
      <dgm:t>
        <a:bodyPr/>
        <a:lstStyle/>
        <a:p>
          <a:endParaRPr lang="ru-RU"/>
        </a:p>
      </dgm:t>
    </dgm:pt>
    <dgm:pt modelId="{F0CCEA33-4857-4591-B078-C8AA1D60F032}" type="sibTrans" cxnId="{38E01AF5-64C3-4FB4-9247-88D25CF7C6AD}">
      <dgm:prSet/>
      <dgm:spPr/>
      <dgm:t>
        <a:bodyPr/>
        <a:lstStyle/>
        <a:p>
          <a:endParaRPr lang="ru-RU"/>
        </a:p>
      </dgm:t>
    </dgm:pt>
    <dgm:pt modelId="{0F4F0C3A-7714-407F-BA28-6765A474F82D}">
      <dgm:prSet phldrT="[Текст]"/>
      <dgm:spPr/>
      <dgm:t>
        <a:bodyPr/>
        <a:lstStyle/>
        <a:p>
          <a:r>
            <a:rPr lang="ru-RU" dirty="0" smtClean="0"/>
            <a:t>Клубы профильные, патриотические, творческие</a:t>
          </a:r>
          <a:endParaRPr lang="ru-RU" dirty="0"/>
        </a:p>
      </dgm:t>
    </dgm:pt>
    <dgm:pt modelId="{DE3D3475-3BB3-4A46-8F7B-75149B88D737}" type="parTrans" cxnId="{038C35B1-D2EF-4A95-8AB6-088DA58D90C5}">
      <dgm:prSet/>
      <dgm:spPr/>
      <dgm:t>
        <a:bodyPr/>
        <a:lstStyle/>
        <a:p>
          <a:endParaRPr lang="ru-RU"/>
        </a:p>
      </dgm:t>
    </dgm:pt>
    <dgm:pt modelId="{22BBDF0D-1A4A-42AD-A777-01C8668D2F1B}" type="sibTrans" cxnId="{038C35B1-D2EF-4A95-8AB6-088DA58D90C5}">
      <dgm:prSet/>
      <dgm:spPr/>
      <dgm:t>
        <a:bodyPr/>
        <a:lstStyle/>
        <a:p>
          <a:endParaRPr lang="ru-RU"/>
        </a:p>
      </dgm:t>
    </dgm:pt>
    <dgm:pt modelId="{2E567852-9254-44D3-9CA6-6F01315F012C}">
      <dgm:prSet phldrT="[Текст]"/>
      <dgm:spPr/>
      <dgm:t>
        <a:bodyPr/>
        <a:lstStyle/>
        <a:p>
          <a:r>
            <a:rPr lang="ru-RU" dirty="0" smtClean="0"/>
            <a:t>Объёдинения групп по интересам, групп здоровья, групп выходного дня</a:t>
          </a:r>
          <a:endParaRPr lang="ru-RU" dirty="0"/>
        </a:p>
      </dgm:t>
    </dgm:pt>
    <dgm:pt modelId="{9F1CB722-4A82-46A9-9982-DC5C1EF90806}" type="parTrans" cxnId="{07D441DA-FAD5-41F9-A936-8D8C43335043}">
      <dgm:prSet/>
      <dgm:spPr/>
      <dgm:t>
        <a:bodyPr/>
        <a:lstStyle/>
        <a:p>
          <a:endParaRPr lang="ru-RU"/>
        </a:p>
      </dgm:t>
    </dgm:pt>
    <dgm:pt modelId="{6C651902-A8FD-4EAC-9CD8-B0E8EC13C809}" type="sibTrans" cxnId="{07D441DA-FAD5-41F9-A936-8D8C43335043}">
      <dgm:prSet/>
      <dgm:spPr/>
      <dgm:t>
        <a:bodyPr/>
        <a:lstStyle/>
        <a:p>
          <a:endParaRPr lang="ru-RU"/>
        </a:p>
      </dgm:t>
    </dgm:pt>
    <dgm:pt modelId="{2D893DB2-22D8-4C6A-A1D5-3BD26746AD37}" type="pres">
      <dgm:prSet presAssocID="{2F21A749-397E-47C2-9792-FB646E9BD2C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E63F6A0-6E6F-4A02-99F7-75B4D272D9AB}" type="pres">
      <dgm:prSet presAssocID="{011A1D4D-13C2-4B5D-A614-3DC7B6831D5D}" presName="boxAndChildren" presStyleCnt="0"/>
      <dgm:spPr/>
    </dgm:pt>
    <dgm:pt modelId="{11F69383-6EC9-43B6-BB16-E5FF98C12F86}" type="pres">
      <dgm:prSet presAssocID="{011A1D4D-13C2-4B5D-A614-3DC7B6831D5D}" presName="parentTextBox" presStyleLbl="node1" presStyleIdx="0" presStyleCnt="3"/>
      <dgm:spPr/>
      <dgm:t>
        <a:bodyPr/>
        <a:lstStyle/>
        <a:p>
          <a:endParaRPr lang="ru-RU"/>
        </a:p>
      </dgm:t>
    </dgm:pt>
    <dgm:pt modelId="{9D392703-2820-4A2A-9B6A-7DBDAE659DF8}" type="pres">
      <dgm:prSet presAssocID="{011A1D4D-13C2-4B5D-A614-3DC7B6831D5D}" presName="entireBox" presStyleLbl="node1" presStyleIdx="0" presStyleCnt="3"/>
      <dgm:spPr/>
      <dgm:t>
        <a:bodyPr/>
        <a:lstStyle/>
        <a:p>
          <a:endParaRPr lang="ru-RU"/>
        </a:p>
      </dgm:t>
    </dgm:pt>
    <dgm:pt modelId="{8DF990D0-1F52-453C-A498-0243E974DE32}" type="pres">
      <dgm:prSet presAssocID="{011A1D4D-13C2-4B5D-A614-3DC7B6831D5D}" presName="descendantBox" presStyleCnt="0"/>
      <dgm:spPr/>
    </dgm:pt>
    <dgm:pt modelId="{CC4B68B4-B659-42A6-AD57-7AB237001FEF}" type="pres">
      <dgm:prSet presAssocID="{0F4F0C3A-7714-407F-BA28-6765A474F82D}" presName="childTextBox" presStyleLbl="fgAccFollow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F4DAE6-25EC-4977-9D8E-2B6E552400F3}" type="pres">
      <dgm:prSet presAssocID="{2E567852-9254-44D3-9CA6-6F01315F012C}" presName="childTextBox" presStyleLbl="fgAccFollow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EA3003-FD92-4FC6-BF11-E53B1BE693B2}" type="pres">
      <dgm:prSet presAssocID="{694EA4C8-AE59-4EBA-BF39-3B7DF6AF86FB}" presName="sp" presStyleCnt="0"/>
      <dgm:spPr/>
    </dgm:pt>
    <dgm:pt modelId="{E6D2C5F3-4291-4A27-B355-F070E185CC0F}" type="pres">
      <dgm:prSet presAssocID="{36148854-0608-472C-817E-418CEB081568}" presName="arrowAndChildren" presStyleCnt="0"/>
      <dgm:spPr/>
    </dgm:pt>
    <dgm:pt modelId="{B7A95784-013E-46DA-A2A5-894D363D0081}" type="pres">
      <dgm:prSet presAssocID="{36148854-0608-472C-817E-418CEB081568}" presName="parentTextArrow" presStyleLbl="node1" presStyleIdx="0" presStyleCnt="3"/>
      <dgm:spPr/>
      <dgm:t>
        <a:bodyPr/>
        <a:lstStyle/>
        <a:p>
          <a:endParaRPr lang="ru-RU"/>
        </a:p>
      </dgm:t>
    </dgm:pt>
    <dgm:pt modelId="{7FC598B1-18B8-46CD-8C0A-76C599FB900B}" type="pres">
      <dgm:prSet presAssocID="{36148854-0608-472C-817E-418CEB081568}" presName="arrow" presStyleLbl="node1" presStyleIdx="1" presStyleCnt="3" custLinFactNeighborX="388" custLinFactNeighborY="-130"/>
      <dgm:spPr/>
      <dgm:t>
        <a:bodyPr/>
        <a:lstStyle/>
        <a:p>
          <a:endParaRPr lang="ru-RU"/>
        </a:p>
      </dgm:t>
    </dgm:pt>
    <dgm:pt modelId="{474E9688-28ED-461B-8D6C-14B0B648A4CA}" type="pres">
      <dgm:prSet presAssocID="{36148854-0608-472C-817E-418CEB081568}" presName="descendantArrow" presStyleCnt="0"/>
      <dgm:spPr/>
    </dgm:pt>
    <dgm:pt modelId="{AA20F8BD-7884-42D2-B2C1-5F684BA85A3A}" type="pres">
      <dgm:prSet presAssocID="{DBA9C6D7-3B7B-4F5D-9262-180B0A9940A4}" presName="childTextArrow" presStyleLbl="fgAccFollow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2CFA30-56FD-4A44-9540-F3C2B71722B1}" type="pres">
      <dgm:prSet presAssocID="{9EB7B00E-CCC2-42F1-BE91-C5A796C7A78E}" presName="childTextArrow" presStyleLbl="fgAccFollow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14F504-112D-42EC-AADE-81EF0220C320}" type="pres">
      <dgm:prSet presAssocID="{D0B0794F-BCF5-4A1B-91B0-47A76C3F92A9}" presName="sp" presStyleCnt="0"/>
      <dgm:spPr/>
    </dgm:pt>
    <dgm:pt modelId="{0AA3DCA5-0BDC-4193-95B7-D9B622E788F1}" type="pres">
      <dgm:prSet presAssocID="{D523DDB4-E6F1-4794-B9F1-CB491FAAF5CA}" presName="arrowAndChildren" presStyleCnt="0"/>
      <dgm:spPr/>
    </dgm:pt>
    <dgm:pt modelId="{A1701697-495A-4D6E-A1C5-FAF6A63EBE1D}" type="pres">
      <dgm:prSet presAssocID="{D523DDB4-E6F1-4794-B9F1-CB491FAAF5CA}" presName="parentTextArrow" presStyleLbl="node1" presStyleIdx="1" presStyleCnt="3"/>
      <dgm:spPr/>
      <dgm:t>
        <a:bodyPr/>
        <a:lstStyle/>
        <a:p>
          <a:endParaRPr lang="ru-RU"/>
        </a:p>
      </dgm:t>
    </dgm:pt>
    <dgm:pt modelId="{5E1680E4-7F10-4ABE-BDE7-829F00060753}" type="pres">
      <dgm:prSet presAssocID="{D523DDB4-E6F1-4794-B9F1-CB491FAAF5CA}" presName="arrow" presStyleLbl="node1" presStyleIdx="2" presStyleCnt="3"/>
      <dgm:spPr/>
      <dgm:t>
        <a:bodyPr/>
        <a:lstStyle/>
        <a:p>
          <a:endParaRPr lang="ru-RU"/>
        </a:p>
      </dgm:t>
    </dgm:pt>
    <dgm:pt modelId="{2F4317F1-058D-42C9-94F2-4F2B1077DDE5}" type="pres">
      <dgm:prSet presAssocID="{D523DDB4-E6F1-4794-B9F1-CB491FAAF5CA}" presName="descendantArrow" presStyleCnt="0"/>
      <dgm:spPr/>
    </dgm:pt>
    <dgm:pt modelId="{9EEED89D-9E84-4273-B178-0D4F4AE3B9A0}" type="pres">
      <dgm:prSet presAssocID="{AAAC3D5A-5D35-440F-879A-5D18B3CF9526}" presName="childTextArrow" presStyleLbl="fgAccFollow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3AF4C6-D6B0-43DE-8EF0-5BEC36385227}" type="pres">
      <dgm:prSet presAssocID="{6C77119D-816D-4456-8AD1-7BEA7164EA77}" presName="childTextArrow" presStyleLbl="fgAccFollow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7760CA9-1D0B-4012-AC90-23C2503DD9B2}" srcId="{2F21A749-397E-47C2-9792-FB646E9BD2CD}" destId="{36148854-0608-472C-817E-418CEB081568}" srcOrd="1" destOrd="0" parTransId="{AF7D1F91-7C92-4984-B934-B338DB32BCC9}" sibTransId="{694EA4C8-AE59-4EBA-BF39-3B7DF6AF86FB}"/>
    <dgm:cxn modelId="{25ED64D4-0568-4954-8866-0F80AD09DBEB}" srcId="{D523DDB4-E6F1-4794-B9F1-CB491FAAF5CA}" destId="{6C77119D-816D-4456-8AD1-7BEA7164EA77}" srcOrd="1" destOrd="0" parTransId="{956C7C1A-AA96-479D-A771-8139B39252E1}" sibTransId="{2C7877CB-5F4A-4363-B128-B775AD7A4419}"/>
    <dgm:cxn modelId="{91510A90-0C9A-468E-BE34-2BD54C83ECC7}" type="presOf" srcId="{2E567852-9254-44D3-9CA6-6F01315F012C}" destId="{B3F4DAE6-25EC-4977-9D8E-2B6E552400F3}" srcOrd="0" destOrd="0" presId="urn:microsoft.com/office/officeart/2005/8/layout/process4"/>
    <dgm:cxn modelId="{44141D1E-BCC8-4663-8BBD-A879067C4AEB}" type="presOf" srcId="{D523DDB4-E6F1-4794-B9F1-CB491FAAF5CA}" destId="{5E1680E4-7F10-4ABE-BDE7-829F00060753}" srcOrd="1" destOrd="0" presId="urn:microsoft.com/office/officeart/2005/8/layout/process4"/>
    <dgm:cxn modelId="{DD5D0293-B7EB-405C-B38B-84E3F93E1520}" type="presOf" srcId="{36148854-0608-472C-817E-418CEB081568}" destId="{7FC598B1-18B8-46CD-8C0A-76C599FB900B}" srcOrd="1" destOrd="0" presId="urn:microsoft.com/office/officeart/2005/8/layout/process4"/>
    <dgm:cxn modelId="{F29B2662-D9A7-45CA-9D35-661B59E8DAF2}" type="presOf" srcId="{D523DDB4-E6F1-4794-B9F1-CB491FAAF5CA}" destId="{A1701697-495A-4D6E-A1C5-FAF6A63EBE1D}" srcOrd="0" destOrd="0" presId="urn:microsoft.com/office/officeart/2005/8/layout/process4"/>
    <dgm:cxn modelId="{50EEEA63-E62D-4445-9FD7-0FB457AB0094}" type="presOf" srcId="{9EB7B00E-CCC2-42F1-BE91-C5A796C7A78E}" destId="{BC2CFA30-56FD-4A44-9540-F3C2B71722B1}" srcOrd="0" destOrd="0" presId="urn:microsoft.com/office/officeart/2005/8/layout/process4"/>
    <dgm:cxn modelId="{EEEDA862-B0B6-4425-BC65-B7DAAF598497}" type="presOf" srcId="{0F4F0C3A-7714-407F-BA28-6765A474F82D}" destId="{CC4B68B4-B659-42A6-AD57-7AB237001FEF}" srcOrd="0" destOrd="0" presId="urn:microsoft.com/office/officeart/2005/8/layout/process4"/>
    <dgm:cxn modelId="{F1AD23EC-0D89-442C-A60C-9647881BF97E}" srcId="{36148854-0608-472C-817E-418CEB081568}" destId="{DBA9C6D7-3B7B-4F5D-9262-180B0A9940A4}" srcOrd="0" destOrd="0" parTransId="{6A5C7B35-7660-4417-A8DA-2E00A8018CFC}" sibTransId="{037FF198-8E8F-41CA-943C-D2AABFDED161}"/>
    <dgm:cxn modelId="{E32A1989-2E5E-4DED-815F-0DEB8DAB6C24}" type="presOf" srcId="{AAAC3D5A-5D35-440F-879A-5D18B3CF9526}" destId="{9EEED89D-9E84-4273-B178-0D4F4AE3B9A0}" srcOrd="0" destOrd="0" presId="urn:microsoft.com/office/officeart/2005/8/layout/process4"/>
    <dgm:cxn modelId="{C58FE766-C0B5-4782-9D30-518BD93793D5}" type="presOf" srcId="{36148854-0608-472C-817E-418CEB081568}" destId="{B7A95784-013E-46DA-A2A5-894D363D0081}" srcOrd="0" destOrd="0" presId="urn:microsoft.com/office/officeart/2005/8/layout/process4"/>
    <dgm:cxn modelId="{38E01AF5-64C3-4FB4-9247-88D25CF7C6AD}" srcId="{2F21A749-397E-47C2-9792-FB646E9BD2CD}" destId="{011A1D4D-13C2-4B5D-A614-3DC7B6831D5D}" srcOrd="2" destOrd="0" parTransId="{60B9A2BD-40E4-4C7A-B9FB-6F1C0A11801C}" sibTransId="{F0CCEA33-4857-4591-B078-C8AA1D60F032}"/>
    <dgm:cxn modelId="{CED1873F-B3D4-434B-B8CD-A6FA46E46DB4}" type="presOf" srcId="{011A1D4D-13C2-4B5D-A614-3DC7B6831D5D}" destId="{11F69383-6EC9-43B6-BB16-E5FF98C12F86}" srcOrd="0" destOrd="0" presId="urn:microsoft.com/office/officeart/2005/8/layout/process4"/>
    <dgm:cxn modelId="{B5B16A3E-C1F3-4C62-914C-A3FF330CB8B0}" type="presOf" srcId="{6C77119D-816D-4456-8AD1-7BEA7164EA77}" destId="{FB3AF4C6-D6B0-43DE-8EF0-5BEC36385227}" srcOrd="0" destOrd="0" presId="urn:microsoft.com/office/officeart/2005/8/layout/process4"/>
    <dgm:cxn modelId="{24C1EDD2-0AA2-4078-AC13-86C1575E037D}" srcId="{2F21A749-397E-47C2-9792-FB646E9BD2CD}" destId="{D523DDB4-E6F1-4794-B9F1-CB491FAAF5CA}" srcOrd="0" destOrd="0" parTransId="{789A16EC-7EF6-48C5-B43A-3A09CDC8FDE7}" sibTransId="{D0B0794F-BCF5-4A1B-91B0-47A76C3F92A9}"/>
    <dgm:cxn modelId="{63EA0864-F687-47B9-A9F7-94C360BA6E93}" srcId="{D523DDB4-E6F1-4794-B9F1-CB491FAAF5CA}" destId="{AAAC3D5A-5D35-440F-879A-5D18B3CF9526}" srcOrd="0" destOrd="0" parTransId="{25074D6F-0493-4424-89A0-FAD7C7F30FC3}" sibTransId="{983E8D7C-1F8B-419E-AA93-A3052BACD9F8}"/>
    <dgm:cxn modelId="{2EF87A07-A440-4A38-8867-3A3B929C955C}" type="presOf" srcId="{2F21A749-397E-47C2-9792-FB646E9BD2CD}" destId="{2D893DB2-22D8-4C6A-A1D5-3BD26746AD37}" srcOrd="0" destOrd="0" presId="urn:microsoft.com/office/officeart/2005/8/layout/process4"/>
    <dgm:cxn modelId="{1DAB68F9-185E-40BE-8A5F-5D5F0E5AB6B5}" srcId="{36148854-0608-472C-817E-418CEB081568}" destId="{9EB7B00E-CCC2-42F1-BE91-C5A796C7A78E}" srcOrd="1" destOrd="0" parTransId="{49568416-D66B-45E7-9110-9ADF5EC143CC}" sibTransId="{5D94372B-1337-4209-9FF3-AD264B42802A}"/>
    <dgm:cxn modelId="{038C35B1-D2EF-4A95-8AB6-088DA58D90C5}" srcId="{011A1D4D-13C2-4B5D-A614-3DC7B6831D5D}" destId="{0F4F0C3A-7714-407F-BA28-6765A474F82D}" srcOrd="0" destOrd="0" parTransId="{DE3D3475-3BB3-4A46-8F7B-75149B88D737}" sibTransId="{22BBDF0D-1A4A-42AD-A777-01C8668D2F1B}"/>
    <dgm:cxn modelId="{8AB0A354-2F9B-477D-B928-25595EC8DA8B}" type="presOf" srcId="{DBA9C6D7-3B7B-4F5D-9262-180B0A9940A4}" destId="{AA20F8BD-7884-42D2-B2C1-5F684BA85A3A}" srcOrd="0" destOrd="0" presId="urn:microsoft.com/office/officeart/2005/8/layout/process4"/>
    <dgm:cxn modelId="{031EA22D-9F71-47C9-8761-822B3012FAA1}" type="presOf" srcId="{011A1D4D-13C2-4B5D-A614-3DC7B6831D5D}" destId="{9D392703-2820-4A2A-9B6A-7DBDAE659DF8}" srcOrd="1" destOrd="0" presId="urn:microsoft.com/office/officeart/2005/8/layout/process4"/>
    <dgm:cxn modelId="{07D441DA-FAD5-41F9-A936-8D8C43335043}" srcId="{011A1D4D-13C2-4B5D-A614-3DC7B6831D5D}" destId="{2E567852-9254-44D3-9CA6-6F01315F012C}" srcOrd="1" destOrd="0" parTransId="{9F1CB722-4A82-46A9-9982-DC5C1EF90806}" sibTransId="{6C651902-A8FD-4EAC-9CD8-B0E8EC13C809}"/>
    <dgm:cxn modelId="{2BA70397-E24C-4FF0-8560-BCD73E32E55D}" type="presParOf" srcId="{2D893DB2-22D8-4C6A-A1D5-3BD26746AD37}" destId="{DE63F6A0-6E6F-4A02-99F7-75B4D272D9AB}" srcOrd="0" destOrd="0" presId="urn:microsoft.com/office/officeart/2005/8/layout/process4"/>
    <dgm:cxn modelId="{BC3DCC9B-774C-4DD8-BD92-118127B6CE03}" type="presParOf" srcId="{DE63F6A0-6E6F-4A02-99F7-75B4D272D9AB}" destId="{11F69383-6EC9-43B6-BB16-E5FF98C12F86}" srcOrd="0" destOrd="0" presId="urn:microsoft.com/office/officeart/2005/8/layout/process4"/>
    <dgm:cxn modelId="{52C5D811-5544-4AC6-AA73-AE201867987B}" type="presParOf" srcId="{DE63F6A0-6E6F-4A02-99F7-75B4D272D9AB}" destId="{9D392703-2820-4A2A-9B6A-7DBDAE659DF8}" srcOrd="1" destOrd="0" presId="urn:microsoft.com/office/officeart/2005/8/layout/process4"/>
    <dgm:cxn modelId="{DD7BDCC6-75A8-4979-A865-ACFE4DCBFABC}" type="presParOf" srcId="{DE63F6A0-6E6F-4A02-99F7-75B4D272D9AB}" destId="{8DF990D0-1F52-453C-A498-0243E974DE32}" srcOrd="2" destOrd="0" presId="urn:microsoft.com/office/officeart/2005/8/layout/process4"/>
    <dgm:cxn modelId="{F6CBAAE7-15E3-496C-8579-4C5E469ADE0A}" type="presParOf" srcId="{8DF990D0-1F52-453C-A498-0243E974DE32}" destId="{CC4B68B4-B659-42A6-AD57-7AB237001FEF}" srcOrd="0" destOrd="0" presId="urn:microsoft.com/office/officeart/2005/8/layout/process4"/>
    <dgm:cxn modelId="{0D6C59A6-5BE3-4A28-A7E8-BD7399BBDC12}" type="presParOf" srcId="{8DF990D0-1F52-453C-A498-0243E974DE32}" destId="{B3F4DAE6-25EC-4977-9D8E-2B6E552400F3}" srcOrd="1" destOrd="0" presId="urn:microsoft.com/office/officeart/2005/8/layout/process4"/>
    <dgm:cxn modelId="{C7AEC478-8792-451D-BD70-41FE8C1EB624}" type="presParOf" srcId="{2D893DB2-22D8-4C6A-A1D5-3BD26746AD37}" destId="{78EA3003-FD92-4FC6-BF11-E53B1BE693B2}" srcOrd="1" destOrd="0" presId="urn:microsoft.com/office/officeart/2005/8/layout/process4"/>
    <dgm:cxn modelId="{0343D831-9919-46B9-807C-DACB2A8908BF}" type="presParOf" srcId="{2D893DB2-22D8-4C6A-A1D5-3BD26746AD37}" destId="{E6D2C5F3-4291-4A27-B355-F070E185CC0F}" srcOrd="2" destOrd="0" presId="urn:microsoft.com/office/officeart/2005/8/layout/process4"/>
    <dgm:cxn modelId="{6BF89C7F-BDBD-4424-9FB1-416F611CD88F}" type="presParOf" srcId="{E6D2C5F3-4291-4A27-B355-F070E185CC0F}" destId="{B7A95784-013E-46DA-A2A5-894D363D0081}" srcOrd="0" destOrd="0" presId="urn:microsoft.com/office/officeart/2005/8/layout/process4"/>
    <dgm:cxn modelId="{1575E815-E3C4-47B8-825F-90DE4D8E138C}" type="presParOf" srcId="{E6D2C5F3-4291-4A27-B355-F070E185CC0F}" destId="{7FC598B1-18B8-46CD-8C0A-76C599FB900B}" srcOrd="1" destOrd="0" presId="urn:microsoft.com/office/officeart/2005/8/layout/process4"/>
    <dgm:cxn modelId="{EB354167-041D-46EB-80C0-4CDD7BAE2A14}" type="presParOf" srcId="{E6D2C5F3-4291-4A27-B355-F070E185CC0F}" destId="{474E9688-28ED-461B-8D6C-14B0B648A4CA}" srcOrd="2" destOrd="0" presId="urn:microsoft.com/office/officeart/2005/8/layout/process4"/>
    <dgm:cxn modelId="{82E8B96E-8A77-4233-922F-F6DF759ECC8F}" type="presParOf" srcId="{474E9688-28ED-461B-8D6C-14B0B648A4CA}" destId="{AA20F8BD-7884-42D2-B2C1-5F684BA85A3A}" srcOrd="0" destOrd="0" presId="urn:microsoft.com/office/officeart/2005/8/layout/process4"/>
    <dgm:cxn modelId="{2DB7AA5B-64F0-4D38-926B-35FD107BCDA5}" type="presParOf" srcId="{474E9688-28ED-461B-8D6C-14B0B648A4CA}" destId="{BC2CFA30-56FD-4A44-9540-F3C2B71722B1}" srcOrd="1" destOrd="0" presId="urn:microsoft.com/office/officeart/2005/8/layout/process4"/>
    <dgm:cxn modelId="{11DCFF21-3BCC-4E6E-B145-2F869FB49B56}" type="presParOf" srcId="{2D893DB2-22D8-4C6A-A1D5-3BD26746AD37}" destId="{D714F504-112D-42EC-AADE-81EF0220C320}" srcOrd="3" destOrd="0" presId="urn:microsoft.com/office/officeart/2005/8/layout/process4"/>
    <dgm:cxn modelId="{9639336E-B546-4DF9-B241-8AC7FA3C2A9F}" type="presParOf" srcId="{2D893DB2-22D8-4C6A-A1D5-3BD26746AD37}" destId="{0AA3DCA5-0BDC-4193-95B7-D9B622E788F1}" srcOrd="4" destOrd="0" presId="urn:microsoft.com/office/officeart/2005/8/layout/process4"/>
    <dgm:cxn modelId="{C34E15DC-191E-41B1-A63B-907D60AC3ECB}" type="presParOf" srcId="{0AA3DCA5-0BDC-4193-95B7-D9B622E788F1}" destId="{A1701697-495A-4D6E-A1C5-FAF6A63EBE1D}" srcOrd="0" destOrd="0" presId="urn:microsoft.com/office/officeart/2005/8/layout/process4"/>
    <dgm:cxn modelId="{30DE6A8D-7909-42F9-B959-87564823A808}" type="presParOf" srcId="{0AA3DCA5-0BDC-4193-95B7-D9B622E788F1}" destId="{5E1680E4-7F10-4ABE-BDE7-829F00060753}" srcOrd="1" destOrd="0" presId="urn:microsoft.com/office/officeart/2005/8/layout/process4"/>
    <dgm:cxn modelId="{AADA57FF-86FB-4FCA-8481-BCFA7F874CE5}" type="presParOf" srcId="{0AA3DCA5-0BDC-4193-95B7-D9B622E788F1}" destId="{2F4317F1-058D-42C9-94F2-4F2B1077DDE5}" srcOrd="2" destOrd="0" presId="urn:microsoft.com/office/officeart/2005/8/layout/process4"/>
    <dgm:cxn modelId="{2CBB12D8-41A5-4511-9700-558A42F18F14}" type="presParOf" srcId="{2F4317F1-058D-42C9-94F2-4F2B1077DDE5}" destId="{9EEED89D-9E84-4273-B178-0D4F4AE3B9A0}" srcOrd="0" destOrd="0" presId="urn:microsoft.com/office/officeart/2005/8/layout/process4"/>
    <dgm:cxn modelId="{80C9414F-7DD2-48C7-A400-F8858BB0E89E}" type="presParOf" srcId="{2F4317F1-058D-42C9-94F2-4F2B1077DDE5}" destId="{FB3AF4C6-D6B0-43DE-8EF0-5BEC36385227}" srcOrd="1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80751B5-413E-4649-A3AF-F9DFE858E39F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C5F4C8A-B8B5-43F6-AD17-5740BFE90F7C}">
      <dgm:prSet phldrT="[Текст]"/>
      <dgm:spPr/>
      <dgm:t>
        <a:bodyPr/>
        <a:lstStyle/>
        <a:p>
          <a:r>
            <a:rPr lang="ru-RU" sz="1600" u="sng" dirty="0" smtClean="0"/>
            <a:t>Развитие представлений о собственных возможностях и ограничениях:</a:t>
          </a:r>
          <a:endParaRPr lang="ru-RU" sz="1600" u="sng" dirty="0"/>
        </a:p>
      </dgm:t>
    </dgm:pt>
    <dgm:pt modelId="{7E6D4B57-7022-42D6-8CE2-9DDC96C1DEB1}" type="parTrans" cxnId="{F9A2240B-203E-4A76-9AE1-68C6896FDE64}">
      <dgm:prSet/>
      <dgm:spPr/>
      <dgm:t>
        <a:bodyPr/>
        <a:lstStyle/>
        <a:p>
          <a:endParaRPr lang="ru-RU"/>
        </a:p>
      </dgm:t>
    </dgm:pt>
    <dgm:pt modelId="{D2DD8D1E-67D3-4DBA-9F2E-66BF5B2C70F5}" type="sibTrans" cxnId="{F9A2240B-203E-4A76-9AE1-68C6896FDE64}">
      <dgm:prSet/>
      <dgm:spPr/>
      <dgm:t>
        <a:bodyPr/>
        <a:lstStyle/>
        <a:p>
          <a:endParaRPr lang="ru-RU"/>
        </a:p>
      </dgm:t>
    </dgm:pt>
    <dgm:pt modelId="{3245285E-7FF4-4D51-B6BE-BE8F78043308}">
      <dgm:prSet phldrT="[Текст]" custT="1"/>
      <dgm:spPr/>
      <dgm:t>
        <a:bodyPr/>
        <a:lstStyle/>
        <a:p>
          <a:r>
            <a:rPr lang="ru-RU" sz="1400" dirty="0" smtClean="0"/>
            <a:t>умение оценивать свои силы;</a:t>
          </a:r>
          <a:endParaRPr lang="ru-RU" sz="1400" dirty="0"/>
        </a:p>
      </dgm:t>
    </dgm:pt>
    <dgm:pt modelId="{91D1B4CF-8914-4CAF-9256-E779E87875DF}" type="parTrans" cxnId="{B5ECC459-DFEC-4797-BF18-03D407045A71}">
      <dgm:prSet/>
      <dgm:spPr/>
      <dgm:t>
        <a:bodyPr/>
        <a:lstStyle/>
        <a:p>
          <a:endParaRPr lang="ru-RU"/>
        </a:p>
      </dgm:t>
    </dgm:pt>
    <dgm:pt modelId="{69D21FD0-1C19-4192-B579-C23F74144119}" type="sibTrans" cxnId="{B5ECC459-DFEC-4797-BF18-03D407045A71}">
      <dgm:prSet/>
      <dgm:spPr/>
      <dgm:t>
        <a:bodyPr/>
        <a:lstStyle/>
        <a:p>
          <a:endParaRPr lang="ru-RU"/>
        </a:p>
      </dgm:t>
    </dgm:pt>
    <dgm:pt modelId="{9F7CAE53-B5F1-4D85-8233-D4A3ACCC6843}">
      <dgm:prSet phldrT="[Текст]" custT="1"/>
      <dgm:spPr/>
      <dgm:t>
        <a:bodyPr/>
        <a:lstStyle/>
        <a:p>
          <a:r>
            <a:rPr lang="ru-RU" sz="1400" dirty="0" smtClean="0"/>
            <a:t>понимать, что можно и чего нельзя: в еде, физической нагрузке;</a:t>
          </a:r>
          <a:endParaRPr lang="ru-RU" sz="1400" dirty="0"/>
        </a:p>
      </dgm:t>
    </dgm:pt>
    <dgm:pt modelId="{6160F65B-47FA-4759-BA58-12F9968FF594}" type="parTrans" cxnId="{07642FB2-49C9-4FA9-BB04-500CE6E4C433}">
      <dgm:prSet/>
      <dgm:spPr/>
      <dgm:t>
        <a:bodyPr/>
        <a:lstStyle/>
        <a:p>
          <a:endParaRPr lang="ru-RU"/>
        </a:p>
      </dgm:t>
    </dgm:pt>
    <dgm:pt modelId="{CD88FC84-77E1-49DC-9546-316875BFBD5A}" type="sibTrans" cxnId="{07642FB2-49C9-4FA9-BB04-500CE6E4C433}">
      <dgm:prSet/>
      <dgm:spPr/>
      <dgm:t>
        <a:bodyPr/>
        <a:lstStyle/>
        <a:p>
          <a:endParaRPr lang="ru-RU"/>
        </a:p>
      </dgm:t>
    </dgm:pt>
    <dgm:pt modelId="{05FFE35D-06D5-466F-9813-4CB0D1FDA312}">
      <dgm:prSet phldrT="[Текст]"/>
      <dgm:spPr/>
      <dgm:t>
        <a:bodyPr/>
        <a:lstStyle/>
        <a:p>
          <a:r>
            <a:rPr lang="ru-RU" sz="1600" u="sng" dirty="0" smtClean="0"/>
            <a:t>Овладение социально- бытовыми умениями:</a:t>
          </a:r>
          <a:endParaRPr lang="ru-RU" sz="1600" u="sng" dirty="0"/>
        </a:p>
      </dgm:t>
    </dgm:pt>
    <dgm:pt modelId="{8435128C-8F52-4BC5-9276-CE4363D64632}" type="parTrans" cxnId="{A1CC998F-18B8-4A7E-97D6-61503B072EB8}">
      <dgm:prSet/>
      <dgm:spPr/>
      <dgm:t>
        <a:bodyPr/>
        <a:lstStyle/>
        <a:p>
          <a:endParaRPr lang="ru-RU"/>
        </a:p>
      </dgm:t>
    </dgm:pt>
    <dgm:pt modelId="{5E862DC1-F40E-42BC-A148-859D952B57B5}" type="sibTrans" cxnId="{A1CC998F-18B8-4A7E-97D6-61503B072EB8}">
      <dgm:prSet/>
      <dgm:spPr/>
      <dgm:t>
        <a:bodyPr/>
        <a:lstStyle/>
        <a:p>
          <a:endParaRPr lang="ru-RU"/>
        </a:p>
      </dgm:t>
    </dgm:pt>
    <dgm:pt modelId="{C153CDEB-00F1-4D31-A62E-6FA82087821C}">
      <dgm:prSet phldrT="[Текст]" custT="1"/>
      <dgm:spPr/>
      <dgm:t>
        <a:bodyPr/>
        <a:lstStyle/>
        <a:p>
          <a:r>
            <a:rPr lang="ru-RU" sz="1400" dirty="0" smtClean="0"/>
            <a:t>самостоятельность и независимость в быту;</a:t>
          </a:r>
          <a:endParaRPr lang="ru-RU" sz="1400" dirty="0"/>
        </a:p>
      </dgm:t>
    </dgm:pt>
    <dgm:pt modelId="{701253BE-808B-4776-926A-6E9362CE0217}" type="parTrans" cxnId="{A9A9270C-8C89-4942-AACE-8700C05FCD8B}">
      <dgm:prSet/>
      <dgm:spPr/>
      <dgm:t>
        <a:bodyPr/>
        <a:lstStyle/>
        <a:p>
          <a:endParaRPr lang="ru-RU"/>
        </a:p>
      </dgm:t>
    </dgm:pt>
    <dgm:pt modelId="{16122C79-1CA3-4635-8528-235880A5CBE2}" type="sibTrans" cxnId="{A9A9270C-8C89-4942-AACE-8700C05FCD8B}">
      <dgm:prSet/>
      <dgm:spPr/>
      <dgm:t>
        <a:bodyPr/>
        <a:lstStyle/>
        <a:p>
          <a:endParaRPr lang="ru-RU"/>
        </a:p>
      </dgm:t>
    </dgm:pt>
    <dgm:pt modelId="{44B346AC-CE4B-424B-B2E2-245BC031B0D2}">
      <dgm:prSet phldrT="[Текст]" custT="1"/>
      <dgm:spPr/>
      <dgm:t>
        <a:bodyPr/>
        <a:lstStyle/>
        <a:p>
          <a:r>
            <a:rPr lang="ru-RU" sz="1400" dirty="0" smtClean="0"/>
            <a:t>умение договариваться и распределять функции совместной деятельности;</a:t>
          </a:r>
          <a:endParaRPr lang="ru-RU" sz="1400" dirty="0"/>
        </a:p>
      </dgm:t>
    </dgm:pt>
    <dgm:pt modelId="{574775BB-CAA2-4D6F-B552-682FF462E800}" type="parTrans" cxnId="{302173D4-16BD-4A77-A11A-921F9A758058}">
      <dgm:prSet/>
      <dgm:spPr/>
      <dgm:t>
        <a:bodyPr/>
        <a:lstStyle/>
        <a:p>
          <a:endParaRPr lang="ru-RU"/>
        </a:p>
      </dgm:t>
    </dgm:pt>
    <dgm:pt modelId="{99C965B7-BBD7-4816-AD01-212C45AB81D2}" type="sibTrans" cxnId="{302173D4-16BD-4A77-A11A-921F9A758058}">
      <dgm:prSet/>
      <dgm:spPr/>
      <dgm:t>
        <a:bodyPr/>
        <a:lstStyle/>
        <a:p>
          <a:endParaRPr lang="ru-RU"/>
        </a:p>
      </dgm:t>
    </dgm:pt>
    <dgm:pt modelId="{1F8B7A4B-F691-459E-B5F1-0D6BCBA639A7}">
      <dgm:prSet phldrT="[Текст]"/>
      <dgm:spPr/>
      <dgm:t>
        <a:bodyPr/>
        <a:lstStyle/>
        <a:p>
          <a:r>
            <a:rPr lang="ru-RU" sz="1700" u="sng" dirty="0" smtClean="0"/>
            <a:t>Овладение навыками коммуникации:</a:t>
          </a:r>
          <a:endParaRPr lang="ru-RU" sz="1700" u="sng" dirty="0"/>
        </a:p>
      </dgm:t>
    </dgm:pt>
    <dgm:pt modelId="{C7D60166-A1AB-4E60-9A6C-91F8DAEA6752}" type="parTrans" cxnId="{ADB87907-F970-4DC1-9182-CAB70F78169F}">
      <dgm:prSet/>
      <dgm:spPr/>
      <dgm:t>
        <a:bodyPr/>
        <a:lstStyle/>
        <a:p>
          <a:endParaRPr lang="ru-RU"/>
        </a:p>
      </dgm:t>
    </dgm:pt>
    <dgm:pt modelId="{5C89AFF1-7CDC-45B0-805D-001B801C18FA}" type="sibTrans" cxnId="{ADB87907-F970-4DC1-9182-CAB70F78169F}">
      <dgm:prSet/>
      <dgm:spPr/>
      <dgm:t>
        <a:bodyPr/>
        <a:lstStyle/>
        <a:p>
          <a:endParaRPr lang="ru-RU"/>
        </a:p>
      </dgm:t>
    </dgm:pt>
    <dgm:pt modelId="{BD9CD805-DB5A-4B4F-B16C-C36633747467}">
      <dgm:prSet phldrT="[Текст]" custT="1"/>
      <dgm:spPr/>
      <dgm:t>
        <a:bodyPr/>
        <a:lstStyle/>
        <a:p>
          <a:r>
            <a:rPr lang="ru-RU" sz="1400" dirty="0" smtClean="0"/>
            <a:t>умение поддерживать разговор, выразить своё мнение, просьбу, желание;</a:t>
          </a:r>
          <a:endParaRPr lang="ru-RU" sz="1400" dirty="0"/>
        </a:p>
      </dgm:t>
    </dgm:pt>
    <dgm:pt modelId="{F33EF174-9F34-4C47-9215-E09D725DCB59}" type="parTrans" cxnId="{3C7032E3-A055-4C5C-BD22-1848D44FD7E2}">
      <dgm:prSet/>
      <dgm:spPr/>
      <dgm:t>
        <a:bodyPr/>
        <a:lstStyle/>
        <a:p>
          <a:endParaRPr lang="ru-RU"/>
        </a:p>
      </dgm:t>
    </dgm:pt>
    <dgm:pt modelId="{199C86F4-C606-455A-B151-50A0C16DD27B}" type="sibTrans" cxnId="{3C7032E3-A055-4C5C-BD22-1848D44FD7E2}">
      <dgm:prSet/>
      <dgm:spPr/>
      <dgm:t>
        <a:bodyPr/>
        <a:lstStyle/>
        <a:p>
          <a:endParaRPr lang="ru-RU"/>
        </a:p>
      </dgm:t>
    </dgm:pt>
    <dgm:pt modelId="{F5709B03-E1D3-4DF8-8117-90677E3E776F}">
      <dgm:prSet phldrT="[Текст]" custT="1"/>
      <dgm:spPr/>
      <dgm:t>
        <a:bodyPr/>
        <a:lstStyle/>
        <a:p>
          <a:r>
            <a:rPr lang="ru-RU" sz="1400" dirty="0" smtClean="0"/>
            <a:t>умение выразить отказ, недовольство, благодарность, сочувствие;</a:t>
          </a:r>
          <a:endParaRPr lang="ru-RU" sz="1400" dirty="0"/>
        </a:p>
      </dgm:t>
    </dgm:pt>
    <dgm:pt modelId="{344DEA07-B69A-4F7D-AB56-6F0BDDC220F8}" type="parTrans" cxnId="{8A4FAFB2-64B1-4EF0-B030-44AB20A822CB}">
      <dgm:prSet/>
      <dgm:spPr/>
      <dgm:t>
        <a:bodyPr/>
        <a:lstStyle/>
        <a:p>
          <a:endParaRPr lang="ru-RU"/>
        </a:p>
      </dgm:t>
    </dgm:pt>
    <dgm:pt modelId="{44E1C0AC-858B-42D9-B000-56D1CC98A7E5}" type="sibTrans" cxnId="{8A4FAFB2-64B1-4EF0-B030-44AB20A822CB}">
      <dgm:prSet/>
      <dgm:spPr/>
      <dgm:t>
        <a:bodyPr/>
        <a:lstStyle/>
        <a:p>
          <a:endParaRPr lang="ru-RU"/>
        </a:p>
      </dgm:t>
    </dgm:pt>
    <dgm:pt modelId="{9A4190C7-A3C4-400B-84D3-7BA9212C330B}">
      <dgm:prSet phldrT="[Текст]" custT="1"/>
      <dgm:spPr/>
      <dgm:t>
        <a:bodyPr/>
        <a:lstStyle/>
        <a:p>
          <a:r>
            <a:rPr lang="ru-RU" sz="1400" dirty="0" smtClean="0"/>
            <a:t>обращаться за помощью взрослого</a:t>
          </a:r>
          <a:endParaRPr lang="ru-RU" sz="1400" dirty="0"/>
        </a:p>
      </dgm:t>
    </dgm:pt>
    <dgm:pt modelId="{BF8E8398-9612-4C8C-92CB-B3E60A5F8B08}" type="parTrans" cxnId="{32BAB45C-8209-4075-B55A-45992A6988EA}">
      <dgm:prSet/>
      <dgm:spPr/>
      <dgm:t>
        <a:bodyPr/>
        <a:lstStyle/>
        <a:p>
          <a:endParaRPr lang="ru-RU"/>
        </a:p>
      </dgm:t>
    </dgm:pt>
    <dgm:pt modelId="{2BC5C015-D95A-4F06-9D7F-A867BAF413A1}" type="sibTrans" cxnId="{32BAB45C-8209-4075-B55A-45992A6988EA}">
      <dgm:prSet/>
      <dgm:spPr/>
      <dgm:t>
        <a:bodyPr/>
        <a:lstStyle/>
        <a:p>
          <a:endParaRPr lang="ru-RU"/>
        </a:p>
      </dgm:t>
    </dgm:pt>
    <dgm:pt modelId="{F4547452-E2D2-4616-9A4F-1A31ACB249A2}">
      <dgm:prSet phldrT="[Текст]" custT="1"/>
      <dgm:spPr/>
      <dgm:t>
        <a:bodyPr/>
        <a:lstStyle/>
        <a:p>
          <a:r>
            <a:rPr lang="ru-RU" sz="1400" dirty="0" smtClean="0"/>
            <a:t>стремление и желание участвовать в подготовке и проведении мероприятий</a:t>
          </a:r>
          <a:endParaRPr lang="ru-RU" sz="1400" dirty="0"/>
        </a:p>
      </dgm:t>
    </dgm:pt>
    <dgm:pt modelId="{90FE46C6-5760-4C6D-9281-A74A4E3D6B04}" type="parTrans" cxnId="{59F7AA87-C871-4396-8FAA-910EEC545CE1}">
      <dgm:prSet/>
      <dgm:spPr/>
      <dgm:t>
        <a:bodyPr/>
        <a:lstStyle/>
        <a:p>
          <a:endParaRPr lang="ru-RU"/>
        </a:p>
      </dgm:t>
    </dgm:pt>
    <dgm:pt modelId="{F2C90A3F-21B2-4E28-9E89-E327C5820CAE}" type="sibTrans" cxnId="{59F7AA87-C871-4396-8FAA-910EEC545CE1}">
      <dgm:prSet/>
      <dgm:spPr/>
      <dgm:t>
        <a:bodyPr/>
        <a:lstStyle/>
        <a:p>
          <a:endParaRPr lang="ru-RU"/>
        </a:p>
      </dgm:t>
    </dgm:pt>
    <dgm:pt modelId="{631D9BD9-DE0E-4453-8145-59B266ECFB75}">
      <dgm:prSet phldrT="[Текст]" custT="1"/>
      <dgm:spPr/>
      <dgm:t>
        <a:bodyPr/>
        <a:lstStyle/>
        <a:p>
          <a:r>
            <a:rPr lang="ru-RU" sz="1400" dirty="0" smtClean="0"/>
            <a:t>умение излагать своё мнение и аргументировать его</a:t>
          </a:r>
          <a:endParaRPr lang="ru-RU" sz="1400" dirty="0"/>
        </a:p>
      </dgm:t>
    </dgm:pt>
    <dgm:pt modelId="{2E5B145C-A905-4685-9F1B-9F4F8CAC286A}" type="parTrans" cxnId="{0F149712-8608-4997-A89A-39FE9C23E1F3}">
      <dgm:prSet/>
      <dgm:spPr/>
      <dgm:t>
        <a:bodyPr/>
        <a:lstStyle/>
        <a:p>
          <a:endParaRPr lang="ru-RU"/>
        </a:p>
      </dgm:t>
    </dgm:pt>
    <dgm:pt modelId="{C811E70E-73B0-40C7-B361-FE81704FA718}" type="sibTrans" cxnId="{0F149712-8608-4997-A89A-39FE9C23E1F3}">
      <dgm:prSet/>
      <dgm:spPr/>
      <dgm:t>
        <a:bodyPr/>
        <a:lstStyle/>
        <a:p>
          <a:endParaRPr lang="ru-RU"/>
        </a:p>
      </dgm:t>
    </dgm:pt>
    <dgm:pt modelId="{ED5C9EA0-35FB-4018-9C9E-86FED9BB8CFB}" type="pres">
      <dgm:prSet presAssocID="{B80751B5-413E-4649-A3AF-F9DFE858E39F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551ACD6-EAC2-4320-932F-D7BEBEA0F997}" type="pres">
      <dgm:prSet presAssocID="{BC5F4C8A-B8B5-43F6-AD17-5740BFE90F7C}" presName="comp" presStyleCnt="0"/>
      <dgm:spPr/>
    </dgm:pt>
    <dgm:pt modelId="{474A00B4-3C70-40E4-A520-8651576FFD12}" type="pres">
      <dgm:prSet presAssocID="{BC5F4C8A-B8B5-43F6-AD17-5740BFE90F7C}" presName="box" presStyleLbl="node1" presStyleIdx="0" presStyleCnt="3"/>
      <dgm:spPr/>
      <dgm:t>
        <a:bodyPr/>
        <a:lstStyle/>
        <a:p>
          <a:endParaRPr lang="ru-RU"/>
        </a:p>
      </dgm:t>
    </dgm:pt>
    <dgm:pt modelId="{330B582C-FD0B-4667-A82F-EBFDC34A3DF6}" type="pres">
      <dgm:prSet presAssocID="{BC5F4C8A-B8B5-43F6-AD17-5740BFE90F7C}" presName="img" presStyleLbl="fgImgPlace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15B1EE16-4A67-40DF-8E76-A04655B4D52E}" type="pres">
      <dgm:prSet presAssocID="{BC5F4C8A-B8B5-43F6-AD17-5740BFE90F7C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0D091D-BDE7-428B-A0F9-AB4AA8C7FF32}" type="pres">
      <dgm:prSet presAssocID="{D2DD8D1E-67D3-4DBA-9F2E-66BF5B2C70F5}" presName="spacer" presStyleCnt="0"/>
      <dgm:spPr/>
    </dgm:pt>
    <dgm:pt modelId="{99C92C70-158D-4FDC-9009-B33A13B9B2F1}" type="pres">
      <dgm:prSet presAssocID="{05FFE35D-06D5-466F-9813-4CB0D1FDA312}" presName="comp" presStyleCnt="0"/>
      <dgm:spPr/>
    </dgm:pt>
    <dgm:pt modelId="{EDCB3CA5-329D-466F-860A-EC1FFAEBCEDF}" type="pres">
      <dgm:prSet presAssocID="{05FFE35D-06D5-466F-9813-4CB0D1FDA312}" presName="box" presStyleLbl="node1" presStyleIdx="1" presStyleCnt="3"/>
      <dgm:spPr/>
      <dgm:t>
        <a:bodyPr/>
        <a:lstStyle/>
        <a:p>
          <a:endParaRPr lang="ru-RU"/>
        </a:p>
      </dgm:t>
    </dgm:pt>
    <dgm:pt modelId="{E3565581-16FC-4296-97B1-A88165DDD58E}" type="pres">
      <dgm:prSet presAssocID="{05FFE35D-06D5-466F-9813-4CB0D1FDA312}" presName="img" presStyleLbl="fgImgPlace1" presStyleIdx="1" presStyleCnt="3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5941CECC-E6E7-4468-9D04-2B1794F6E94F}" type="pres">
      <dgm:prSet presAssocID="{05FFE35D-06D5-466F-9813-4CB0D1FDA312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0BB556-E574-41DE-ADBA-DDE38345A70B}" type="pres">
      <dgm:prSet presAssocID="{5E862DC1-F40E-42BC-A148-859D952B57B5}" presName="spacer" presStyleCnt="0"/>
      <dgm:spPr/>
    </dgm:pt>
    <dgm:pt modelId="{ED0349AF-1ADE-451E-AB9C-01240CD32056}" type="pres">
      <dgm:prSet presAssocID="{1F8B7A4B-F691-459E-B5F1-0D6BCBA639A7}" presName="comp" presStyleCnt="0"/>
      <dgm:spPr/>
    </dgm:pt>
    <dgm:pt modelId="{FDBD7971-321D-44D9-8B58-DF1E053421D7}" type="pres">
      <dgm:prSet presAssocID="{1F8B7A4B-F691-459E-B5F1-0D6BCBA639A7}" presName="box" presStyleLbl="node1" presStyleIdx="2" presStyleCnt="3"/>
      <dgm:spPr/>
      <dgm:t>
        <a:bodyPr/>
        <a:lstStyle/>
        <a:p>
          <a:endParaRPr lang="ru-RU"/>
        </a:p>
      </dgm:t>
    </dgm:pt>
    <dgm:pt modelId="{DBE38746-FEED-4F43-90E4-ECECAC9712E5}" type="pres">
      <dgm:prSet presAssocID="{1F8B7A4B-F691-459E-B5F1-0D6BCBA639A7}" presName="img" presStyleLbl="fgImgPlace1" presStyleIdx="2" presStyleCnt="3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F4AD2AA5-5CFB-4170-8A64-D1CF0F5C1DAB}" type="pres">
      <dgm:prSet presAssocID="{1F8B7A4B-F691-459E-B5F1-0D6BCBA639A7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7642FB2-49C9-4FA9-BB04-500CE6E4C433}" srcId="{BC5F4C8A-B8B5-43F6-AD17-5740BFE90F7C}" destId="{9F7CAE53-B5F1-4D85-8233-D4A3ACCC6843}" srcOrd="1" destOrd="0" parTransId="{6160F65B-47FA-4759-BA58-12F9968FF594}" sibTransId="{CD88FC84-77E1-49DC-9546-316875BFBD5A}"/>
    <dgm:cxn modelId="{161EF086-6DC6-48CE-AE25-8484E0B0C260}" type="presOf" srcId="{F5709B03-E1D3-4DF8-8117-90677E3E776F}" destId="{F4AD2AA5-5CFB-4170-8A64-D1CF0F5C1DAB}" srcOrd="1" destOrd="2" presId="urn:microsoft.com/office/officeart/2005/8/layout/vList4"/>
    <dgm:cxn modelId="{BAF8A0F4-4B4C-4022-B016-A440CEE00141}" type="presOf" srcId="{3245285E-7FF4-4D51-B6BE-BE8F78043308}" destId="{474A00B4-3C70-40E4-A520-8651576FFD12}" srcOrd="0" destOrd="1" presId="urn:microsoft.com/office/officeart/2005/8/layout/vList4"/>
    <dgm:cxn modelId="{ED75EDEA-A9DE-4499-8C10-FF53FCE41319}" type="presOf" srcId="{F4547452-E2D2-4616-9A4F-1A31ACB249A2}" destId="{EDCB3CA5-329D-466F-860A-EC1FFAEBCEDF}" srcOrd="0" destOrd="3" presId="urn:microsoft.com/office/officeart/2005/8/layout/vList4"/>
    <dgm:cxn modelId="{BFB0A4B2-A7BA-447E-B31B-A32001655553}" type="presOf" srcId="{1F8B7A4B-F691-459E-B5F1-0D6BCBA639A7}" destId="{F4AD2AA5-5CFB-4170-8A64-D1CF0F5C1DAB}" srcOrd="1" destOrd="0" presId="urn:microsoft.com/office/officeart/2005/8/layout/vList4"/>
    <dgm:cxn modelId="{941E6317-FBF3-4A3C-BA08-3164143085B7}" type="presOf" srcId="{BC5F4C8A-B8B5-43F6-AD17-5740BFE90F7C}" destId="{474A00B4-3C70-40E4-A520-8651576FFD12}" srcOrd="0" destOrd="0" presId="urn:microsoft.com/office/officeart/2005/8/layout/vList4"/>
    <dgm:cxn modelId="{7D331669-55D1-4780-B966-45EF776A66A1}" type="presOf" srcId="{F5709B03-E1D3-4DF8-8117-90677E3E776F}" destId="{FDBD7971-321D-44D9-8B58-DF1E053421D7}" srcOrd="0" destOrd="2" presId="urn:microsoft.com/office/officeart/2005/8/layout/vList4"/>
    <dgm:cxn modelId="{0D28AFE8-E177-4E29-8DD7-3C1611562E6C}" type="presOf" srcId="{05FFE35D-06D5-466F-9813-4CB0D1FDA312}" destId="{EDCB3CA5-329D-466F-860A-EC1FFAEBCEDF}" srcOrd="0" destOrd="0" presId="urn:microsoft.com/office/officeart/2005/8/layout/vList4"/>
    <dgm:cxn modelId="{9893154A-1DA7-4D46-B17D-5D846E6CE017}" type="presOf" srcId="{C153CDEB-00F1-4D31-A62E-6FA82087821C}" destId="{EDCB3CA5-329D-466F-860A-EC1FFAEBCEDF}" srcOrd="0" destOrd="1" presId="urn:microsoft.com/office/officeart/2005/8/layout/vList4"/>
    <dgm:cxn modelId="{ED66BAB3-1AFB-4D31-AFD0-897A66279584}" type="presOf" srcId="{9A4190C7-A3C4-400B-84D3-7BA9212C330B}" destId="{15B1EE16-4A67-40DF-8E76-A04655B4D52E}" srcOrd="1" destOrd="3" presId="urn:microsoft.com/office/officeart/2005/8/layout/vList4"/>
    <dgm:cxn modelId="{ADB87907-F970-4DC1-9182-CAB70F78169F}" srcId="{B80751B5-413E-4649-A3AF-F9DFE858E39F}" destId="{1F8B7A4B-F691-459E-B5F1-0D6BCBA639A7}" srcOrd="2" destOrd="0" parTransId="{C7D60166-A1AB-4E60-9A6C-91F8DAEA6752}" sibTransId="{5C89AFF1-7CDC-45B0-805D-001B801C18FA}"/>
    <dgm:cxn modelId="{0D337AC9-395F-474C-BF2C-E07766DF55C9}" type="presOf" srcId="{3245285E-7FF4-4D51-B6BE-BE8F78043308}" destId="{15B1EE16-4A67-40DF-8E76-A04655B4D52E}" srcOrd="1" destOrd="1" presId="urn:microsoft.com/office/officeart/2005/8/layout/vList4"/>
    <dgm:cxn modelId="{32BAB45C-8209-4075-B55A-45992A6988EA}" srcId="{BC5F4C8A-B8B5-43F6-AD17-5740BFE90F7C}" destId="{9A4190C7-A3C4-400B-84D3-7BA9212C330B}" srcOrd="2" destOrd="0" parTransId="{BF8E8398-9612-4C8C-92CB-B3E60A5F8B08}" sibTransId="{2BC5C015-D95A-4F06-9D7F-A867BAF413A1}"/>
    <dgm:cxn modelId="{59F7AA87-C871-4396-8FAA-910EEC545CE1}" srcId="{05FFE35D-06D5-466F-9813-4CB0D1FDA312}" destId="{F4547452-E2D2-4616-9A4F-1A31ACB249A2}" srcOrd="2" destOrd="0" parTransId="{90FE46C6-5760-4C6D-9281-A74A4E3D6B04}" sibTransId="{F2C90A3F-21B2-4E28-9E89-E327C5820CAE}"/>
    <dgm:cxn modelId="{B5ECC459-DFEC-4797-BF18-03D407045A71}" srcId="{BC5F4C8A-B8B5-43F6-AD17-5740BFE90F7C}" destId="{3245285E-7FF4-4D51-B6BE-BE8F78043308}" srcOrd="0" destOrd="0" parTransId="{91D1B4CF-8914-4CAF-9256-E779E87875DF}" sibTransId="{69D21FD0-1C19-4192-B579-C23F74144119}"/>
    <dgm:cxn modelId="{F9A2240B-203E-4A76-9AE1-68C6896FDE64}" srcId="{B80751B5-413E-4649-A3AF-F9DFE858E39F}" destId="{BC5F4C8A-B8B5-43F6-AD17-5740BFE90F7C}" srcOrd="0" destOrd="0" parTransId="{7E6D4B57-7022-42D6-8CE2-9DDC96C1DEB1}" sibTransId="{D2DD8D1E-67D3-4DBA-9F2E-66BF5B2C70F5}"/>
    <dgm:cxn modelId="{E6193893-F3DA-4B2E-B02A-4581B480FB1C}" type="presOf" srcId="{631D9BD9-DE0E-4453-8145-59B266ECFB75}" destId="{F4AD2AA5-5CFB-4170-8A64-D1CF0F5C1DAB}" srcOrd="1" destOrd="3" presId="urn:microsoft.com/office/officeart/2005/8/layout/vList4"/>
    <dgm:cxn modelId="{AE80CD72-AB70-4327-B98D-5695E612E2D1}" type="presOf" srcId="{1F8B7A4B-F691-459E-B5F1-0D6BCBA639A7}" destId="{FDBD7971-321D-44D9-8B58-DF1E053421D7}" srcOrd="0" destOrd="0" presId="urn:microsoft.com/office/officeart/2005/8/layout/vList4"/>
    <dgm:cxn modelId="{A9A9270C-8C89-4942-AACE-8700C05FCD8B}" srcId="{05FFE35D-06D5-466F-9813-4CB0D1FDA312}" destId="{C153CDEB-00F1-4D31-A62E-6FA82087821C}" srcOrd="0" destOrd="0" parTransId="{701253BE-808B-4776-926A-6E9362CE0217}" sibTransId="{16122C79-1CA3-4635-8528-235880A5CBE2}"/>
    <dgm:cxn modelId="{CE4F7964-64EB-44F9-BECA-311582F1E57E}" type="presOf" srcId="{9A4190C7-A3C4-400B-84D3-7BA9212C330B}" destId="{474A00B4-3C70-40E4-A520-8651576FFD12}" srcOrd="0" destOrd="3" presId="urn:microsoft.com/office/officeart/2005/8/layout/vList4"/>
    <dgm:cxn modelId="{247762F8-716F-4DAE-AE1A-D93B81ADA086}" type="presOf" srcId="{9F7CAE53-B5F1-4D85-8233-D4A3ACCC6843}" destId="{474A00B4-3C70-40E4-A520-8651576FFD12}" srcOrd="0" destOrd="2" presId="urn:microsoft.com/office/officeart/2005/8/layout/vList4"/>
    <dgm:cxn modelId="{46BA1D49-0AEB-488A-A8F2-7C4839B8E159}" type="presOf" srcId="{631D9BD9-DE0E-4453-8145-59B266ECFB75}" destId="{FDBD7971-321D-44D9-8B58-DF1E053421D7}" srcOrd="0" destOrd="3" presId="urn:microsoft.com/office/officeart/2005/8/layout/vList4"/>
    <dgm:cxn modelId="{5D4E5235-D5AB-4935-9966-71BBB09C2EFF}" type="presOf" srcId="{F4547452-E2D2-4616-9A4F-1A31ACB249A2}" destId="{5941CECC-E6E7-4468-9D04-2B1794F6E94F}" srcOrd="1" destOrd="3" presId="urn:microsoft.com/office/officeart/2005/8/layout/vList4"/>
    <dgm:cxn modelId="{C4DAD2FC-FB4B-4597-82D6-C7884E0E5ACD}" type="presOf" srcId="{BD9CD805-DB5A-4B4F-B16C-C36633747467}" destId="{F4AD2AA5-5CFB-4170-8A64-D1CF0F5C1DAB}" srcOrd="1" destOrd="1" presId="urn:microsoft.com/office/officeart/2005/8/layout/vList4"/>
    <dgm:cxn modelId="{7C86526E-7DAB-4253-8ADC-3645F0149419}" type="presOf" srcId="{05FFE35D-06D5-466F-9813-4CB0D1FDA312}" destId="{5941CECC-E6E7-4468-9D04-2B1794F6E94F}" srcOrd="1" destOrd="0" presId="urn:microsoft.com/office/officeart/2005/8/layout/vList4"/>
    <dgm:cxn modelId="{3C7032E3-A055-4C5C-BD22-1848D44FD7E2}" srcId="{1F8B7A4B-F691-459E-B5F1-0D6BCBA639A7}" destId="{BD9CD805-DB5A-4B4F-B16C-C36633747467}" srcOrd="0" destOrd="0" parTransId="{F33EF174-9F34-4C47-9215-E09D725DCB59}" sibTransId="{199C86F4-C606-455A-B151-50A0C16DD27B}"/>
    <dgm:cxn modelId="{1C69ACE9-BBB3-4554-9289-23A379947313}" type="presOf" srcId="{C153CDEB-00F1-4D31-A62E-6FA82087821C}" destId="{5941CECC-E6E7-4468-9D04-2B1794F6E94F}" srcOrd="1" destOrd="1" presId="urn:microsoft.com/office/officeart/2005/8/layout/vList4"/>
    <dgm:cxn modelId="{4175B561-9C84-4626-A5EF-3B6D6BABBB65}" type="presOf" srcId="{BD9CD805-DB5A-4B4F-B16C-C36633747467}" destId="{FDBD7971-321D-44D9-8B58-DF1E053421D7}" srcOrd="0" destOrd="1" presId="urn:microsoft.com/office/officeart/2005/8/layout/vList4"/>
    <dgm:cxn modelId="{1D970D55-F232-4F49-834B-110A04368CEB}" type="presOf" srcId="{44B346AC-CE4B-424B-B2E2-245BC031B0D2}" destId="{5941CECC-E6E7-4468-9D04-2B1794F6E94F}" srcOrd="1" destOrd="2" presId="urn:microsoft.com/office/officeart/2005/8/layout/vList4"/>
    <dgm:cxn modelId="{302173D4-16BD-4A77-A11A-921F9A758058}" srcId="{05FFE35D-06D5-466F-9813-4CB0D1FDA312}" destId="{44B346AC-CE4B-424B-B2E2-245BC031B0D2}" srcOrd="1" destOrd="0" parTransId="{574775BB-CAA2-4D6F-B552-682FF462E800}" sibTransId="{99C965B7-BBD7-4816-AD01-212C45AB81D2}"/>
    <dgm:cxn modelId="{8A4FAFB2-64B1-4EF0-B030-44AB20A822CB}" srcId="{1F8B7A4B-F691-459E-B5F1-0D6BCBA639A7}" destId="{F5709B03-E1D3-4DF8-8117-90677E3E776F}" srcOrd="1" destOrd="0" parTransId="{344DEA07-B69A-4F7D-AB56-6F0BDDC220F8}" sibTransId="{44E1C0AC-858B-42D9-B000-56D1CC98A7E5}"/>
    <dgm:cxn modelId="{A1CC998F-18B8-4A7E-97D6-61503B072EB8}" srcId="{B80751B5-413E-4649-A3AF-F9DFE858E39F}" destId="{05FFE35D-06D5-466F-9813-4CB0D1FDA312}" srcOrd="1" destOrd="0" parTransId="{8435128C-8F52-4BC5-9276-CE4363D64632}" sibTransId="{5E862DC1-F40E-42BC-A148-859D952B57B5}"/>
    <dgm:cxn modelId="{595BAC6A-9924-4696-8F54-1E7A07F4FBAB}" type="presOf" srcId="{B80751B5-413E-4649-A3AF-F9DFE858E39F}" destId="{ED5C9EA0-35FB-4018-9C9E-86FED9BB8CFB}" srcOrd="0" destOrd="0" presId="urn:microsoft.com/office/officeart/2005/8/layout/vList4"/>
    <dgm:cxn modelId="{205EAC87-C502-426D-B7F3-5C707CAE5368}" type="presOf" srcId="{44B346AC-CE4B-424B-B2E2-245BC031B0D2}" destId="{EDCB3CA5-329D-466F-860A-EC1FFAEBCEDF}" srcOrd="0" destOrd="2" presId="urn:microsoft.com/office/officeart/2005/8/layout/vList4"/>
    <dgm:cxn modelId="{3DAAC6EE-3AB2-45A0-A032-15C456E2731F}" type="presOf" srcId="{9F7CAE53-B5F1-4D85-8233-D4A3ACCC6843}" destId="{15B1EE16-4A67-40DF-8E76-A04655B4D52E}" srcOrd="1" destOrd="2" presId="urn:microsoft.com/office/officeart/2005/8/layout/vList4"/>
    <dgm:cxn modelId="{75DA9CDA-DD1B-4063-B47C-017CA802B6FF}" type="presOf" srcId="{BC5F4C8A-B8B5-43F6-AD17-5740BFE90F7C}" destId="{15B1EE16-4A67-40DF-8E76-A04655B4D52E}" srcOrd="1" destOrd="0" presId="urn:microsoft.com/office/officeart/2005/8/layout/vList4"/>
    <dgm:cxn modelId="{0F149712-8608-4997-A89A-39FE9C23E1F3}" srcId="{1F8B7A4B-F691-459E-B5F1-0D6BCBA639A7}" destId="{631D9BD9-DE0E-4453-8145-59B266ECFB75}" srcOrd="2" destOrd="0" parTransId="{2E5B145C-A905-4685-9F1B-9F4F8CAC286A}" sibTransId="{C811E70E-73B0-40C7-B361-FE81704FA718}"/>
    <dgm:cxn modelId="{025A5AF9-7287-4D46-B608-E8187128AD97}" type="presParOf" srcId="{ED5C9EA0-35FB-4018-9C9E-86FED9BB8CFB}" destId="{D551ACD6-EAC2-4320-932F-D7BEBEA0F997}" srcOrd="0" destOrd="0" presId="urn:microsoft.com/office/officeart/2005/8/layout/vList4"/>
    <dgm:cxn modelId="{444104D0-354C-409D-B700-E8524A85ABF8}" type="presParOf" srcId="{D551ACD6-EAC2-4320-932F-D7BEBEA0F997}" destId="{474A00B4-3C70-40E4-A520-8651576FFD12}" srcOrd="0" destOrd="0" presId="urn:microsoft.com/office/officeart/2005/8/layout/vList4"/>
    <dgm:cxn modelId="{BFCEB346-D7C6-4E23-835C-0366BC3422A6}" type="presParOf" srcId="{D551ACD6-EAC2-4320-932F-D7BEBEA0F997}" destId="{330B582C-FD0B-4667-A82F-EBFDC34A3DF6}" srcOrd="1" destOrd="0" presId="urn:microsoft.com/office/officeart/2005/8/layout/vList4"/>
    <dgm:cxn modelId="{C38E25B7-4E8A-4393-83CC-D546058DBD2E}" type="presParOf" srcId="{D551ACD6-EAC2-4320-932F-D7BEBEA0F997}" destId="{15B1EE16-4A67-40DF-8E76-A04655B4D52E}" srcOrd="2" destOrd="0" presId="urn:microsoft.com/office/officeart/2005/8/layout/vList4"/>
    <dgm:cxn modelId="{CF41A634-180C-4E8F-918D-D359BC539628}" type="presParOf" srcId="{ED5C9EA0-35FB-4018-9C9E-86FED9BB8CFB}" destId="{910D091D-BDE7-428B-A0F9-AB4AA8C7FF32}" srcOrd="1" destOrd="0" presId="urn:microsoft.com/office/officeart/2005/8/layout/vList4"/>
    <dgm:cxn modelId="{B45E6CC7-D363-4143-9D45-2DABCF799F4F}" type="presParOf" srcId="{ED5C9EA0-35FB-4018-9C9E-86FED9BB8CFB}" destId="{99C92C70-158D-4FDC-9009-B33A13B9B2F1}" srcOrd="2" destOrd="0" presId="urn:microsoft.com/office/officeart/2005/8/layout/vList4"/>
    <dgm:cxn modelId="{984841FF-73E7-482F-9236-109ED2AB703D}" type="presParOf" srcId="{99C92C70-158D-4FDC-9009-B33A13B9B2F1}" destId="{EDCB3CA5-329D-466F-860A-EC1FFAEBCEDF}" srcOrd="0" destOrd="0" presId="urn:microsoft.com/office/officeart/2005/8/layout/vList4"/>
    <dgm:cxn modelId="{91ECDC29-A1E3-432C-9440-3C5BC81584F6}" type="presParOf" srcId="{99C92C70-158D-4FDC-9009-B33A13B9B2F1}" destId="{E3565581-16FC-4296-97B1-A88165DDD58E}" srcOrd="1" destOrd="0" presId="urn:microsoft.com/office/officeart/2005/8/layout/vList4"/>
    <dgm:cxn modelId="{C35AACC8-ED67-4865-9E8B-4E5381E8869F}" type="presParOf" srcId="{99C92C70-158D-4FDC-9009-B33A13B9B2F1}" destId="{5941CECC-E6E7-4468-9D04-2B1794F6E94F}" srcOrd="2" destOrd="0" presId="urn:microsoft.com/office/officeart/2005/8/layout/vList4"/>
    <dgm:cxn modelId="{36B477C3-17C2-4845-942C-1869CAF5A12F}" type="presParOf" srcId="{ED5C9EA0-35FB-4018-9C9E-86FED9BB8CFB}" destId="{DC0BB556-E574-41DE-ADBA-DDE38345A70B}" srcOrd="3" destOrd="0" presId="urn:microsoft.com/office/officeart/2005/8/layout/vList4"/>
    <dgm:cxn modelId="{8EA53854-1844-4022-A8DA-BCA5D230ED7F}" type="presParOf" srcId="{ED5C9EA0-35FB-4018-9C9E-86FED9BB8CFB}" destId="{ED0349AF-1ADE-451E-AB9C-01240CD32056}" srcOrd="4" destOrd="0" presId="urn:microsoft.com/office/officeart/2005/8/layout/vList4"/>
    <dgm:cxn modelId="{3E556311-0F90-4DC1-A90A-6AB2AADCDAA5}" type="presParOf" srcId="{ED0349AF-1ADE-451E-AB9C-01240CD32056}" destId="{FDBD7971-321D-44D9-8B58-DF1E053421D7}" srcOrd="0" destOrd="0" presId="urn:microsoft.com/office/officeart/2005/8/layout/vList4"/>
    <dgm:cxn modelId="{76C17007-BA13-4976-BE9A-ABE6B19F0F03}" type="presParOf" srcId="{ED0349AF-1ADE-451E-AB9C-01240CD32056}" destId="{DBE38746-FEED-4F43-90E4-ECECAC9712E5}" srcOrd="1" destOrd="0" presId="urn:microsoft.com/office/officeart/2005/8/layout/vList4"/>
    <dgm:cxn modelId="{9F786F47-CE49-4F51-BB17-F7C8933BECB8}" type="presParOf" srcId="{ED0349AF-1ADE-451E-AB9C-01240CD32056}" destId="{F4AD2AA5-5CFB-4170-8A64-D1CF0F5C1DAB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A41F429-4566-4C47-8A4E-ED92678CEE50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0556717-3B18-4290-AFD7-ECB459F46939}">
      <dgm:prSet phldrT="[Текст]"/>
      <dgm:spPr/>
      <dgm:t>
        <a:bodyPr/>
        <a:lstStyle/>
        <a:p>
          <a:r>
            <a:rPr lang="ru-RU" sz="1600" u="sng" dirty="0" smtClean="0"/>
            <a:t>Дифференциация и осмысление картины мира:</a:t>
          </a:r>
          <a:endParaRPr lang="ru-RU" sz="1600" u="sng" dirty="0"/>
        </a:p>
      </dgm:t>
    </dgm:pt>
    <dgm:pt modelId="{C9F14474-64F8-4E56-AC58-0197A4F9011C}" type="parTrans" cxnId="{75A91DA1-C13E-4054-88E6-EDCC1DF6D722}">
      <dgm:prSet/>
      <dgm:spPr/>
      <dgm:t>
        <a:bodyPr/>
        <a:lstStyle/>
        <a:p>
          <a:endParaRPr lang="ru-RU"/>
        </a:p>
      </dgm:t>
    </dgm:pt>
    <dgm:pt modelId="{A2327D3C-0773-4438-BF71-BBEECBB2457A}" type="sibTrans" cxnId="{75A91DA1-C13E-4054-88E6-EDCC1DF6D722}">
      <dgm:prSet/>
      <dgm:spPr/>
      <dgm:t>
        <a:bodyPr/>
        <a:lstStyle/>
        <a:p>
          <a:endParaRPr lang="ru-RU"/>
        </a:p>
      </dgm:t>
    </dgm:pt>
    <dgm:pt modelId="{33DDF7C0-409B-426D-9ABA-33299A15B5F0}">
      <dgm:prSet phldrT="[Текст]" custT="1"/>
      <dgm:spPr/>
      <dgm:t>
        <a:bodyPr/>
        <a:lstStyle/>
        <a:p>
          <a:r>
            <a:rPr lang="ru-RU" sz="1600" dirty="0" smtClean="0"/>
            <a:t>адекватность бытового поведения, опасности и безопасности для себя и окружающих;</a:t>
          </a:r>
          <a:endParaRPr lang="ru-RU" sz="1600" dirty="0"/>
        </a:p>
      </dgm:t>
    </dgm:pt>
    <dgm:pt modelId="{91A316C0-37AA-44F4-9B73-3B9CDA3793B3}" type="parTrans" cxnId="{1037BDD1-FE25-40AC-9FDF-E843DB45AE1F}">
      <dgm:prSet/>
      <dgm:spPr/>
      <dgm:t>
        <a:bodyPr/>
        <a:lstStyle/>
        <a:p>
          <a:endParaRPr lang="ru-RU"/>
        </a:p>
      </dgm:t>
    </dgm:pt>
    <dgm:pt modelId="{78F06D4A-4523-4DBD-8173-0DDCA76D9DE5}" type="sibTrans" cxnId="{1037BDD1-FE25-40AC-9FDF-E843DB45AE1F}">
      <dgm:prSet/>
      <dgm:spPr/>
      <dgm:t>
        <a:bodyPr/>
        <a:lstStyle/>
        <a:p>
          <a:endParaRPr lang="ru-RU"/>
        </a:p>
      </dgm:t>
    </dgm:pt>
    <dgm:pt modelId="{7F22AD5B-3198-4F7D-AE0D-93C132591AC7}">
      <dgm:prSet phldrT="[Текст]" custT="1"/>
      <dgm:spPr/>
      <dgm:t>
        <a:bodyPr/>
        <a:lstStyle/>
        <a:p>
          <a:r>
            <a:rPr lang="ru-RU" sz="1600" dirty="0" smtClean="0"/>
            <a:t>осознание ценности, целостности окружающего мира, своего места в нём</a:t>
          </a:r>
          <a:endParaRPr lang="ru-RU" sz="1600" dirty="0"/>
        </a:p>
      </dgm:t>
    </dgm:pt>
    <dgm:pt modelId="{0E81DA70-8A52-4D0B-94B7-B2CBD87AE9C8}" type="parTrans" cxnId="{51B4C44E-3719-40BE-A910-BCEB9F5D70D6}">
      <dgm:prSet/>
      <dgm:spPr/>
      <dgm:t>
        <a:bodyPr/>
        <a:lstStyle/>
        <a:p>
          <a:endParaRPr lang="ru-RU"/>
        </a:p>
      </dgm:t>
    </dgm:pt>
    <dgm:pt modelId="{DFF1776E-DD73-4528-95D7-08E9D01D6AD9}" type="sibTrans" cxnId="{51B4C44E-3719-40BE-A910-BCEB9F5D70D6}">
      <dgm:prSet/>
      <dgm:spPr/>
      <dgm:t>
        <a:bodyPr/>
        <a:lstStyle/>
        <a:p>
          <a:endParaRPr lang="ru-RU"/>
        </a:p>
      </dgm:t>
    </dgm:pt>
    <dgm:pt modelId="{C63AF7B5-202E-4926-AD22-C1335711ABE9}">
      <dgm:prSet phldrT="[Текст]" phldr="1"/>
      <dgm:spPr/>
      <dgm:t>
        <a:bodyPr/>
        <a:lstStyle/>
        <a:p>
          <a:endParaRPr lang="ru-RU" sz="1600" dirty="0"/>
        </a:p>
      </dgm:t>
    </dgm:pt>
    <dgm:pt modelId="{86D8A4A8-7EE0-450E-B560-2EEEEE116580}" type="parTrans" cxnId="{1889D9BC-EA92-46FC-A4F8-B569594BBF4B}">
      <dgm:prSet/>
      <dgm:spPr/>
      <dgm:t>
        <a:bodyPr/>
        <a:lstStyle/>
        <a:p>
          <a:endParaRPr lang="ru-RU"/>
        </a:p>
      </dgm:t>
    </dgm:pt>
    <dgm:pt modelId="{5476AACB-A43E-415C-A0CE-F38C7B815B03}" type="sibTrans" cxnId="{1889D9BC-EA92-46FC-A4F8-B569594BBF4B}">
      <dgm:prSet/>
      <dgm:spPr/>
      <dgm:t>
        <a:bodyPr/>
        <a:lstStyle/>
        <a:p>
          <a:endParaRPr lang="ru-RU"/>
        </a:p>
      </dgm:t>
    </dgm:pt>
    <dgm:pt modelId="{2D7CC846-8456-45F1-BD3E-AAF8FC4E9D39}">
      <dgm:prSet phldrT="[Текст]" custT="1"/>
      <dgm:spPr/>
      <dgm:t>
        <a:bodyPr/>
        <a:lstStyle/>
        <a:p>
          <a:r>
            <a:rPr lang="ru-RU" sz="1800" dirty="0" smtClean="0"/>
            <a:t>умение устанавливать взаимосвязь общественного порядка;</a:t>
          </a:r>
          <a:endParaRPr lang="ru-RU" sz="1800" dirty="0"/>
        </a:p>
      </dgm:t>
    </dgm:pt>
    <dgm:pt modelId="{1FB5D312-93ED-47F6-95CF-8DA3204EC876}" type="parTrans" cxnId="{5BFB3C88-8F57-4AB0-A415-B649F8A3E687}">
      <dgm:prSet/>
      <dgm:spPr/>
      <dgm:t>
        <a:bodyPr/>
        <a:lstStyle/>
        <a:p>
          <a:endParaRPr lang="ru-RU"/>
        </a:p>
      </dgm:t>
    </dgm:pt>
    <dgm:pt modelId="{18F7E603-ACE9-4BEE-A6AB-0C5197BE4DA2}" type="sibTrans" cxnId="{5BFB3C88-8F57-4AB0-A415-B649F8A3E687}">
      <dgm:prSet/>
      <dgm:spPr/>
      <dgm:t>
        <a:bodyPr/>
        <a:lstStyle/>
        <a:p>
          <a:endParaRPr lang="ru-RU"/>
        </a:p>
      </dgm:t>
    </dgm:pt>
    <dgm:pt modelId="{0746A568-B79B-4A4B-A6D9-46D949FA7647}">
      <dgm:prSet phldrT="[Текст]" custT="1"/>
      <dgm:spPr/>
      <dgm:t>
        <a:bodyPr/>
        <a:lstStyle/>
        <a:p>
          <a:r>
            <a:rPr lang="ru-RU" sz="1800" dirty="0" smtClean="0"/>
            <a:t>уклада собственной жизни в семье и школе- интернате</a:t>
          </a:r>
          <a:endParaRPr lang="ru-RU" sz="1800" dirty="0"/>
        </a:p>
      </dgm:t>
    </dgm:pt>
    <dgm:pt modelId="{C84C5F13-B96A-44A4-9280-45ED97C9F59E}" type="parTrans" cxnId="{632208EF-F82A-42C6-A6BC-49E94E1AF68D}">
      <dgm:prSet/>
      <dgm:spPr/>
      <dgm:t>
        <a:bodyPr/>
        <a:lstStyle/>
        <a:p>
          <a:endParaRPr lang="ru-RU"/>
        </a:p>
      </dgm:t>
    </dgm:pt>
    <dgm:pt modelId="{3D957A41-2BC0-4E26-B229-3E3C7E68CC24}" type="sibTrans" cxnId="{632208EF-F82A-42C6-A6BC-49E94E1AF68D}">
      <dgm:prSet/>
      <dgm:spPr/>
      <dgm:t>
        <a:bodyPr/>
        <a:lstStyle/>
        <a:p>
          <a:endParaRPr lang="ru-RU"/>
        </a:p>
      </dgm:t>
    </dgm:pt>
    <dgm:pt modelId="{D5898C47-5769-4284-83CC-1D856D33135A}">
      <dgm:prSet phldrT="[Текст]"/>
      <dgm:spPr/>
      <dgm:t>
        <a:bodyPr/>
        <a:lstStyle/>
        <a:p>
          <a:r>
            <a:rPr lang="ru-RU" sz="1600" u="sng" dirty="0" smtClean="0"/>
            <a:t>Осмысление социального окружения:</a:t>
          </a:r>
          <a:endParaRPr lang="ru-RU" sz="1600" u="sng" dirty="0"/>
        </a:p>
      </dgm:t>
    </dgm:pt>
    <dgm:pt modelId="{F680FE7A-D646-4430-A1ED-651003831AC0}" type="parTrans" cxnId="{5A1E358D-6691-4F90-BD46-23A7FE9D2070}">
      <dgm:prSet/>
      <dgm:spPr/>
      <dgm:t>
        <a:bodyPr/>
        <a:lstStyle/>
        <a:p>
          <a:endParaRPr lang="ru-RU"/>
        </a:p>
      </dgm:t>
    </dgm:pt>
    <dgm:pt modelId="{3F337FF1-3E03-4304-9BB2-85BECE74C33A}" type="sibTrans" cxnId="{5A1E358D-6691-4F90-BD46-23A7FE9D2070}">
      <dgm:prSet/>
      <dgm:spPr/>
      <dgm:t>
        <a:bodyPr/>
        <a:lstStyle/>
        <a:p>
          <a:endParaRPr lang="ru-RU"/>
        </a:p>
      </dgm:t>
    </dgm:pt>
    <dgm:pt modelId="{F2B2337F-7179-48AD-9C6E-DC5061CF4A5F}">
      <dgm:prSet phldrT="[Текст]" custT="1"/>
      <dgm:spPr/>
      <dgm:t>
        <a:bodyPr/>
        <a:lstStyle/>
        <a:p>
          <a:r>
            <a:rPr lang="ru-RU" sz="1400" dirty="0" smtClean="0"/>
            <a:t>знание правил поведения в разных социальных ситуациях, с людьми разного статуса;</a:t>
          </a:r>
          <a:endParaRPr lang="ru-RU" sz="1400" dirty="0"/>
        </a:p>
      </dgm:t>
    </dgm:pt>
    <dgm:pt modelId="{1D0B7A2D-436C-4326-9953-C413F7CFAF3F}" type="parTrans" cxnId="{AE84CBCE-FFF4-483E-A5BC-95F8609151CC}">
      <dgm:prSet/>
      <dgm:spPr/>
      <dgm:t>
        <a:bodyPr/>
        <a:lstStyle/>
        <a:p>
          <a:endParaRPr lang="ru-RU"/>
        </a:p>
      </dgm:t>
    </dgm:pt>
    <dgm:pt modelId="{8B6CC2D4-1EF4-4A8C-86F4-BDBED9127EA0}" type="sibTrans" cxnId="{AE84CBCE-FFF4-483E-A5BC-95F8609151CC}">
      <dgm:prSet/>
      <dgm:spPr/>
      <dgm:t>
        <a:bodyPr/>
        <a:lstStyle/>
        <a:p>
          <a:endParaRPr lang="ru-RU"/>
        </a:p>
      </dgm:t>
    </dgm:pt>
    <dgm:pt modelId="{D56B26EE-76AF-440D-9CB7-2877F40B1588}">
      <dgm:prSet phldrT="[Текст]" custT="1"/>
      <dgm:spPr/>
      <dgm:t>
        <a:bodyPr/>
        <a:lstStyle/>
        <a:p>
          <a:r>
            <a:rPr lang="ru-RU" sz="1400" dirty="0" smtClean="0"/>
            <a:t>умение адекватно использовать принятые в окружении учащихся социальных ритуалов ( приветствие и прощание, раздевание и одевание, переобувание, выполнение домашних заданий, приготовление ко сну и др.)</a:t>
          </a:r>
          <a:endParaRPr lang="ru-RU" sz="1400" dirty="0"/>
        </a:p>
      </dgm:t>
    </dgm:pt>
    <dgm:pt modelId="{A506747C-18EE-446F-9190-F8E0C27C08F6}" type="parTrans" cxnId="{DF6E65DC-E735-4EE0-98D6-662C6EAFC583}">
      <dgm:prSet/>
      <dgm:spPr/>
      <dgm:t>
        <a:bodyPr/>
        <a:lstStyle/>
        <a:p>
          <a:endParaRPr lang="ru-RU"/>
        </a:p>
      </dgm:t>
    </dgm:pt>
    <dgm:pt modelId="{C0DCF3B1-CE12-4AB7-9A48-45283AD04FA0}" type="sibTrans" cxnId="{DF6E65DC-E735-4EE0-98D6-662C6EAFC583}">
      <dgm:prSet/>
      <dgm:spPr/>
      <dgm:t>
        <a:bodyPr/>
        <a:lstStyle/>
        <a:p>
          <a:endParaRPr lang="ru-RU"/>
        </a:p>
      </dgm:t>
    </dgm:pt>
    <dgm:pt modelId="{0E528C81-F2A7-4AD8-A480-948FADA1B16C}" type="pres">
      <dgm:prSet presAssocID="{AA41F429-4566-4C47-8A4E-ED92678CEE50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866B06F-6DE8-467C-95E8-BBDB7BE3513D}" type="pres">
      <dgm:prSet presAssocID="{70556717-3B18-4290-AFD7-ECB459F46939}" presName="comp" presStyleCnt="0"/>
      <dgm:spPr/>
    </dgm:pt>
    <dgm:pt modelId="{2E463B10-4CD4-4819-B951-8AD4B75241CB}" type="pres">
      <dgm:prSet presAssocID="{70556717-3B18-4290-AFD7-ECB459F46939}" presName="box" presStyleLbl="node1" presStyleIdx="0" presStyleCnt="3"/>
      <dgm:spPr/>
      <dgm:t>
        <a:bodyPr/>
        <a:lstStyle/>
        <a:p>
          <a:endParaRPr lang="ru-RU"/>
        </a:p>
      </dgm:t>
    </dgm:pt>
    <dgm:pt modelId="{1A5256D8-77C5-47E3-B9B3-7E2C6BA1CD40}" type="pres">
      <dgm:prSet presAssocID="{70556717-3B18-4290-AFD7-ECB459F46939}" presName="img" presStyleLbl="fgImgPlace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9443EE98-FC5D-4159-8BAB-346311E74AB4}" type="pres">
      <dgm:prSet presAssocID="{70556717-3B18-4290-AFD7-ECB459F46939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40D740-9C54-4D21-B4CC-FA0FEB564FF2}" type="pres">
      <dgm:prSet presAssocID="{A2327D3C-0773-4438-BF71-BBEECBB2457A}" presName="spacer" presStyleCnt="0"/>
      <dgm:spPr/>
    </dgm:pt>
    <dgm:pt modelId="{72313C4F-7D99-4E2E-8ACD-3B295D4D2700}" type="pres">
      <dgm:prSet presAssocID="{C63AF7B5-202E-4926-AD22-C1335711ABE9}" presName="comp" presStyleCnt="0"/>
      <dgm:spPr/>
    </dgm:pt>
    <dgm:pt modelId="{F9512CEC-7AB8-4507-8821-6642D139C48A}" type="pres">
      <dgm:prSet presAssocID="{C63AF7B5-202E-4926-AD22-C1335711ABE9}" presName="box" presStyleLbl="node1" presStyleIdx="1" presStyleCnt="3"/>
      <dgm:spPr/>
      <dgm:t>
        <a:bodyPr/>
        <a:lstStyle/>
        <a:p>
          <a:endParaRPr lang="ru-RU"/>
        </a:p>
      </dgm:t>
    </dgm:pt>
    <dgm:pt modelId="{90A237AC-481C-4A31-A51D-383EA29F7AC7}" type="pres">
      <dgm:prSet presAssocID="{C63AF7B5-202E-4926-AD22-C1335711ABE9}" presName="img" presStyleLbl="fgImgPlace1" presStyleIdx="1" presStyleCnt="3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C72FD19F-5E7D-461A-B4AF-64A40EA36FF4}" type="pres">
      <dgm:prSet presAssocID="{C63AF7B5-202E-4926-AD22-C1335711ABE9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FE11BD-A771-4027-9BA2-C0A8728F889A}" type="pres">
      <dgm:prSet presAssocID="{5476AACB-A43E-415C-A0CE-F38C7B815B03}" presName="spacer" presStyleCnt="0"/>
      <dgm:spPr/>
    </dgm:pt>
    <dgm:pt modelId="{FA3A145D-4A17-43C5-BBE0-3043A5C025FA}" type="pres">
      <dgm:prSet presAssocID="{D5898C47-5769-4284-83CC-1D856D33135A}" presName="comp" presStyleCnt="0"/>
      <dgm:spPr/>
    </dgm:pt>
    <dgm:pt modelId="{538DF764-2CE7-4544-88BF-2E67A8CE98AB}" type="pres">
      <dgm:prSet presAssocID="{D5898C47-5769-4284-83CC-1D856D33135A}" presName="box" presStyleLbl="node1" presStyleIdx="2" presStyleCnt="3" custLinFactNeighborY="-738"/>
      <dgm:spPr/>
      <dgm:t>
        <a:bodyPr/>
        <a:lstStyle/>
        <a:p>
          <a:endParaRPr lang="ru-RU"/>
        </a:p>
      </dgm:t>
    </dgm:pt>
    <dgm:pt modelId="{B9903393-7D2F-4985-AE22-D1806A888A00}" type="pres">
      <dgm:prSet presAssocID="{D5898C47-5769-4284-83CC-1D856D33135A}" presName="img" presStyleLbl="fgImgPlace1" presStyleIdx="2" presStyleCnt="3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30DBD096-DC9A-47D7-8F25-7F15317CAC68}" type="pres">
      <dgm:prSet presAssocID="{D5898C47-5769-4284-83CC-1D856D33135A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85DD664-9B93-4E6D-8F2B-1FB2DE22D3EB}" type="presOf" srcId="{33DDF7C0-409B-426D-9ABA-33299A15B5F0}" destId="{9443EE98-FC5D-4159-8BAB-346311E74AB4}" srcOrd="1" destOrd="1" presId="urn:microsoft.com/office/officeart/2005/8/layout/vList4"/>
    <dgm:cxn modelId="{0E2DE26D-81C0-4DC0-9069-11AFC33FAF86}" type="presOf" srcId="{C63AF7B5-202E-4926-AD22-C1335711ABE9}" destId="{C72FD19F-5E7D-461A-B4AF-64A40EA36FF4}" srcOrd="1" destOrd="0" presId="urn:microsoft.com/office/officeart/2005/8/layout/vList4"/>
    <dgm:cxn modelId="{1889D9BC-EA92-46FC-A4F8-B569594BBF4B}" srcId="{AA41F429-4566-4C47-8A4E-ED92678CEE50}" destId="{C63AF7B5-202E-4926-AD22-C1335711ABE9}" srcOrd="1" destOrd="0" parTransId="{86D8A4A8-7EE0-450E-B560-2EEEEE116580}" sibTransId="{5476AACB-A43E-415C-A0CE-F38C7B815B03}"/>
    <dgm:cxn modelId="{90CC62B3-081B-449A-A6B7-D239D7F6EE05}" type="presOf" srcId="{7F22AD5B-3198-4F7D-AE0D-93C132591AC7}" destId="{2E463B10-4CD4-4819-B951-8AD4B75241CB}" srcOrd="0" destOrd="2" presId="urn:microsoft.com/office/officeart/2005/8/layout/vList4"/>
    <dgm:cxn modelId="{33F3EE62-F4AC-4664-ACA4-3111F6E51EF0}" type="presOf" srcId="{F2B2337F-7179-48AD-9C6E-DC5061CF4A5F}" destId="{30DBD096-DC9A-47D7-8F25-7F15317CAC68}" srcOrd="1" destOrd="1" presId="urn:microsoft.com/office/officeart/2005/8/layout/vList4"/>
    <dgm:cxn modelId="{E46F1B22-D0B3-4F74-9884-B2EF3D9E6B83}" type="presOf" srcId="{C63AF7B5-202E-4926-AD22-C1335711ABE9}" destId="{F9512CEC-7AB8-4507-8821-6642D139C48A}" srcOrd="0" destOrd="0" presId="urn:microsoft.com/office/officeart/2005/8/layout/vList4"/>
    <dgm:cxn modelId="{ECCB154C-ED42-491F-8099-94BE80A32530}" type="presOf" srcId="{D5898C47-5769-4284-83CC-1D856D33135A}" destId="{538DF764-2CE7-4544-88BF-2E67A8CE98AB}" srcOrd="0" destOrd="0" presId="urn:microsoft.com/office/officeart/2005/8/layout/vList4"/>
    <dgm:cxn modelId="{0A4EA9C8-015B-4DBB-8499-23BEFACEA59D}" type="presOf" srcId="{33DDF7C0-409B-426D-9ABA-33299A15B5F0}" destId="{2E463B10-4CD4-4819-B951-8AD4B75241CB}" srcOrd="0" destOrd="1" presId="urn:microsoft.com/office/officeart/2005/8/layout/vList4"/>
    <dgm:cxn modelId="{CE81E912-95A7-4F91-BD43-7BC8CEF4D9AC}" type="presOf" srcId="{0746A568-B79B-4A4B-A6D9-46D949FA7647}" destId="{F9512CEC-7AB8-4507-8821-6642D139C48A}" srcOrd="0" destOrd="2" presId="urn:microsoft.com/office/officeart/2005/8/layout/vList4"/>
    <dgm:cxn modelId="{DF6E65DC-E735-4EE0-98D6-662C6EAFC583}" srcId="{D5898C47-5769-4284-83CC-1D856D33135A}" destId="{D56B26EE-76AF-440D-9CB7-2877F40B1588}" srcOrd="1" destOrd="0" parTransId="{A506747C-18EE-446F-9190-F8E0C27C08F6}" sibTransId="{C0DCF3B1-CE12-4AB7-9A48-45283AD04FA0}"/>
    <dgm:cxn modelId="{51B4C44E-3719-40BE-A910-BCEB9F5D70D6}" srcId="{70556717-3B18-4290-AFD7-ECB459F46939}" destId="{7F22AD5B-3198-4F7D-AE0D-93C132591AC7}" srcOrd="1" destOrd="0" parTransId="{0E81DA70-8A52-4D0B-94B7-B2CBD87AE9C8}" sibTransId="{DFF1776E-DD73-4528-95D7-08E9D01D6AD9}"/>
    <dgm:cxn modelId="{632208EF-F82A-42C6-A6BC-49E94E1AF68D}" srcId="{C63AF7B5-202E-4926-AD22-C1335711ABE9}" destId="{0746A568-B79B-4A4B-A6D9-46D949FA7647}" srcOrd="1" destOrd="0" parTransId="{C84C5F13-B96A-44A4-9280-45ED97C9F59E}" sibTransId="{3D957A41-2BC0-4E26-B229-3E3C7E68CC24}"/>
    <dgm:cxn modelId="{AE84CBCE-FFF4-483E-A5BC-95F8609151CC}" srcId="{D5898C47-5769-4284-83CC-1D856D33135A}" destId="{F2B2337F-7179-48AD-9C6E-DC5061CF4A5F}" srcOrd="0" destOrd="0" parTransId="{1D0B7A2D-436C-4326-9953-C413F7CFAF3F}" sibTransId="{8B6CC2D4-1EF4-4A8C-86F4-BDBED9127EA0}"/>
    <dgm:cxn modelId="{29B269BE-5172-4D04-9196-3062D0899EE4}" type="presOf" srcId="{7F22AD5B-3198-4F7D-AE0D-93C132591AC7}" destId="{9443EE98-FC5D-4159-8BAB-346311E74AB4}" srcOrd="1" destOrd="2" presId="urn:microsoft.com/office/officeart/2005/8/layout/vList4"/>
    <dgm:cxn modelId="{FB51C4F9-90F0-431B-812E-13384426540D}" type="presOf" srcId="{0746A568-B79B-4A4B-A6D9-46D949FA7647}" destId="{C72FD19F-5E7D-461A-B4AF-64A40EA36FF4}" srcOrd="1" destOrd="2" presId="urn:microsoft.com/office/officeart/2005/8/layout/vList4"/>
    <dgm:cxn modelId="{2BF9E940-3D73-4951-90F1-9813516DF637}" type="presOf" srcId="{2D7CC846-8456-45F1-BD3E-AAF8FC4E9D39}" destId="{F9512CEC-7AB8-4507-8821-6642D139C48A}" srcOrd="0" destOrd="1" presId="urn:microsoft.com/office/officeart/2005/8/layout/vList4"/>
    <dgm:cxn modelId="{25E4238D-B60A-4394-8BBE-ECE24B5443FC}" type="presOf" srcId="{D56B26EE-76AF-440D-9CB7-2877F40B1588}" destId="{538DF764-2CE7-4544-88BF-2E67A8CE98AB}" srcOrd="0" destOrd="2" presId="urn:microsoft.com/office/officeart/2005/8/layout/vList4"/>
    <dgm:cxn modelId="{C7107ED3-1661-4A88-AB26-6E10BA1EC7D5}" type="presOf" srcId="{D56B26EE-76AF-440D-9CB7-2877F40B1588}" destId="{30DBD096-DC9A-47D7-8F25-7F15317CAC68}" srcOrd="1" destOrd="2" presId="urn:microsoft.com/office/officeart/2005/8/layout/vList4"/>
    <dgm:cxn modelId="{1037BDD1-FE25-40AC-9FDF-E843DB45AE1F}" srcId="{70556717-3B18-4290-AFD7-ECB459F46939}" destId="{33DDF7C0-409B-426D-9ABA-33299A15B5F0}" srcOrd="0" destOrd="0" parTransId="{91A316C0-37AA-44F4-9B73-3B9CDA3793B3}" sibTransId="{78F06D4A-4523-4DBD-8173-0DDCA76D9DE5}"/>
    <dgm:cxn modelId="{7C5743C1-D035-4567-8756-BB2E226344FB}" type="presOf" srcId="{AA41F429-4566-4C47-8A4E-ED92678CEE50}" destId="{0E528C81-F2A7-4AD8-A480-948FADA1B16C}" srcOrd="0" destOrd="0" presId="urn:microsoft.com/office/officeart/2005/8/layout/vList4"/>
    <dgm:cxn modelId="{5A1E358D-6691-4F90-BD46-23A7FE9D2070}" srcId="{AA41F429-4566-4C47-8A4E-ED92678CEE50}" destId="{D5898C47-5769-4284-83CC-1D856D33135A}" srcOrd="2" destOrd="0" parTransId="{F680FE7A-D646-4430-A1ED-651003831AC0}" sibTransId="{3F337FF1-3E03-4304-9BB2-85BECE74C33A}"/>
    <dgm:cxn modelId="{5BFB3C88-8F57-4AB0-A415-B649F8A3E687}" srcId="{C63AF7B5-202E-4926-AD22-C1335711ABE9}" destId="{2D7CC846-8456-45F1-BD3E-AAF8FC4E9D39}" srcOrd="0" destOrd="0" parTransId="{1FB5D312-93ED-47F6-95CF-8DA3204EC876}" sibTransId="{18F7E603-ACE9-4BEE-A6AB-0C5197BE4DA2}"/>
    <dgm:cxn modelId="{629952AF-88C5-4853-904C-E77F06A68C2B}" type="presOf" srcId="{2D7CC846-8456-45F1-BD3E-AAF8FC4E9D39}" destId="{C72FD19F-5E7D-461A-B4AF-64A40EA36FF4}" srcOrd="1" destOrd="1" presId="urn:microsoft.com/office/officeart/2005/8/layout/vList4"/>
    <dgm:cxn modelId="{75A91DA1-C13E-4054-88E6-EDCC1DF6D722}" srcId="{AA41F429-4566-4C47-8A4E-ED92678CEE50}" destId="{70556717-3B18-4290-AFD7-ECB459F46939}" srcOrd="0" destOrd="0" parTransId="{C9F14474-64F8-4E56-AC58-0197A4F9011C}" sibTransId="{A2327D3C-0773-4438-BF71-BBEECBB2457A}"/>
    <dgm:cxn modelId="{EA80CE2D-A4F1-4579-B785-B284A217FC5D}" type="presOf" srcId="{70556717-3B18-4290-AFD7-ECB459F46939}" destId="{9443EE98-FC5D-4159-8BAB-346311E74AB4}" srcOrd="1" destOrd="0" presId="urn:microsoft.com/office/officeart/2005/8/layout/vList4"/>
    <dgm:cxn modelId="{258D2209-62F8-4665-8CAC-3FAFBDF27E21}" type="presOf" srcId="{F2B2337F-7179-48AD-9C6E-DC5061CF4A5F}" destId="{538DF764-2CE7-4544-88BF-2E67A8CE98AB}" srcOrd="0" destOrd="1" presId="urn:microsoft.com/office/officeart/2005/8/layout/vList4"/>
    <dgm:cxn modelId="{DDE95F5D-372B-4156-8862-D4DCEAEC6E4B}" type="presOf" srcId="{D5898C47-5769-4284-83CC-1D856D33135A}" destId="{30DBD096-DC9A-47D7-8F25-7F15317CAC68}" srcOrd="1" destOrd="0" presId="urn:microsoft.com/office/officeart/2005/8/layout/vList4"/>
    <dgm:cxn modelId="{51B47521-AFA2-4A98-A6EE-B413D58A17D6}" type="presOf" srcId="{70556717-3B18-4290-AFD7-ECB459F46939}" destId="{2E463B10-4CD4-4819-B951-8AD4B75241CB}" srcOrd="0" destOrd="0" presId="urn:microsoft.com/office/officeart/2005/8/layout/vList4"/>
    <dgm:cxn modelId="{CF17F38D-77AC-43A0-A8C3-573E5C677429}" type="presParOf" srcId="{0E528C81-F2A7-4AD8-A480-948FADA1B16C}" destId="{D866B06F-6DE8-467C-95E8-BBDB7BE3513D}" srcOrd="0" destOrd="0" presId="urn:microsoft.com/office/officeart/2005/8/layout/vList4"/>
    <dgm:cxn modelId="{F63DDF5D-9E46-401D-9763-C6941B7B881B}" type="presParOf" srcId="{D866B06F-6DE8-467C-95E8-BBDB7BE3513D}" destId="{2E463B10-4CD4-4819-B951-8AD4B75241CB}" srcOrd="0" destOrd="0" presId="urn:microsoft.com/office/officeart/2005/8/layout/vList4"/>
    <dgm:cxn modelId="{B0A111EE-D74A-4742-9EAC-95D9E65F1B06}" type="presParOf" srcId="{D866B06F-6DE8-467C-95E8-BBDB7BE3513D}" destId="{1A5256D8-77C5-47E3-B9B3-7E2C6BA1CD40}" srcOrd="1" destOrd="0" presId="urn:microsoft.com/office/officeart/2005/8/layout/vList4"/>
    <dgm:cxn modelId="{9DAC54AC-BB19-4346-8BD3-F8395C1C208A}" type="presParOf" srcId="{D866B06F-6DE8-467C-95E8-BBDB7BE3513D}" destId="{9443EE98-FC5D-4159-8BAB-346311E74AB4}" srcOrd="2" destOrd="0" presId="urn:microsoft.com/office/officeart/2005/8/layout/vList4"/>
    <dgm:cxn modelId="{3B7AC3FB-5F01-4268-9338-47CDC88E6101}" type="presParOf" srcId="{0E528C81-F2A7-4AD8-A480-948FADA1B16C}" destId="{5240D740-9C54-4D21-B4CC-FA0FEB564FF2}" srcOrd="1" destOrd="0" presId="urn:microsoft.com/office/officeart/2005/8/layout/vList4"/>
    <dgm:cxn modelId="{2FD51165-08E4-4546-A5A9-0F4F02B44265}" type="presParOf" srcId="{0E528C81-F2A7-4AD8-A480-948FADA1B16C}" destId="{72313C4F-7D99-4E2E-8ACD-3B295D4D2700}" srcOrd="2" destOrd="0" presId="urn:microsoft.com/office/officeart/2005/8/layout/vList4"/>
    <dgm:cxn modelId="{BC9935FA-829D-445E-B0B0-D4554BD05D46}" type="presParOf" srcId="{72313C4F-7D99-4E2E-8ACD-3B295D4D2700}" destId="{F9512CEC-7AB8-4507-8821-6642D139C48A}" srcOrd="0" destOrd="0" presId="urn:microsoft.com/office/officeart/2005/8/layout/vList4"/>
    <dgm:cxn modelId="{B6C40DDB-ED8D-4CC8-9C1B-ADC23AA45722}" type="presParOf" srcId="{72313C4F-7D99-4E2E-8ACD-3B295D4D2700}" destId="{90A237AC-481C-4A31-A51D-383EA29F7AC7}" srcOrd="1" destOrd="0" presId="urn:microsoft.com/office/officeart/2005/8/layout/vList4"/>
    <dgm:cxn modelId="{4CE70167-2790-44B2-92D3-F708B38F68B6}" type="presParOf" srcId="{72313C4F-7D99-4E2E-8ACD-3B295D4D2700}" destId="{C72FD19F-5E7D-461A-B4AF-64A40EA36FF4}" srcOrd="2" destOrd="0" presId="urn:microsoft.com/office/officeart/2005/8/layout/vList4"/>
    <dgm:cxn modelId="{93487347-EB64-4F45-B33E-87A6F58ECC69}" type="presParOf" srcId="{0E528C81-F2A7-4AD8-A480-948FADA1B16C}" destId="{3FFE11BD-A771-4027-9BA2-C0A8728F889A}" srcOrd="3" destOrd="0" presId="urn:microsoft.com/office/officeart/2005/8/layout/vList4"/>
    <dgm:cxn modelId="{B792E853-815E-4162-A8D1-9CCCC02B3C54}" type="presParOf" srcId="{0E528C81-F2A7-4AD8-A480-948FADA1B16C}" destId="{FA3A145D-4A17-43C5-BBE0-3043A5C025FA}" srcOrd="4" destOrd="0" presId="urn:microsoft.com/office/officeart/2005/8/layout/vList4"/>
    <dgm:cxn modelId="{290BD764-2344-4317-B0B0-EE31F0F15BF8}" type="presParOf" srcId="{FA3A145D-4A17-43C5-BBE0-3043A5C025FA}" destId="{538DF764-2CE7-4544-88BF-2E67A8CE98AB}" srcOrd="0" destOrd="0" presId="urn:microsoft.com/office/officeart/2005/8/layout/vList4"/>
    <dgm:cxn modelId="{B28482A2-B781-4306-80E9-3E9543D51C70}" type="presParOf" srcId="{FA3A145D-4A17-43C5-BBE0-3043A5C025FA}" destId="{B9903393-7D2F-4985-AE22-D1806A888A00}" srcOrd="1" destOrd="0" presId="urn:microsoft.com/office/officeart/2005/8/layout/vList4"/>
    <dgm:cxn modelId="{605910AF-36E2-451B-A231-593F1BCBAAFC}" type="presParOf" srcId="{FA3A145D-4A17-43C5-BBE0-3043A5C025FA}" destId="{30DBD096-DC9A-47D7-8F25-7F15317CAC68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4A3A05C-919B-44D3-90DF-8ECE18184B12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8FB02C4-DEA9-4F8D-9C5B-8202FBCA1F5C}">
      <dgm:prSet phldrT="[Текст]"/>
      <dgm:spPr/>
      <dgm:t>
        <a:bodyPr/>
        <a:lstStyle/>
        <a:p>
          <a:r>
            <a:rPr lang="ru-RU" u="sng" dirty="0" smtClean="0"/>
            <a:t>Главный</a:t>
          </a:r>
          <a:endParaRPr lang="ru-RU" u="sng" dirty="0"/>
        </a:p>
      </dgm:t>
    </dgm:pt>
    <dgm:pt modelId="{18C0C29E-DC66-4F68-A7E0-9417AF660AAF}" type="parTrans" cxnId="{B687772C-0255-40D7-B014-B71D8C02A4D4}">
      <dgm:prSet/>
      <dgm:spPr/>
      <dgm:t>
        <a:bodyPr/>
        <a:lstStyle/>
        <a:p>
          <a:endParaRPr lang="ru-RU"/>
        </a:p>
      </dgm:t>
    </dgm:pt>
    <dgm:pt modelId="{397DC97B-28E0-4AD4-8583-2687C3DA56D2}" type="sibTrans" cxnId="{B687772C-0255-40D7-B014-B71D8C02A4D4}">
      <dgm:prSet/>
      <dgm:spPr/>
      <dgm:t>
        <a:bodyPr/>
        <a:lstStyle/>
        <a:p>
          <a:endParaRPr lang="ru-RU"/>
        </a:p>
      </dgm:t>
    </dgm:pt>
    <dgm:pt modelId="{2DD5C455-BE3C-471A-911D-F046AAB0D1AD}">
      <dgm:prSet phldrT="[Текст]"/>
      <dgm:spPr/>
      <dgm:t>
        <a:bodyPr/>
        <a:lstStyle/>
        <a:p>
          <a:r>
            <a:rPr lang="ru-RU" dirty="0" smtClean="0"/>
            <a:t>желание посещать школу;</a:t>
          </a:r>
          <a:endParaRPr lang="ru-RU" dirty="0"/>
        </a:p>
      </dgm:t>
    </dgm:pt>
    <dgm:pt modelId="{AB326B92-F825-4DAD-9FEC-2805C8615D22}" type="parTrans" cxnId="{E42AED32-906D-4C1F-A41C-179D90243945}">
      <dgm:prSet/>
      <dgm:spPr/>
      <dgm:t>
        <a:bodyPr/>
        <a:lstStyle/>
        <a:p>
          <a:endParaRPr lang="ru-RU"/>
        </a:p>
      </dgm:t>
    </dgm:pt>
    <dgm:pt modelId="{F7B8756B-4328-4275-911E-8BEED835DCB4}" type="sibTrans" cxnId="{E42AED32-906D-4C1F-A41C-179D90243945}">
      <dgm:prSet/>
      <dgm:spPr/>
      <dgm:t>
        <a:bodyPr/>
        <a:lstStyle/>
        <a:p>
          <a:endParaRPr lang="ru-RU"/>
        </a:p>
      </dgm:t>
    </dgm:pt>
    <dgm:pt modelId="{8B1193EB-559B-4348-B5F9-92E70938D01A}">
      <dgm:prSet phldrT="[Текст]"/>
      <dgm:spPr/>
      <dgm:t>
        <a:bodyPr/>
        <a:lstStyle/>
        <a:p>
          <a:r>
            <a:rPr lang="ru-RU" dirty="0" smtClean="0"/>
            <a:t>находиться в коллективе учащихся</a:t>
          </a:r>
          <a:endParaRPr lang="ru-RU" dirty="0"/>
        </a:p>
      </dgm:t>
    </dgm:pt>
    <dgm:pt modelId="{14114577-C4D2-4277-89A2-FF7AE03B9C13}" type="parTrans" cxnId="{A94EFC26-CC66-4BA5-AACB-71E27D26F99A}">
      <dgm:prSet/>
      <dgm:spPr/>
      <dgm:t>
        <a:bodyPr/>
        <a:lstStyle/>
        <a:p>
          <a:endParaRPr lang="ru-RU"/>
        </a:p>
      </dgm:t>
    </dgm:pt>
    <dgm:pt modelId="{10A126F7-5B2A-44C3-92C6-92DA27CDDD82}" type="sibTrans" cxnId="{A94EFC26-CC66-4BA5-AACB-71E27D26F99A}">
      <dgm:prSet/>
      <dgm:spPr/>
      <dgm:t>
        <a:bodyPr/>
        <a:lstStyle/>
        <a:p>
          <a:endParaRPr lang="ru-RU"/>
        </a:p>
      </dgm:t>
    </dgm:pt>
    <dgm:pt modelId="{7B36DF70-7BED-42E8-845E-E6C6FE366EA6}">
      <dgm:prSet phldrT="[Текст]"/>
      <dgm:spPr/>
      <dgm:t>
        <a:bodyPr/>
        <a:lstStyle/>
        <a:p>
          <a:r>
            <a:rPr lang="ru-RU" u="sng" dirty="0" smtClean="0"/>
            <a:t>показатель</a:t>
          </a:r>
          <a:endParaRPr lang="ru-RU" u="sng" dirty="0"/>
        </a:p>
      </dgm:t>
    </dgm:pt>
    <dgm:pt modelId="{C1AC95F5-AB38-40D1-8495-2AD5DA840D67}" type="parTrans" cxnId="{52E0B2CF-5CFA-4D6A-8F37-7391C603D481}">
      <dgm:prSet/>
      <dgm:spPr/>
      <dgm:t>
        <a:bodyPr/>
        <a:lstStyle/>
        <a:p>
          <a:endParaRPr lang="ru-RU"/>
        </a:p>
      </dgm:t>
    </dgm:pt>
    <dgm:pt modelId="{1E6EF986-4CE9-49AE-89DE-BC1F2EAF5983}" type="sibTrans" cxnId="{52E0B2CF-5CFA-4D6A-8F37-7391C603D481}">
      <dgm:prSet/>
      <dgm:spPr/>
      <dgm:t>
        <a:bodyPr/>
        <a:lstStyle/>
        <a:p>
          <a:endParaRPr lang="ru-RU"/>
        </a:p>
      </dgm:t>
    </dgm:pt>
    <dgm:pt modelId="{DEB4B8F3-E526-45CF-85A5-5FF296D83B1E}">
      <dgm:prSet phldrT="[Текст]"/>
      <dgm:spPr/>
      <dgm:t>
        <a:bodyPr/>
        <a:lstStyle/>
        <a:p>
          <a:r>
            <a:rPr lang="ru-RU" dirty="0" smtClean="0"/>
            <a:t>взаимодействовать друг с другом с педагогами;</a:t>
          </a:r>
          <a:endParaRPr lang="ru-RU" dirty="0"/>
        </a:p>
      </dgm:t>
    </dgm:pt>
    <dgm:pt modelId="{BEB757CB-2DAC-4B53-9CFC-179B0677718E}" type="parTrans" cxnId="{AB8832FC-AC65-448B-B9DB-C7CB8C53E7C3}">
      <dgm:prSet/>
      <dgm:spPr/>
      <dgm:t>
        <a:bodyPr/>
        <a:lstStyle/>
        <a:p>
          <a:endParaRPr lang="ru-RU"/>
        </a:p>
      </dgm:t>
    </dgm:pt>
    <dgm:pt modelId="{9D563C19-98DB-4D86-8EDC-0C0DE2512E95}" type="sibTrans" cxnId="{AB8832FC-AC65-448B-B9DB-C7CB8C53E7C3}">
      <dgm:prSet/>
      <dgm:spPr/>
      <dgm:t>
        <a:bodyPr/>
        <a:lstStyle/>
        <a:p>
          <a:endParaRPr lang="ru-RU"/>
        </a:p>
      </dgm:t>
    </dgm:pt>
    <dgm:pt modelId="{DC2C3C41-E1E7-4C37-A2B9-6A899E617567}">
      <dgm:prSet phldrT="[Текст]"/>
      <dgm:spPr/>
      <dgm:t>
        <a:bodyPr/>
        <a:lstStyle/>
        <a:p>
          <a:r>
            <a:rPr lang="ru-RU" dirty="0" smtClean="0"/>
            <a:t>общаться с другими детьми вне класса, даже вне школы</a:t>
          </a:r>
          <a:endParaRPr lang="ru-RU" dirty="0"/>
        </a:p>
      </dgm:t>
    </dgm:pt>
    <dgm:pt modelId="{A8106CA3-01FA-4309-BE05-01423D128591}" type="parTrans" cxnId="{EBAE017A-CE28-425B-8009-72C8E913BC97}">
      <dgm:prSet/>
      <dgm:spPr/>
      <dgm:t>
        <a:bodyPr/>
        <a:lstStyle/>
        <a:p>
          <a:endParaRPr lang="ru-RU"/>
        </a:p>
      </dgm:t>
    </dgm:pt>
    <dgm:pt modelId="{A43D4FDA-719A-4D5A-BD58-42B490D80B3A}" type="sibTrans" cxnId="{EBAE017A-CE28-425B-8009-72C8E913BC97}">
      <dgm:prSet/>
      <dgm:spPr/>
      <dgm:t>
        <a:bodyPr/>
        <a:lstStyle/>
        <a:p>
          <a:endParaRPr lang="ru-RU"/>
        </a:p>
      </dgm:t>
    </dgm:pt>
    <dgm:pt modelId="{0A8FEC25-57A9-4DBD-A969-10A959E905C3}">
      <dgm:prSet phldrT="[Текст]"/>
      <dgm:spPr/>
      <dgm:t>
        <a:bodyPr/>
        <a:lstStyle/>
        <a:p>
          <a:r>
            <a:rPr lang="ru-RU" u="sng" dirty="0" smtClean="0"/>
            <a:t>работы</a:t>
          </a:r>
          <a:endParaRPr lang="ru-RU" u="sng" dirty="0"/>
        </a:p>
      </dgm:t>
    </dgm:pt>
    <dgm:pt modelId="{6CF47420-D373-4753-9FD5-4A90DCDE3DE7}" type="parTrans" cxnId="{AF80A558-F192-485E-87CD-CED66FA3EA02}">
      <dgm:prSet/>
      <dgm:spPr/>
      <dgm:t>
        <a:bodyPr/>
        <a:lstStyle/>
        <a:p>
          <a:endParaRPr lang="ru-RU"/>
        </a:p>
      </dgm:t>
    </dgm:pt>
    <dgm:pt modelId="{7FA13DFB-6E67-4176-8AA3-7BE4A669A005}" type="sibTrans" cxnId="{AF80A558-F192-485E-87CD-CED66FA3EA02}">
      <dgm:prSet/>
      <dgm:spPr/>
      <dgm:t>
        <a:bodyPr/>
        <a:lstStyle/>
        <a:p>
          <a:endParaRPr lang="ru-RU"/>
        </a:p>
      </dgm:t>
    </dgm:pt>
    <dgm:pt modelId="{53016C8C-012D-4BCA-BEDB-972F18F86B38}">
      <dgm:prSet phldrT="[Текст]"/>
      <dgm:spPr/>
      <dgm:t>
        <a:bodyPr/>
        <a:lstStyle/>
        <a:p>
          <a:r>
            <a:rPr lang="ru-RU" dirty="0" smtClean="0"/>
            <a:t>посильно принимать помощь от специалистов;</a:t>
          </a:r>
          <a:endParaRPr lang="ru-RU" dirty="0"/>
        </a:p>
      </dgm:t>
    </dgm:pt>
    <dgm:pt modelId="{A7EEFE5E-B574-45E0-BA49-ED88796AAC39}" type="parTrans" cxnId="{C2520A4F-C648-45DB-BB52-FFC939BB3953}">
      <dgm:prSet/>
      <dgm:spPr/>
      <dgm:t>
        <a:bodyPr/>
        <a:lstStyle/>
        <a:p>
          <a:endParaRPr lang="ru-RU"/>
        </a:p>
      </dgm:t>
    </dgm:pt>
    <dgm:pt modelId="{6116A7EA-243E-4B3F-A1E7-70C82741DE3E}" type="sibTrans" cxnId="{C2520A4F-C648-45DB-BB52-FFC939BB3953}">
      <dgm:prSet/>
      <dgm:spPr/>
      <dgm:t>
        <a:bodyPr/>
        <a:lstStyle/>
        <a:p>
          <a:endParaRPr lang="ru-RU"/>
        </a:p>
      </dgm:t>
    </dgm:pt>
    <dgm:pt modelId="{7541A0AF-F2C6-42F6-9331-178B6C404E14}">
      <dgm:prSet phldrT="[Текст]"/>
      <dgm:spPr/>
      <dgm:t>
        <a:bodyPr/>
        <a:lstStyle/>
        <a:p>
          <a:r>
            <a:rPr lang="ru-RU" dirty="0" smtClean="0"/>
            <a:t>принимать участие в общешкольных мероприятиях</a:t>
          </a:r>
          <a:endParaRPr lang="ru-RU" dirty="0"/>
        </a:p>
      </dgm:t>
    </dgm:pt>
    <dgm:pt modelId="{F5718D9E-130D-4464-AC95-4A93A8E40D52}" type="parTrans" cxnId="{ECF7981B-47C8-45A2-9C9A-B0EB7817886C}">
      <dgm:prSet/>
      <dgm:spPr/>
      <dgm:t>
        <a:bodyPr/>
        <a:lstStyle/>
        <a:p>
          <a:endParaRPr lang="ru-RU"/>
        </a:p>
      </dgm:t>
    </dgm:pt>
    <dgm:pt modelId="{87E4DE62-0D14-498D-BAB3-3D30A28C9647}" type="sibTrans" cxnId="{ECF7981B-47C8-45A2-9C9A-B0EB7817886C}">
      <dgm:prSet/>
      <dgm:spPr/>
      <dgm:t>
        <a:bodyPr/>
        <a:lstStyle/>
        <a:p>
          <a:endParaRPr lang="ru-RU"/>
        </a:p>
      </dgm:t>
    </dgm:pt>
    <dgm:pt modelId="{0F77DB5B-2BA9-442C-974B-2023BCA7B016}" type="pres">
      <dgm:prSet presAssocID="{D4A3A05C-919B-44D3-90DF-8ECE18184B1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FDF88AE-1E34-4A19-AC91-C6F0C2379394}" type="pres">
      <dgm:prSet presAssocID="{48FB02C4-DEA9-4F8D-9C5B-8202FBCA1F5C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59879D-8D81-44DF-851B-8FDB02B1E604}" type="pres">
      <dgm:prSet presAssocID="{397DC97B-28E0-4AD4-8583-2687C3DA56D2}" presName="sibTrans" presStyleCnt="0"/>
      <dgm:spPr/>
    </dgm:pt>
    <dgm:pt modelId="{779E2E25-99E6-4A0B-80DC-E6FB64BD7C8E}" type="pres">
      <dgm:prSet presAssocID="{7B36DF70-7BED-42E8-845E-E6C6FE366EA6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02404A-2B45-435E-A9FC-965932951031}" type="pres">
      <dgm:prSet presAssocID="{1E6EF986-4CE9-49AE-89DE-BC1F2EAF5983}" presName="sibTrans" presStyleCnt="0"/>
      <dgm:spPr/>
    </dgm:pt>
    <dgm:pt modelId="{9C05A590-0268-432F-9773-2F037FDA1B84}" type="pres">
      <dgm:prSet presAssocID="{0A8FEC25-57A9-4DBD-A969-10A959E905C3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2520A4F-C648-45DB-BB52-FFC939BB3953}" srcId="{0A8FEC25-57A9-4DBD-A969-10A959E905C3}" destId="{53016C8C-012D-4BCA-BEDB-972F18F86B38}" srcOrd="0" destOrd="0" parTransId="{A7EEFE5E-B574-45E0-BA49-ED88796AAC39}" sibTransId="{6116A7EA-243E-4B3F-A1E7-70C82741DE3E}"/>
    <dgm:cxn modelId="{ECF7981B-47C8-45A2-9C9A-B0EB7817886C}" srcId="{0A8FEC25-57A9-4DBD-A969-10A959E905C3}" destId="{7541A0AF-F2C6-42F6-9331-178B6C404E14}" srcOrd="1" destOrd="0" parTransId="{F5718D9E-130D-4464-AC95-4A93A8E40D52}" sibTransId="{87E4DE62-0D14-498D-BAB3-3D30A28C9647}"/>
    <dgm:cxn modelId="{EBAE017A-CE28-425B-8009-72C8E913BC97}" srcId="{7B36DF70-7BED-42E8-845E-E6C6FE366EA6}" destId="{DC2C3C41-E1E7-4C37-A2B9-6A899E617567}" srcOrd="1" destOrd="0" parTransId="{A8106CA3-01FA-4309-BE05-01423D128591}" sibTransId="{A43D4FDA-719A-4D5A-BD58-42B490D80B3A}"/>
    <dgm:cxn modelId="{B687772C-0255-40D7-B014-B71D8C02A4D4}" srcId="{D4A3A05C-919B-44D3-90DF-8ECE18184B12}" destId="{48FB02C4-DEA9-4F8D-9C5B-8202FBCA1F5C}" srcOrd="0" destOrd="0" parTransId="{18C0C29E-DC66-4F68-A7E0-9417AF660AAF}" sibTransId="{397DC97B-28E0-4AD4-8583-2687C3DA56D2}"/>
    <dgm:cxn modelId="{E42AED32-906D-4C1F-A41C-179D90243945}" srcId="{48FB02C4-DEA9-4F8D-9C5B-8202FBCA1F5C}" destId="{2DD5C455-BE3C-471A-911D-F046AAB0D1AD}" srcOrd="0" destOrd="0" parTransId="{AB326B92-F825-4DAD-9FEC-2805C8615D22}" sibTransId="{F7B8756B-4328-4275-911E-8BEED835DCB4}"/>
    <dgm:cxn modelId="{A110165D-EF8F-4AE1-9A71-17183389E8BC}" type="presOf" srcId="{0A8FEC25-57A9-4DBD-A969-10A959E905C3}" destId="{9C05A590-0268-432F-9773-2F037FDA1B84}" srcOrd="0" destOrd="0" presId="urn:microsoft.com/office/officeart/2005/8/layout/hList6"/>
    <dgm:cxn modelId="{526D256B-E7F1-49A8-82FF-AAA406D52E1A}" type="presOf" srcId="{D4A3A05C-919B-44D3-90DF-8ECE18184B12}" destId="{0F77DB5B-2BA9-442C-974B-2023BCA7B016}" srcOrd="0" destOrd="0" presId="urn:microsoft.com/office/officeart/2005/8/layout/hList6"/>
    <dgm:cxn modelId="{81A4CAA0-BC43-4A77-8934-F9EB8BB425D5}" type="presOf" srcId="{7541A0AF-F2C6-42F6-9331-178B6C404E14}" destId="{9C05A590-0268-432F-9773-2F037FDA1B84}" srcOrd="0" destOrd="2" presId="urn:microsoft.com/office/officeart/2005/8/layout/hList6"/>
    <dgm:cxn modelId="{A94EFC26-CC66-4BA5-AACB-71E27D26F99A}" srcId="{48FB02C4-DEA9-4F8D-9C5B-8202FBCA1F5C}" destId="{8B1193EB-559B-4348-B5F9-92E70938D01A}" srcOrd="1" destOrd="0" parTransId="{14114577-C4D2-4277-89A2-FF7AE03B9C13}" sibTransId="{10A126F7-5B2A-44C3-92C6-92DA27CDDD82}"/>
    <dgm:cxn modelId="{69D2A0B8-C74D-4E7C-9308-D45D3518BE8B}" type="presOf" srcId="{48FB02C4-DEA9-4F8D-9C5B-8202FBCA1F5C}" destId="{7FDF88AE-1E34-4A19-AC91-C6F0C2379394}" srcOrd="0" destOrd="0" presId="urn:microsoft.com/office/officeart/2005/8/layout/hList6"/>
    <dgm:cxn modelId="{99244C44-591B-4192-AEE4-7D51BCA4A2C9}" type="presOf" srcId="{2DD5C455-BE3C-471A-911D-F046AAB0D1AD}" destId="{7FDF88AE-1E34-4A19-AC91-C6F0C2379394}" srcOrd="0" destOrd="1" presId="urn:microsoft.com/office/officeart/2005/8/layout/hList6"/>
    <dgm:cxn modelId="{911F1095-551F-42E6-BA3C-A6721179737B}" type="presOf" srcId="{53016C8C-012D-4BCA-BEDB-972F18F86B38}" destId="{9C05A590-0268-432F-9773-2F037FDA1B84}" srcOrd="0" destOrd="1" presId="urn:microsoft.com/office/officeart/2005/8/layout/hList6"/>
    <dgm:cxn modelId="{ADF628E2-A74A-40F9-8814-07128460E22A}" type="presOf" srcId="{DC2C3C41-E1E7-4C37-A2B9-6A899E617567}" destId="{779E2E25-99E6-4A0B-80DC-E6FB64BD7C8E}" srcOrd="0" destOrd="2" presId="urn:microsoft.com/office/officeart/2005/8/layout/hList6"/>
    <dgm:cxn modelId="{69307813-586B-4E8F-A70D-5B77B9E9F0DF}" type="presOf" srcId="{8B1193EB-559B-4348-B5F9-92E70938D01A}" destId="{7FDF88AE-1E34-4A19-AC91-C6F0C2379394}" srcOrd="0" destOrd="2" presId="urn:microsoft.com/office/officeart/2005/8/layout/hList6"/>
    <dgm:cxn modelId="{AB8832FC-AC65-448B-B9DB-C7CB8C53E7C3}" srcId="{7B36DF70-7BED-42E8-845E-E6C6FE366EA6}" destId="{DEB4B8F3-E526-45CF-85A5-5FF296D83B1E}" srcOrd="0" destOrd="0" parTransId="{BEB757CB-2DAC-4B53-9CFC-179B0677718E}" sibTransId="{9D563C19-98DB-4D86-8EDC-0C0DE2512E95}"/>
    <dgm:cxn modelId="{52E0B2CF-5CFA-4D6A-8F37-7391C603D481}" srcId="{D4A3A05C-919B-44D3-90DF-8ECE18184B12}" destId="{7B36DF70-7BED-42E8-845E-E6C6FE366EA6}" srcOrd="1" destOrd="0" parTransId="{C1AC95F5-AB38-40D1-8495-2AD5DA840D67}" sibTransId="{1E6EF986-4CE9-49AE-89DE-BC1F2EAF5983}"/>
    <dgm:cxn modelId="{EE4821D9-BB26-4064-9512-35784FCD056F}" type="presOf" srcId="{7B36DF70-7BED-42E8-845E-E6C6FE366EA6}" destId="{779E2E25-99E6-4A0B-80DC-E6FB64BD7C8E}" srcOrd="0" destOrd="0" presId="urn:microsoft.com/office/officeart/2005/8/layout/hList6"/>
    <dgm:cxn modelId="{567910D9-50D9-4DD7-A0E9-B8A85CB21076}" type="presOf" srcId="{DEB4B8F3-E526-45CF-85A5-5FF296D83B1E}" destId="{779E2E25-99E6-4A0B-80DC-E6FB64BD7C8E}" srcOrd="0" destOrd="1" presId="urn:microsoft.com/office/officeart/2005/8/layout/hList6"/>
    <dgm:cxn modelId="{AF80A558-F192-485E-87CD-CED66FA3EA02}" srcId="{D4A3A05C-919B-44D3-90DF-8ECE18184B12}" destId="{0A8FEC25-57A9-4DBD-A969-10A959E905C3}" srcOrd="2" destOrd="0" parTransId="{6CF47420-D373-4753-9FD5-4A90DCDE3DE7}" sibTransId="{7FA13DFB-6E67-4176-8AA3-7BE4A669A005}"/>
    <dgm:cxn modelId="{7B6D4C87-00F0-4131-927B-C65241A85E67}" type="presParOf" srcId="{0F77DB5B-2BA9-442C-974B-2023BCA7B016}" destId="{7FDF88AE-1E34-4A19-AC91-C6F0C2379394}" srcOrd="0" destOrd="0" presId="urn:microsoft.com/office/officeart/2005/8/layout/hList6"/>
    <dgm:cxn modelId="{439C2D3F-7E33-4FA6-9579-5BC43FFD99F1}" type="presParOf" srcId="{0F77DB5B-2BA9-442C-974B-2023BCA7B016}" destId="{7C59879D-8D81-44DF-851B-8FDB02B1E604}" srcOrd="1" destOrd="0" presId="urn:microsoft.com/office/officeart/2005/8/layout/hList6"/>
    <dgm:cxn modelId="{476F7E6E-3065-4399-9C7F-82DEE65AA397}" type="presParOf" srcId="{0F77DB5B-2BA9-442C-974B-2023BCA7B016}" destId="{779E2E25-99E6-4A0B-80DC-E6FB64BD7C8E}" srcOrd="2" destOrd="0" presId="urn:microsoft.com/office/officeart/2005/8/layout/hList6"/>
    <dgm:cxn modelId="{94168E32-B2BF-4AF4-8924-0E016228339D}" type="presParOf" srcId="{0F77DB5B-2BA9-442C-974B-2023BCA7B016}" destId="{9202404A-2B45-435E-A9FC-965932951031}" srcOrd="3" destOrd="0" presId="urn:microsoft.com/office/officeart/2005/8/layout/hList6"/>
    <dgm:cxn modelId="{8CD9A76D-DAE1-42E7-8908-64608988D771}" type="presParOf" srcId="{0F77DB5B-2BA9-442C-974B-2023BCA7B016}" destId="{9C05A590-0268-432F-9773-2F037FDA1B84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68AB6837-F8BE-4126-8C66-7625710AD75B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4F2C7676-4EC5-4BAA-93D5-1BD4298E4606}">
      <dgm:prSet phldrT="[Текст]" custT="1"/>
      <dgm:spPr/>
      <dgm:t>
        <a:bodyPr/>
        <a:lstStyle/>
        <a:p>
          <a:r>
            <a:rPr lang="ru-RU" sz="5400" dirty="0" smtClean="0"/>
            <a:t>Вывод:</a:t>
          </a:r>
          <a:endParaRPr lang="ru-RU" sz="5400" dirty="0"/>
        </a:p>
      </dgm:t>
    </dgm:pt>
    <dgm:pt modelId="{48C11DBF-99E5-4ACE-9843-7290C117FCB8}" type="parTrans" cxnId="{B1D602E2-4081-4264-BE7B-460990160972}">
      <dgm:prSet/>
      <dgm:spPr/>
      <dgm:t>
        <a:bodyPr/>
        <a:lstStyle/>
        <a:p>
          <a:endParaRPr lang="ru-RU"/>
        </a:p>
      </dgm:t>
    </dgm:pt>
    <dgm:pt modelId="{290AE9E9-6B58-4282-80FE-D0C16F32A292}" type="sibTrans" cxnId="{B1D602E2-4081-4264-BE7B-460990160972}">
      <dgm:prSet/>
      <dgm:spPr/>
      <dgm:t>
        <a:bodyPr/>
        <a:lstStyle/>
        <a:p>
          <a:endParaRPr lang="ru-RU"/>
        </a:p>
      </dgm:t>
    </dgm:pt>
    <dgm:pt modelId="{B6B1924C-7D75-41DF-B4D5-4FA0CA10C348}">
      <dgm:prSet phldrT="[Текст]" custT="1"/>
      <dgm:spPr/>
      <dgm:t>
        <a:bodyPr/>
        <a:lstStyle/>
        <a:p>
          <a:r>
            <a:rPr lang="ru-RU" sz="2000" dirty="0" smtClean="0"/>
            <a:t>через различные формы внеурочной деятельности</a:t>
          </a:r>
          <a:endParaRPr lang="ru-RU" sz="2000" dirty="0"/>
        </a:p>
      </dgm:t>
    </dgm:pt>
    <dgm:pt modelId="{B88B00C8-87C0-4591-9F30-7EDD19E21ED2}" type="parTrans" cxnId="{A59E2CF7-9AE5-4F6B-8AC5-1A67F36E9DE0}">
      <dgm:prSet/>
      <dgm:spPr/>
      <dgm:t>
        <a:bodyPr/>
        <a:lstStyle/>
        <a:p>
          <a:endParaRPr lang="ru-RU"/>
        </a:p>
      </dgm:t>
    </dgm:pt>
    <dgm:pt modelId="{947F2FD3-0C07-42B0-8711-8E5B73EB36A0}" type="sibTrans" cxnId="{A59E2CF7-9AE5-4F6B-8AC5-1A67F36E9DE0}">
      <dgm:prSet/>
      <dgm:spPr/>
      <dgm:t>
        <a:bodyPr/>
        <a:lstStyle/>
        <a:p>
          <a:endParaRPr lang="ru-RU"/>
        </a:p>
      </dgm:t>
    </dgm:pt>
    <dgm:pt modelId="{08E6BA89-E1D3-461A-9E25-DD3326C63B1C}">
      <dgm:prSet phldrT="[Текст]" custT="1"/>
      <dgm:spPr/>
      <dgm:t>
        <a:bodyPr/>
        <a:lstStyle/>
        <a:p>
          <a:r>
            <a:rPr lang="ru-RU" sz="2000" dirty="0" smtClean="0"/>
            <a:t>формируются у учащихся знания, умения, навыки, так необходимые в повседневной жизни</a:t>
          </a:r>
          <a:endParaRPr lang="ru-RU" sz="2000" dirty="0"/>
        </a:p>
      </dgm:t>
    </dgm:pt>
    <dgm:pt modelId="{7E9020A7-84FB-47F8-9586-7C25343F9DB7}" type="parTrans" cxnId="{3FA1B8BE-B28D-4015-A8C4-2495CDC8BC5F}">
      <dgm:prSet/>
      <dgm:spPr/>
      <dgm:t>
        <a:bodyPr/>
        <a:lstStyle/>
        <a:p>
          <a:endParaRPr lang="ru-RU"/>
        </a:p>
      </dgm:t>
    </dgm:pt>
    <dgm:pt modelId="{A4268DB4-98B3-4A97-A1F4-986B879636E2}" type="sibTrans" cxnId="{3FA1B8BE-B28D-4015-A8C4-2495CDC8BC5F}">
      <dgm:prSet/>
      <dgm:spPr/>
      <dgm:t>
        <a:bodyPr/>
        <a:lstStyle/>
        <a:p>
          <a:endParaRPr lang="ru-RU"/>
        </a:p>
      </dgm:t>
    </dgm:pt>
    <dgm:pt modelId="{66D00729-FA89-4538-A102-0341DD66D5AE}" type="pres">
      <dgm:prSet presAssocID="{68AB6837-F8BE-4126-8C66-7625710AD75B}" presName="compositeShape" presStyleCnt="0">
        <dgm:presLayoutVars>
          <dgm:dir/>
          <dgm:resizeHandles/>
        </dgm:presLayoutVars>
      </dgm:prSet>
      <dgm:spPr/>
    </dgm:pt>
    <dgm:pt modelId="{07AB6205-C90E-465B-BA6D-7FA8F40FA473}" type="pres">
      <dgm:prSet presAssocID="{68AB6837-F8BE-4126-8C66-7625710AD75B}" presName="pyramid" presStyleLbl="node1" presStyleIdx="0" presStyleCnt="1"/>
      <dgm:spPr/>
    </dgm:pt>
    <dgm:pt modelId="{99F26425-47A0-4817-ABEF-0B1B4B776285}" type="pres">
      <dgm:prSet presAssocID="{68AB6837-F8BE-4126-8C66-7625710AD75B}" presName="theList" presStyleCnt="0"/>
      <dgm:spPr/>
    </dgm:pt>
    <dgm:pt modelId="{54F250B4-5E7D-4ECD-98F9-42669094D751}" type="pres">
      <dgm:prSet presAssocID="{4F2C7676-4EC5-4BAA-93D5-1BD4298E4606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567E2D-1239-425F-82FD-605CC3963BB6}" type="pres">
      <dgm:prSet presAssocID="{4F2C7676-4EC5-4BAA-93D5-1BD4298E4606}" presName="aSpace" presStyleCnt="0"/>
      <dgm:spPr/>
    </dgm:pt>
    <dgm:pt modelId="{F8861AA6-88EA-435B-9FFD-3C9E07FD6A1A}" type="pres">
      <dgm:prSet presAssocID="{B6B1924C-7D75-41DF-B4D5-4FA0CA10C348}" presName="aNode" presStyleLbl="fgAcc1" presStyleIdx="1" presStyleCnt="3" custLinFactNeighborX="-2091" custLinFactNeighborY="-290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976287-861E-4B8B-BA4C-6F3FF0351A44}" type="pres">
      <dgm:prSet presAssocID="{B6B1924C-7D75-41DF-B4D5-4FA0CA10C348}" presName="aSpace" presStyleCnt="0"/>
      <dgm:spPr/>
    </dgm:pt>
    <dgm:pt modelId="{D487B8AB-374D-4559-A78E-DDF2B206E5D2}" type="pres">
      <dgm:prSet presAssocID="{08E6BA89-E1D3-461A-9E25-DD3326C63B1C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20BE39-5AD4-4237-B24A-C745FECD8A23}" type="pres">
      <dgm:prSet presAssocID="{08E6BA89-E1D3-461A-9E25-DD3326C63B1C}" presName="aSpace" presStyleCnt="0"/>
      <dgm:spPr/>
    </dgm:pt>
  </dgm:ptLst>
  <dgm:cxnLst>
    <dgm:cxn modelId="{A59E2CF7-9AE5-4F6B-8AC5-1A67F36E9DE0}" srcId="{68AB6837-F8BE-4126-8C66-7625710AD75B}" destId="{B6B1924C-7D75-41DF-B4D5-4FA0CA10C348}" srcOrd="1" destOrd="0" parTransId="{B88B00C8-87C0-4591-9F30-7EDD19E21ED2}" sibTransId="{947F2FD3-0C07-42B0-8711-8E5B73EB36A0}"/>
    <dgm:cxn modelId="{3FA1B8BE-B28D-4015-A8C4-2495CDC8BC5F}" srcId="{68AB6837-F8BE-4126-8C66-7625710AD75B}" destId="{08E6BA89-E1D3-461A-9E25-DD3326C63B1C}" srcOrd="2" destOrd="0" parTransId="{7E9020A7-84FB-47F8-9586-7C25343F9DB7}" sibTransId="{A4268DB4-98B3-4A97-A1F4-986B879636E2}"/>
    <dgm:cxn modelId="{F09D938A-9586-466E-B4E0-F89117CD518F}" type="presOf" srcId="{B6B1924C-7D75-41DF-B4D5-4FA0CA10C348}" destId="{F8861AA6-88EA-435B-9FFD-3C9E07FD6A1A}" srcOrd="0" destOrd="0" presId="urn:microsoft.com/office/officeart/2005/8/layout/pyramid2"/>
    <dgm:cxn modelId="{06DCD341-6C2F-4A0F-B143-7ACF9FBCE94F}" type="presOf" srcId="{4F2C7676-4EC5-4BAA-93D5-1BD4298E4606}" destId="{54F250B4-5E7D-4ECD-98F9-42669094D751}" srcOrd="0" destOrd="0" presId="urn:microsoft.com/office/officeart/2005/8/layout/pyramid2"/>
    <dgm:cxn modelId="{B1D602E2-4081-4264-BE7B-460990160972}" srcId="{68AB6837-F8BE-4126-8C66-7625710AD75B}" destId="{4F2C7676-4EC5-4BAA-93D5-1BD4298E4606}" srcOrd="0" destOrd="0" parTransId="{48C11DBF-99E5-4ACE-9843-7290C117FCB8}" sibTransId="{290AE9E9-6B58-4282-80FE-D0C16F32A292}"/>
    <dgm:cxn modelId="{95677C35-636E-4D98-BBDA-3D71C8CCF68A}" type="presOf" srcId="{08E6BA89-E1D3-461A-9E25-DD3326C63B1C}" destId="{D487B8AB-374D-4559-A78E-DDF2B206E5D2}" srcOrd="0" destOrd="0" presId="urn:microsoft.com/office/officeart/2005/8/layout/pyramid2"/>
    <dgm:cxn modelId="{081E55AC-DA75-48C0-84B2-30C88684F298}" type="presOf" srcId="{68AB6837-F8BE-4126-8C66-7625710AD75B}" destId="{66D00729-FA89-4538-A102-0341DD66D5AE}" srcOrd="0" destOrd="0" presId="urn:microsoft.com/office/officeart/2005/8/layout/pyramid2"/>
    <dgm:cxn modelId="{7378DF96-ADD1-4EB0-8A93-7EEA6A70563D}" type="presParOf" srcId="{66D00729-FA89-4538-A102-0341DD66D5AE}" destId="{07AB6205-C90E-465B-BA6D-7FA8F40FA473}" srcOrd="0" destOrd="0" presId="urn:microsoft.com/office/officeart/2005/8/layout/pyramid2"/>
    <dgm:cxn modelId="{26CA7701-41E7-436B-83CB-A57E2C930A4E}" type="presParOf" srcId="{66D00729-FA89-4538-A102-0341DD66D5AE}" destId="{99F26425-47A0-4817-ABEF-0B1B4B776285}" srcOrd="1" destOrd="0" presId="urn:microsoft.com/office/officeart/2005/8/layout/pyramid2"/>
    <dgm:cxn modelId="{1856E5EC-933C-4120-9B02-8FAF3E3D6C8D}" type="presParOf" srcId="{99F26425-47A0-4817-ABEF-0B1B4B776285}" destId="{54F250B4-5E7D-4ECD-98F9-42669094D751}" srcOrd="0" destOrd="0" presId="urn:microsoft.com/office/officeart/2005/8/layout/pyramid2"/>
    <dgm:cxn modelId="{F7EC7ABE-8635-44E2-ABD4-42C5B01A6E82}" type="presParOf" srcId="{99F26425-47A0-4817-ABEF-0B1B4B776285}" destId="{B3567E2D-1239-425F-82FD-605CC3963BB6}" srcOrd="1" destOrd="0" presId="urn:microsoft.com/office/officeart/2005/8/layout/pyramid2"/>
    <dgm:cxn modelId="{8C80E44D-9650-4106-92E9-CCE9CDCD02B6}" type="presParOf" srcId="{99F26425-47A0-4817-ABEF-0B1B4B776285}" destId="{F8861AA6-88EA-435B-9FFD-3C9E07FD6A1A}" srcOrd="2" destOrd="0" presId="urn:microsoft.com/office/officeart/2005/8/layout/pyramid2"/>
    <dgm:cxn modelId="{3DB1DD78-C22C-4117-AE29-152DFF53E1DA}" type="presParOf" srcId="{99F26425-47A0-4817-ABEF-0B1B4B776285}" destId="{70976287-861E-4B8B-BA4C-6F3FF0351A44}" srcOrd="3" destOrd="0" presId="urn:microsoft.com/office/officeart/2005/8/layout/pyramid2"/>
    <dgm:cxn modelId="{8C39D832-936E-44A1-BD64-5AE267907777}" type="presParOf" srcId="{99F26425-47A0-4817-ABEF-0B1B4B776285}" destId="{D487B8AB-374D-4559-A78E-DDF2B206E5D2}" srcOrd="4" destOrd="0" presId="urn:microsoft.com/office/officeart/2005/8/layout/pyramid2"/>
    <dgm:cxn modelId="{1B11B7B4-136B-4C71-B95B-89389A1DDAF7}" type="presParOf" srcId="{99F26425-47A0-4817-ABEF-0B1B4B776285}" destId="{FE20BE39-5AD4-4237-B24A-C745FECD8A23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FFE4E204-8904-4CE3-BA81-9A101600EB5F}" type="doc">
      <dgm:prSet loTypeId="urn:microsoft.com/office/officeart/2005/8/layout/arrow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F0ACCCE-545C-4669-812E-6584B35590A6}">
      <dgm:prSet phldrT="[Текст]"/>
      <dgm:spPr/>
      <dgm:t>
        <a:bodyPr/>
        <a:lstStyle/>
        <a:p>
          <a:r>
            <a:rPr lang="ru-RU" dirty="0" smtClean="0"/>
            <a:t>Спасибо</a:t>
          </a:r>
          <a:endParaRPr lang="ru-RU" dirty="0"/>
        </a:p>
      </dgm:t>
    </dgm:pt>
    <dgm:pt modelId="{0E013D6C-E2CC-4741-966C-19F6829C1172}" type="parTrans" cxnId="{07612A2A-F936-4DE3-8A45-8A3E5BCE6859}">
      <dgm:prSet/>
      <dgm:spPr/>
      <dgm:t>
        <a:bodyPr/>
        <a:lstStyle/>
        <a:p>
          <a:endParaRPr lang="ru-RU"/>
        </a:p>
      </dgm:t>
    </dgm:pt>
    <dgm:pt modelId="{AB62AED6-095A-48FC-921D-4479A056C50C}" type="sibTrans" cxnId="{07612A2A-F936-4DE3-8A45-8A3E5BCE6859}">
      <dgm:prSet/>
      <dgm:spPr/>
      <dgm:t>
        <a:bodyPr/>
        <a:lstStyle/>
        <a:p>
          <a:endParaRPr lang="ru-RU"/>
        </a:p>
      </dgm:t>
    </dgm:pt>
    <dgm:pt modelId="{9E423C61-A44C-4481-8BCC-A2F5934F095C}">
      <dgm:prSet phldrT="[Текст]"/>
      <dgm:spPr/>
      <dgm:t>
        <a:bodyPr/>
        <a:lstStyle/>
        <a:p>
          <a:r>
            <a:rPr lang="ru-RU" dirty="0" smtClean="0"/>
            <a:t>за внимание!</a:t>
          </a:r>
          <a:endParaRPr lang="ru-RU" dirty="0"/>
        </a:p>
      </dgm:t>
    </dgm:pt>
    <dgm:pt modelId="{B64FFEEC-E409-4D1C-9463-321D2D7E5B4F}" type="parTrans" cxnId="{20F24042-8983-438E-B1E8-C5B3C9220DC0}">
      <dgm:prSet/>
      <dgm:spPr/>
      <dgm:t>
        <a:bodyPr/>
        <a:lstStyle/>
        <a:p>
          <a:endParaRPr lang="ru-RU"/>
        </a:p>
      </dgm:t>
    </dgm:pt>
    <dgm:pt modelId="{3E627099-81A2-4179-8E28-FC977F1E78A5}" type="sibTrans" cxnId="{20F24042-8983-438E-B1E8-C5B3C9220DC0}">
      <dgm:prSet/>
      <dgm:spPr/>
      <dgm:t>
        <a:bodyPr/>
        <a:lstStyle/>
        <a:p>
          <a:endParaRPr lang="ru-RU"/>
        </a:p>
      </dgm:t>
    </dgm:pt>
    <dgm:pt modelId="{A5E2F29F-27E1-4990-B793-30B3088B2426}" type="pres">
      <dgm:prSet presAssocID="{FFE4E204-8904-4CE3-BA81-9A101600EB5F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D2A3245-03B1-42EE-BCC3-64E31532A591}" type="pres">
      <dgm:prSet presAssocID="{FFE4E204-8904-4CE3-BA81-9A101600EB5F}" presName="ribbon" presStyleLbl="node1" presStyleIdx="0" presStyleCnt="1"/>
      <dgm:spPr/>
    </dgm:pt>
    <dgm:pt modelId="{683B7A75-B5AE-4D8C-9EFF-785E9CE7F12D}" type="pres">
      <dgm:prSet presAssocID="{FFE4E204-8904-4CE3-BA81-9A101600EB5F}" presName="lef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DAE70A-542D-4A54-A5AE-873EB905F26A}" type="pres">
      <dgm:prSet presAssocID="{FFE4E204-8904-4CE3-BA81-9A101600EB5F}" presName="righ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2E19C08-BB01-4AAE-A6F1-3E0377AFCA62}" type="presOf" srcId="{9E423C61-A44C-4481-8BCC-A2F5934F095C}" destId="{6ADAE70A-542D-4A54-A5AE-873EB905F26A}" srcOrd="0" destOrd="0" presId="urn:microsoft.com/office/officeart/2005/8/layout/arrow6"/>
    <dgm:cxn modelId="{BD7B8CF6-4759-41A3-8CBB-9E09FA3ACD23}" type="presOf" srcId="{FFE4E204-8904-4CE3-BA81-9A101600EB5F}" destId="{A5E2F29F-27E1-4990-B793-30B3088B2426}" srcOrd="0" destOrd="0" presId="urn:microsoft.com/office/officeart/2005/8/layout/arrow6"/>
    <dgm:cxn modelId="{810CC32C-5B45-4C8F-B9FE-9E19830DE8BF}" type="presOf" srcId="{8F0ACCCE-545C-4669-812E-6584B35590A6}" destId="{683B7A75-B5AE-4D8C-9EFF-785E9CE7F12D}" srcOrd="0" destOrd="0" presId="urn:microsoft.com/office/officeart/2005/8/layout/arrow6"/>
    <dgm:cxn modelId="{07612A2A-F936-4DE3-8A45-8A3E5BCE6859}" srcId="{FFE4E204-8904-4CE3-BA81-9A101600EB5F}" destId="{8F0ACCCE-545C-4669-812E-6584B35590A6}" srcOrd="0" destOrd="0" parTransId="{0E013D6C-E2CC-4741-966C-19F6829C1172}" sibTransId="{AB62AED6-095A-48FC-921D-4479A056C50C}"/>
    <dgm:cxn modelId="{20F24042-8983-438E-B1E8-C5B3C9220DC0}" srcId="{FFE4E204-8904-4CE3-BA81-9A101600EB5F}" destId="{9E423C61-A44C-4481-8BCC-A2F5934F095C}" srcOrd="1" destOrd="0" parTransId="{B64FFEEC-E409-4D1C-9463-321D2D7E5B4F}" sibTransId="{3E627099-81A2-4179-8E28-FC977F1E78A5}"/>
    <dgm:cxn modelId="{E5765FEA-105E-4A17-8A68-9AFF3B8FE99A}" type="presParOf" srcId="{A5E2F29F-27E1-4990-B793-30B3088B2426}" destId="{5D2A3245-03B1-42EE-BCC3-64E31532A591}" srcOrd="0" destOrd="0" presId="urn:microsoft.com/office/officeart/2005/8/layout/arrow6"/>
    <dgm:cxn modelId="{39450ADE-D98D-4D6F-84AF-4327EB8D83D3}" type="presParOf" srcId="{A5E2F29F-27E1-4990-B793-30B3088B2426}" destId="{683B7A75-B5AE-4D8C-9EFF-785E9CE7F12D}" srcOrd="1" destOrd="0" presId="urn:microsoft.com/office/officeart/2005/8/layout/arrow6"/>
    <dgm:cxn modelId="{65B11B96-4899-4B3D-AF65-D23DE9A6AA15}" type="presParOf" srcId="{A5E2F29F-27E1-4990-B793-30B3088B2426}" destId="{6ADAE70A-542D-4A54-A5AE-873EB905F26A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2A38286-F0C7-4BEB-BF06-29A6F0FDF99A}">
      <dsp:nvSpPr>
        <dsp:cNvPr id="0" name=""/>
        <dsp:cNvSpPr/>
      </dsp:nvSpPr>
      <dsp:spPr>
        <a:xfrm>
          <a:off x="0" y="206030"/>
          <a:ext cx="8229600" cy="81080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это навыки, знания и умения,</a:t>
          </a:r>
          <a:endParaRPr lang="ru-RU" sz="2800" kern="1200" dirty="0"/>
        </a:p>
      </dsp:txBody>
      <dsp:txXfrm>
        <a:off x="0" y="206030"/>
        <a:ext cx="8229600" cy="810809"/>
      </dsp:txXfrm>
    </dsp:sp>
    <dsp:sp modelId="{73CBDE69-1DAC-4421-8264-4F66D0635ABC}">
      <dsp:nvSpPr>
        <dsp:cNvPr id="0" name=""/>
        <dsp:cNvSpPr/>
      </dsp:nvSpPr>
      <dsp:spPr>
        <a:xfrm>
          <a:off x="0" y="1016840"/>
          <a:ext cx="8229600" cy="12461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35560" rIns="199136" bIns="3556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200" kern="1200" dirty="0" smtClean="0"/>
            <a:t> а также способы их применения, которые необходимы человеку для самостоятельного функционирования;</a:t>
          </a:r>
          <a:endParaRPr lang="ru-RU" sz="2200" kern="1200" dirty="0"/>
        </a:p>
      </dsp:txBody>
      <dsp:txXfrm>
        <a:off x="0" y="1016840"/>
        <a:ext cx="8229600" cy="1246140"/>
      </dsp:txXfrm>
    </dsp:sp>
    <dsp:sp modelId="{008A9976-7513-4148-9E62-AE05340A0C29}">
      <dsp:nvSpPr>
        <dsp:cNvPr id="0" name=""/>
        <dsp:cNvSpPr/>
      </dsp:nvSpPr>
      <dsp:spPr>
        <a:xfrm>
          <a:off x="0" y="2262981"/>
          <a:ext cx="8229600" cy="81080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жизненные компетенции </a:t>
          </a:r>
          <a:endParaRPr lang="ru-RU" sz="2800" kern="1200" dirty="0"/>
        </a:p>
      </dsp:txBody>
      <dsp:txXfrm>
        <a:off x="0" y="2262981"/>
        <a:ext cx="8229600" cy="810809"/>
      </dsp:txXfrm>
    </dsp:sp>
    <dsp:sp modelId="{02B5D1FC-DC38-4EEB-8D2E-E98D21D770E9}">
      <dsp:nvSpPr>
        <dsp:cNvPr id="0" name=""/>
        <dsp:cNvSpPr/>
      </dsp:nvSpPr>
      <dsp:spPr>
        <a:xfrm>
          <a:off x="0" y="3073791"/>
          <a:ext cx="8229600" cy="12461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35560" rIns="199136" bIns="3556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200" kern="1200" dirty="0" smtClean="0"/>
            <a:t>помогают школьникам осознать и понять себя, окружающий мир, развивать свои индивидуальные возможности и стать активным участником общества.</a:t>
          </a:r>
          <a:endParaRPr lang="ru-RU" sz="2200" kern="1200" dirty="0"/>
        </a:p>
      </dsp:txBody>
      <dsp:txXfrm>
        <a:off x="0" y="3073791"/>
        <a:ext cx="8229600" cy="124614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1BC7CFE-DAFB-4D57-B613-830F807DCF05}">
      <dsp:nvSpPr>
        <dsp:cNvPr id="0" name=""/>
        <dsp:cNvSpPr/>
      </dsp:nvSpPr>
      <dsp:spPr>
        <a:xfrm>
          <a:off x="0" y="347301"/>
          <a:ext cx="7272808" cy="14870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kern="1200" dirty="0" smtClean="0"/>
            <a:t>Средством формирования жизненных компетенций является</a:t>
          </a:r>
          <a:endParaRPr lang="ru-RU" sz="3100" kern="1200" dirty="0"/>
        </a:p>
      </dsp:txBody>
      <dsp:txXfrm>
        <a:off x="0" y="347301"/>
        <a:ext cx="7272808" cy="1487070"/>
      </dsp:txXfrm>
    </dsp:sp>
    <dsp:sp modelId="{44ACE6A2-6397-4953-B08C-DFAB2B89F976}">
      <dsp:nvSpPr>
        <dsp:cNvPr id="0" name=""/>
        <dsp:cNvSpPr/>
      </dsp:nvSpPr>
      <dsp:spPr>
        <a:xfrm>
          <a:off x="0" y="1834371"/>
          <a:ext cx="7272808" cy="5133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0912" tIns="39370" rIns="220472" bIns="3937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400" kern="1200" dirty="0" smtClean="0"/>
            <a:t>внеурочная деятельность</a:t>
          </a:r>
          <a:endParaRPr lang="ru-RU" sz="2400" kern="1200" dirty="0"/>
        </a:p>
      </dsp:txBody>
      <dsp:txXfrm>
        <a:off x="0" y="1834371"/>
        <a:ext cx="7272808" cy="513360"/>
      </dsp:txXfrm>
    </dsp:sp>
    <dsp:sp modelId="{5E998069-F310-4026-BC8E-35F8D6685320}">
      <dsp:nvSpPr>
        <dsp:cNvPr id="0" name=""/>
        <dsp:cNvSpPr/>
      </dsp:nvSpPr>
      <dsp:spPr>
        <a:xfrm>
          <a:off x="0" y="2347731"/>
          <a:ext cx="7272808" cy="14870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kern="1200" dirty="0" smtClean="0"/>
            <a:t>Она продолжение и дополнение</a:t>
          </a:r>
          <a:endParaRPr lang="ru-RU" sz="3100" kern="1200" dirty="0"/>
        </a:p>
      </dsp:txBody>
      <dsp:txXfrm>
        <a:off x="0" y="2347731"/>
        <a:ext cx="7272808" cy="1487070"/>
      </dsp:txXfrm>
    </dsp:sp>
    <dsp:sp modelId="{3B021A98-37DE-4741-9678-354AA18A1F90}">
      <dsp:nvSpPr>
        <dsp:cNvPr id="0" name=""/>
        <dsp:cNvSpPr/>
      </dsp:nvSpPr>
      <dsp:spPr>
        <a:xfrm>
          <a:off x="0" y="3834801"/>
          <a:ext cx="7272808" cy="9304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0912" tIns="39370" rIns="220472" bIns="3937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400" kern="1200" dirty="0" smtClean="0"/>
            <a:t>основных форм и методов работы учащихся в школе</a:t>
          </a:r>
          <a:endParaRPr lang="ru-RU" sz="2400" kern="1200" dirty="0"/>
        </a:p>
      </dsp:txBody>
      <dsp:txXfrm>
        <a:off x="0" y="3834801"/>
        <a:ext cx="7272808" cy="930465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4791D13-B751-4647-8E84-398FA95EFDFA}">
      <dsp:nvSpPr>
        <dsp:cNvPr id="0" name=""/>
        <dsp:cNvSpPr/>
      </dsp:nvSpPr>
      <dsp:spPr>
        <a:xfrm>
          <a:off x="0" y="18171"/>
          <a:ext cx="8064896" cy="10553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Формированием основного направления работы жизненных компетенций является:</a:t>
          </a:r>
          <a:endParaRPr lang="ru-RU" sz="2200" kern="1200" dirty="0"/>
        </a:p>
      </dsp:txBody>
      <dsp:txXfrm>
        <a:off x="0" y="18171"/>
        <a:ext cx="8064896" cy="1055340"/>
      </dsp:txXfrm>
    </dsp:sp>
    <dsp:sp modelId="{6A1FBE3F-14DE-4542-80DB-33365CCA1ABE}">
      <dsp:nvSpPr>
        <dsp:cNvPr id="0" name=""/>
        <dsp:cNvSpPr/>
      </dsp:nvSpPr>
      <dsp:spPr>
        <a:xfrm>
          <a:off x="0" y="1073511"/>
          <a:ext cx="8064896" cy="36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60" tIns="27940" rIns="156464" bIns="2794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700" kern="1200" dirty="0" smtClean="0"/>
            <a:t>практическая подготовка к жизни</a:t>
          </a:r>
          <a:endParaRPr lang="ru-RU" sz="1700" kern="1200" dirty="0"/>
        </a:p>
      </dsp:txBody>
      <dsp:txXfrm>
        <a:off x="0" y="1073511"/>
        <a:ext cx="8064896" cy="364320"/>
      </dsp:txXfrm>
    </dsp:sp>
    <dsp:sp modelId="{6C28A46C-7496-458D-8678-F6DB9B4B3251}">
      <dsp:nvSpPr>
        <dsp:cNvPr id="0" name=""/>
        <dsp:cNvSpPr/>
      </dsp:nvSpPr>
      <dsp:spPr>
        <a:xfrm>
          <a:off x="0" y="1437831"/>
          <a:ext cx="8064896" cy="10553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И строится с учётом следующих принципов: </a:t>
          </a:r>
          <a:endParaRPr lang="ru-RU" sz="2200" kern="1200" dirty="0"/>
        </a:p>
      </dsp:txBody>
      <dsp:txXfrm>
        <a:off x="0" y="1437831"/>
        <a:ext cx="8064896" cy="1055340"/>
      </dsp:txXfrm>
    </dsp:sp>
    <dsp:sp modelId="{7F1D52BA-F03D-4239-897C-E3C165C86B93}">
      <dsp:nvSpPr>
        <dsp:cNvPr id="0" name=""/>
        <dsp:cNvSpPr/>
      </dsp:nvSpPr>
      <dsp:spPr>
        <a:xfrm>
          <a:off x="0" y="2493171"/>
          <a:ext cx="8064896" cy="38253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60" tIns="27940" rIns="156464" bIns="2794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700" i="1" kern="1200" dirty="0" smtClean="0"/>
            <a:t>1. жизненная значимость (ценность)</a:t>
          </a:r>
          <a:endParaRPr lang="ru-RU" sz="1700" i="1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700" kern="1200" dirty="0" smtClean="0"/>
            <a:t>создание семьи, забота по отношению к членам семьи, семейные традиции;</a:t>
          </a:r>
          <a:endParaRPr lang="ru-RU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700" kern="1200" dirty="0" smtClean="0"/>
            <a:t> профессиональная </a:t>
          </a:r>
          <a:r>
            <a:rPr lang="ru-RU" sz="1700" kern="1200" dirty="0" err="1" smtClean="0"/>
            <a:t>востребованность</a:t>
          </a:r>
          <a:r>
            <a:rPr lang="ru-RU" sz="1700" kern="1200" dirty="0" smtClean="0"/>
            <a:t>;</a:t>
          </a:r>
          <a:endParaRPr lang="ru-RU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700" kern="1200" dirty="0" smtClean="0"/>
            <a:t> нравственные ценности- честность, справедливость, верность и </a:t>
          </a:r>
          <a:r>
            <a:rPr lang="ru-RU" sz="1700" kern="1200" dirty="0" err="1" smtClean="0"/>
            <a:t>др</a:t>
          </a:r>
          <a:r>
            <a:rPr lang="ru-RU" sz="1700" kern="1200" dirty="0" smtClean="0"/>
            <a:t>;</a:t>
          </a:r>
          <a:endParaRPr lang="ru-RU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700" i="1" kern="1200" dirty="0" smtClean="0"/>
            <a:t>2 практическая необходимость</a:t>
          </a:r>
          <a:endParaRPr lang="ru-RU" sz="1700" i="1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700" i="0" kern="1200" dirty="0" smtClean="0"/>
            <a:t>необходимость зарабатывать деньги, оплачивать предоставляемые услуги , следовать правилам и нормам поведения в обществе, считаться с правами других людей</a:t>
          </a:r>
          <a:endParaRPr lang="ru-RU" sz="1700" i="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1700" kern="1200" dirty="0"/>
        </a:p>
      </dsp:txBody>
      <dsp:txXfrm>
        <a:off x="0" y="2493171"/>
        <a:ext cx="8064896" cy="382536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DE33C2C-A7FE-45C7-AA8A-64897B408F59}">
      <dsp:nvSpPr>
        <dsp:cNvPr id="0" name=""/>
        <dsp:cNvSpPr/>
      </dsp:nvSpPr>
      <dsp:spPr>
        <a:xfrm>
          <a:off x="0" y="801088"/>
          <a:ext cx="2700300" cy="16201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u="sng" kern="1200" dirty="0" smtClean="0"/>
            <a:t> Учить и закреплять знания, умения и навыки  в хозяйственно- бытовом труде  </a:t>
          </a:r>
          <a:r>
            <a:rPr lang="ru-RU" sz="1200" kern="1200" dirty="0" smtClean="0"/>
            <a:t>(стирка, уход за одеждой, обувью, жилищем, приготовление пищи, дежурство и др.). Личная гигиена.</a:t>
          </a:r>
          <a:endParaRPr lang="ru-RU" sz="1200" kern="1200" dirty="0"/>
        </a:p>
      </dsp:txBody>
      <dsp:txXfrm>
        <a:off x="0" y="801088"/>
        <a:ext cx="2700300" cy="1620180"/>
      </dsp:txXfrm>
    </dsp:sp>
    <dsp:sp modelId="{2111C9DC-706F-46AA-8146-B70D4929EF14}">
      <dsp:nvSpPr>
        <dsp:cNvPr id="0" name=""/>
        <dsp:cNvSpPr/>
      </dsp:nvSpPr>
      <dsp:spPr>
        <a:xfrm>
          <a:off x="2970329" y="801088"/>
          <a:ext cx="2700300" cy="16201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Дать знания и </a:t>
          </a:r>
          <a:r>
            <a:rPr lang="ru-RU" sz="1200" u="sng" kern="1200" dirty="0" smtClean="0"/>
            <a:t>представления о  объектах и услугах </a:t>
          </a:r>
          <a:r>
            <a:rPr lang="ru-RU" sz="1200" kern="1200" dirty="0" smtClean="0"/>
            <a:t>окружающей действительности  (экскурсии: магазин аптека, парикмахерская, вокзал, банк и т. д.)</a:t>
          </a:r>
          <a:endParaRPr lang="ru-RU" sz="1200" kern="1200" dirty="0"/>
        </a:p>
      </dsp:txBody>
      <dsp:txXfrm>
        <a:off x="2970329" y="801088"/>
        <a:ext cx="2700300" cy="1620180"/>
      </dsp:txXfrm>
    </dsp:sp>
    <dsp:sp modelId="{72D663F4-75FB-4222-948D-9600AD0218EA}">
      <dsp:nvSpPr>
        <dsp:cNvPr id="0" name=""/>
        <dsp:cNvSpPr/>
      </dsp:nvSpPr>
      <dsp:spPr>
        <a:xfrm>
          <a:off x="5940659" y="801088"/>
          <a:ext cx="2700300" cy="16201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kern="1200" dirty="0" smtClean="0"/>
            <a:t> </a:t>
          </a:r>
          <a:r>
            <a:rPr lang="ru-RU" sz="1400" kern="1200" dirty="0" smtClean="0"/>
            <a:t>Учить правильно и </a:t>
          </a:r>
          <a:r>
            <a:rPr lang="ru-RU" sz="1400" u="sng" kern="1200" dirty="0" smtClean="0"/>
            <a:t>самостоятельно пользоваться этими объектами и услугами</a:t>
          </a:r>
          <a:endParaRPr lang="ru-RU" sz="1400" u="sng" kern="1200" dirty="0"/>
        </a:p>
      </dsp:txBody>
      <dsp:txXfrm>
        <a:off x="5940659" y="801088"/>
        <a:ext cx="2700300" cy="1620180"/>
      </dsp:txXfrm>
    </dsp:sp>
    <dsp:sp modelId="{C64757A1-83C6-4F6E-840A-4863FF3AE292}">
      <dsp:nvSpPr>
        <dsp:cNvPr id="0" name=""/>
        <dsp:cNvSpPr/>
      </dsp:nvSpPr>
      <dsp:spPr>
        <a:xfrm>
          <a:off x="1485164" y="2691298"/>
          <a:ext cx="2700300" cy="16201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i="0" u="sng" kern="1200" dirty="0" smtClean="0"/>
            <a:t> </a:t>
          </a:r>
          <a:r>
            <a:rPr lang="ru-RU" sz="1400" i="0" u="sng" kern="1200" dirty="0" smtClean="0"/>
            <a:t>Учить поведению</a:t>
          </a:r>
          <a:r>
            <a:rPr lang="ru-RU" sz="1400" i="0" kern="1200" dirty="0" smtClean="0"/>
            <a:t> в обществе</a:t>
          </a:r>
          <a:r>
            <a:rPr lang="ru-RU" sz="1400" kern="1200" dirty="0" smtClean="0"/>
            <a:t> (при общении со сверстниками и взрослыми, нормам культуры поведения во всех сферах деятельности)</a:t>
          </a:r>
          <a:endParaRPr lang="ru-RU" sz="1400" kern="1200" dirty="0"/>
        </a:p>
      </dsp:txBody>
      <dsp:txXfrm>
        <a:off x="1485164" y="2691298"/>
        <a:ext cx="2700300" cy="1620180"/>
      </dsp:txXfrm>
    </dsp:sp>
    <dsp:sp modelId="{EBF1BEC9-4A80-4FD4-962C-3B062979F3FF}">
      <dsp:nvSpPr>
        <dsp:cNvPr id="0" name=""/>
        <dsp:cNvSpPr/>
      </dsp:nvSpPr>
      <dsp:spPr>
        <a:xfrm>
          <a:off x="4455495" y="2691299"/>
          <a:ext cx="2700300" cy="16201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 dirty="0" smtClean="0"/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u="sng" kern="1200" dirty="0" smtClean="0"/>
            <a:t>Изучать правила личной безопасности </a:t>
          </a:r>
          <a:r>
            <a:rPr lang="ru-RU" sz="1100" kern="1200" dirty="0" smtClean="0"/>
            <a:t>(дорога и улица, дом, общественные места).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Обучить правилам пожарной безопасности, поведение при пожаре, правила поведения на природе, при угрозе теракта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kern="1200" dirty="0" smtClean="0"/>
            <a:t> </a:t>
          </a:r>
          <a:endParaRPr lang="ru-RU" sz="900" kern="1200" dirty="0"/>
        </a:p>
      </dsp:txBody>
      <dsp:txXfrm>
        <a:off x="4455495" y="2691299"/>
        <a:ext cx="2700300" cy="1620180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D854A7E-4BD1-42CC-AFFB-B58AAD9AD69B}">
      <dsp:nvSpPr>
        <dsp:cNvPr id="0" name=""/>
        <dsp:cNvSpPr/>
      </dsp:nvSpPr>
      <dsp:spPr>
        <a:xfrm>
          <a:off x="0" y="3566799"/>
          <a:ext cx="8424936" cy="11707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3. Проектная деятельность</a:t>
          </a:r>
          <a:endParaRPr lang="ru-RU" sz="1900" kern="1200" dirty="0"/>
        </a:p>
      </dsp:txBody>
      <dsp:txXfrm>
        <a:off x="0" y="3566799"/>
        <a:ext cx="8424936" cy="632179"/>
      </dsp:txXfrm>
    </dsp:sp>
    <dsp:sp modelId="{95294D99-3BB2-4D82-AD6B-26870D41BFBF}">
      <dsp:nvSpPr>
        <dsp:cNvPr id="0" name=""/>
        <dsp:cNvSpPr/>
      </dsp:nvSpPr>
      <dsp:spPr>
        <a:xfrm>
          <a:off x="0" y="4175564"/>
          <a:ext cx="4212467" cy="53852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13970" rIns="78232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Внеурочные проекты</a:t>
          </a:r>
          <a:endParaRPr lang="ru-RU" sz="1100" kern="1200" dirty="0"/>
        </a:p>
      </dsp:txBody>
      <dsp:txXfrm>
        <a:off x="0" y="4175564"/>
        <a:ext cx="4212467" cy="538523"/>
      </dsp:txXfrm>
    </dsp:sp>
    <dsp:sp modelId="{205755B7-F50D-4499-9A44-08AF48FFE11F}">
      <dsp:nvSpPr>
        <dsp:cNvPr id="0" name=""/>
        <dsp:cNvSpPr/>
      </dsp:nvSpPr>
      <dsp:spPr>
        <a:xfrm>
          <a:off x="4212468" y="4175564"/>
          <a:ext cx="4212467" cy="53852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13970" rIns="78232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Исследовательская  работа</a:t>
          </a:r>
          <a:endParaRPr lang="ru-RU" sz="1100" kern="1200" dirty="0"/>
        </a:p>
      </dsp:txBody>
      <dsp:txXfrm>
        <a:off x="4212468" y="4175564"/>
        <a:ext cx="4212467" cy="538523"/>
      </dsp:txXfrm>
    </dsp:sp>
    <dsp:sp modelId="{897367B7-5DD1-457E-BD8B-DDA26A4DDAAF}">
      <dsp:nvSpPr>
        <dsp:cNvPr id="0" name=""/>
        <dsp:cNvSpPr/>
      </dsp:nvSpPr>
      <dsp:spPr>
        <a:xfrm rot="10800000">
          <a:off x="0" y="1783818"/>
          <a:ext cx="8424936" cy="1800541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2.Общекультурные</a:t>
          </a:r>
          <a:endParaRPr lang="ru-RU" sz="1900" kern="1200" dirty="0"/>
        </a:p>
      </dsp:txBody>
      <dsp:txXfrm>
        <a:off x="0" y="1783818"/>
        <a:ext cx="8424936" cy="631990"/>
      </dsp:txXfrm>
    </dsp:sp>
    <dsp:sp modelId="{5DB583DF-2DB6-4AFB-8282-C81C81CD7F12}">
      <dsp:nvSpPr>
        <dsp:cNvPr id="0" name=""/>
        <dsp:cNvSpPr/>
      </dsp:nvSpPr>
      <dsp:spPr>
        <a:xfrm>
          <a:off x="0" y="2415808"/>
          <a:ext cx="4212467" cy="53836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13970" rIns="78232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Экскурсии, кино, музеи, школьные концерты, праздники, линейки, акции, посещение библиотек и т.д.</a:t>
          </a:r>
          <a:endParaRPr lang="ru-RU" sz="1100" kern="1200" dirty="0"/>
        </a:p>
      </dsp:txBody>
      <dsp:txXfrm>
        <a:off x="0" y="2415808"/>
        <a:ext cx="4212467" cy="538361"/>
      </dsp:txXfrm>
    </dsp:sp>
    <dsp:sp modelId="{E76CA749-8FF9-4E13-B262-24C573500C30}">
      <dsp:nvSpPr>
        <dsp:cNvPr id="0" name=""/>
        <dsp:cNvSpPr/>
      </dsp:nvSpPr>
      <dsp:spPr>
        <a:xfrm>
          <a:off x="4212468" y="2415808"/>
          <a:ext cx="4212467" cy="53836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13970" rIns="78232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Встречи, конкурсы военных песен, чтецов, выставки детских рисунков и поделок</a:t>
          </a:r>
          <a:endParaRPr lang="ru-RU" sz="1100" kern="1200" dirty="0"/>
        </a:p>
      </dsp:txBody>
      <dsp:txXfrm>
        <a:off x="4212468" y="2415808"/>
        <a:ext cx="4212467" cy="538361"/>
      </dsp:txXfrm>
    </dsp:sp>
    <dsp:sp modelId="{FFD55B2B-105F-46A6-BF22-4DC7859B84A8}">
      <dsp:nvSpPr>
        <dsp:cNvPr id="0" name=""/>
        <dsp:cNvSpPr/>
      </dsp:nvSpPr>
      <dsp:spPr>
        <a:xfrm rot="10800000">
          <a:off x="0" y="837"/>
          <a:ext cx="8424936" cy="1800541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1. Спортивно- оздоровительные</a:t>
          </a:r>
          <a:endParaRPr lang="ru-RU" sz="1900" kern="1200" dirty="0"/>
        </a:p>
      </dsp:txBody>
      <dsp:txXfrm>
        <a:off x="0" y="837"/>
        <a:ext cx="8424936" cy="631990"/>
      </dsp:txXfrm>
    </dsp:sp>
    <dsp:sp modelId="{7500B376-D0D4-406C-A179-C175D5D0B61C}">
      <dsp:nvSpPr>
        <dsp:cNvPr id="0" name=""/>
        <dsp:cNvSpPr/>
      </dsp:nvSpPr>
      <dsp:spPr>
        <a:xfrm>
          <a:off x="0" y="632827"/>
          <a:ext cx="4212467" cy="53836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13970" rIns="78232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Спортивные кружки, походы, «Зарница», спортивные и подвижные игры ит.д.</a:t>
          </a:r>
          <a:endParaRPr lang="ru-RU" sz="1100" kern="1200" dirty="0"/>
        </a:p>
      </dsp:txBody>
      <dsp:txXfrm>
        <a:off x="0" y="632827"/>
        <a:ext cx="4212467" cy="538361"/>
      </dsp:txXfrm>
    </dsp:sp>
    <dsp:sp modelId="{B6351DE1-2649-41E7-99E7-ACDB7FE51BC2}">
      <dsp:nvSpPr>
        <dsp:cNvPr id="0" name=""/>
        <dsp:cNvSpPr/>
      </dsp:nvSpPr>
      <dsp:spPr>
        <a:xfrm>
          <a:off x="4212468" y="632827"/>
          <a:ext cx="4212467" cy="53836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13970" rIns="78232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Зарядка, закаливание, солнечные ванны, витаминизация и т.д.</a:t>
          </a:r>
          <a:endParaRPr lang="ru-RU" sz="1100" kern="1200" dirty="0"/>
        </a:p>
      </dsp:txBody>
      <dsp:txXfrm>
        <a:off x="4212468" y="632827"/>
        <a:ext cx="4212467" cy="538361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D392703-2820-4A2A-9B6A-7DBDAE659DF8}">
      <dsp:nvSpPr>
        <dsp:cNvPr id="0" name=""/>
        <dsp:cNvSpPr/>
      </dsp:nvSpPr>
      <dsp:spPr>
        <a:xfrm>
          <a:off x="0" y="3751967"/>
          <a:ext cx="6792416" cy="12314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6.Объединяющая работа</a:t>
          </a:r>
          <a:endParaRPr lang="ru-RU" sz="2000" kern="1200" dirty="0"/>
        </a:p>
      </dsp:txBody>
      <dsp:txXfrm>
        <a:off x="0" y="3751967"/>
        <a:ext cx="6792416" cy="664998"/>
      </dsp:txXfrm>
    </dsp:sp>
    <dsp:sp modelId="{CC4B68B4-B659-42A6-AD57-7AB237001FEF}">
      <dsp:nvSpPr>
        <dsp:cNvPr id="0" name=""/>
        <dsp:cNvSpPr/>
      </dsp:nvSpPr>
      <dsp:spPr>
        <a:xfrm>
          <a:off x="0" y="4392336"/>
          <a:ext cx="3396208" cy="5664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2700" rIns="7112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Клубы профильные, патриотические, творческие</a:t>
          </a:r>
          <a:endParaRPr lang="ru-RU" sz="1000" kern="1200" dirty="0"/>
        </a:p>
      </dsp:txBody>
      <dsp:txXfrm>
        <a:off x="0" y="4392336"/>
        <a:ext cx="3396208" cy="566480"/>
      </dsp:txXfrm>
    </dsp:sp>
    <dsp:sp modelId="{B3F4DAE6-25EC-4977-9D8E-2B6E552400F3}">
      <dsp:nvSpPr>
        <dsp:cNvPr id="0" name=""/>
        <dsp:cNvSpPr/>
      </dsp:nvSpPr>
      <dsp:spPr>
        <a:xfrm>
          <a:off x="3396208" y="4392336"/>
          <a:ext cx="3396208" cy="5664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2700" rIns="7112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Объёдинения групп по интересам, групп здоровья, групп выходного дня</a:t>
          </a:r>
          <a:endParaRPr lang="ru-RU" sz="1000" kern="1200" dirty="0"/>
        </a:p>
      </dsp:txBody>
      <dsp:txXfrm>
        <a:off x="3396208" y="4392336"/>
        <a:ext cx="3396208" cy="566480"/>
      </dsp:txXfrm>
    </dsp:sp>
    <dsp:sp modelId="{7FC598B1-18B8-46CD-8C0A-76C599FB900B}">
      <dsp:nvSpPr>
        <dsp:cNvPr id="0" name=""/>
        <dsp:cNvSpPr/>
      </dsp:nvSpPr>
      <dsp:spPr>
        <a:xfrm rot="10800000">
          <a:off x="0" y="1873962"/>
          <a:ext cx="6792416" cy="1894015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5. Кружковая работа</a:t>
          </a:r>
          <a:endParaRPr lang="ru-RU" sz="2000" kern="1200" dirty="0"/>
        </a:p>
      </dsp:txBody>
      <dsp:txXfrm>
        <a:off x="0" y="1873962"/>
        <a:ext cx="6792416" cy="664799"/>
      </dsp:txXfrm>
    </dsp:sp>
    <dsp:sp modelId="{AA20F8BD-7884-42D2-B2C1-5F684BA85A3A}">
      <dsp:nvSpPr>
        <dsp:cNvPr id="0" name=""/>
        <dsp:cNvSpPr/>
      </dsp:nvSpPr>
      <dsp:spPr>
        <a:xfrm>
          <a:off x="0" y="2541223"/>
          <a:ext cx="3396208" cy="56631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2700" rIns="7112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Прикладные кружки (вязание, </a:t>
          </a:r>
          <a:r>
            <a:rPr lang="ru-RU" sz="1000" kern="1200" dirty="0" err="1" smtClean="0"/>
            <a:t>бисероплетение</a:t>
          </a:r>
          <a:r>
            <a:rPr lang="ru-RU" sz="1000" kern="1200" dirty="0" smtClean="0"/>
            <a:t>, шитьё, выжигание и др.) </a:t>
          </a:r>
          <a:endParaRPr lang="ru-RU" sz="1000" kern="1200" dirty="0"/>
        </a:p>
      </dsp:txBody>
      <dsp:txXfrm>
        <a:off x="0" y="2541223"/>
        <a:ext cx="3396208" cy="566310"/>
      </dsp:txXfrm>
    </dsp:sp>
    <dsp:sp modelId="{BC2CFA30-56FD-4A44-9540-F3C2B71722B1}">
      <dsp:nvSpPr>
        <dsp:cNvPr id="0" name=""/>
        <dsp:cNvSpPr/>
      </dsp:nvSpPr>
      <dsp:spPr>
        <a:xfrm>
          <a:off x="3396208" y="2541223"/>
          <a:ext cx="3396208" cy="56631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2700" rIns="7112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Эстетические (танцы, театр). Спортивный кружок (шашки, пионербол, футбол и т.д.)</a:t>
          </a:r>
          <a:endParaRPr lang="ru-RU" sz="1000" kern="1200" dirty="0"/>
        </a:p>
      </dsp:txBody>
      <dsp:txXfrm>
        <a:off x="3396208" y="2541223"/>
        <a:ext cx="3396208" cy="566310"/>
      </dsp:txXfrm>
    </dsp:sp>
    <dsp:sp modelId="{5E1680E4-7F10-4ABE-BDE7-829F00060753}">
      <dsp:nvSpPr>
        <dsp:cNvPr id="0" name=""/>
        <dsp:cNvSpPr/>
      </dsp:nvSpPr>
      <dsp:spPr>
        <a:xfrm rot="10800000">
          <a:off x="0" y="881"/>
          <a:ext cx="6792416" cy="1894015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4. Индивидуальная работа</a:t>
          </a:r>
          <a:endParaRPr lang="ru-RU" sz="2000" kern="1200" dirty="0"/>
        </a:p>
      </dsp:txBody>
      <dsp:txXfrm>
        <a:off x="0" y="881"/>
        <a:ext cx="6792416" cy="664799"/>
      </dsp:txXfrm>
    </dsp:sp>
    <dsp:sp modelId="{9EEED89D-9E84-4273-B178-0D4F4AE3B9A0}">
      <dsp:nvSpPr>
        <dsp:cNvPr id="0" name=""/>
        <dsp:cNvSpPr/>
      </dsp:nvSpPr>
      <dsp:spPr>
        <a:xfrm>
          <a:off x="0" y="665680"/>
          <a:ext cx="3396208" cy="56631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2700" rIns="7112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Формирование навыка самостоятельной работы</a:t>
          </a:r>
          <a:endParaRPr lang="ru-RU" sz="1000" kern="1200" dirty="0"/>
        </a:p>
      </dsp:txBody>
      <dsp:txXfrm>
        <a:off x="0" y="665680"/>
        <a:ext cx="3396208" cy="566310"/>
      </dsp:txXfrm>
    </dsp:sp>
    <dsp:sp modelId="{FB3AF4C6-D6B0-43DE-8EF0-5BEC36385227}">
      <dsp:nvSpPr>
        <dsp:cNvPr id="0" name=""/>
        <dsp:cNvSpPr/>
      </dsp:nvSpPr>
      <dsp:spPr>
        <a:xfrm>
          <a:off x="3396208" y="665680"/>
          <a:ext cx="3396208" cy="56631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2700" rIns="7112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Заучивание стихотворений, ролей в спектакле, конкурсы, творческие работы (рисунки, поделки), исследовательская деятельность </a:t>
          </a:r>
          <a:endParaRPr lang="ru-RU" sz="1000" kern="1200" dirty="0"/>
        </a:p>
      </dsp:txBody>
      <dsp:txXfrm>
        <a:off x="3396208" y="665680"/>
        <a:ext cx="3396208" cy="566310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74A00B4-3C70-40E4-A520-8651576FFD12}">
      <dsp:nvSpPr>
        <dsp:cNvPr id="0" name=""/>
        <dsp:cNvSpPr/>
      </dsp:nvSpPr>
      <dsp:spPr>
        <a:xfrm>
          <a:off x="0" y="0"/>
          <a:ext cx="8229600" cy="17466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u="sng" kern="1200" dirty="0" smtClean="0"/>
            <a:t>Развитие представлений о собственных возможностях и ограничениях:</a:t>
          </a:r>
          <a:endParaRPr lang="ru-RU" sz="1600" u="sng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/>
            <a:t>умение оценивать свои силы;</a:t>
          </a: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/>
            <a:t>понимать, что можно и чего нельзя: в еде, физической нагрузке;</a:t>
          </a: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/>
            <a:t>обращаться за помощью взрослого</a:t>
          </a:r>
          <a:endParaRPr lang="ru-RU" sz="1400" kern="1200" dirty="0"/>
        </a:p>
      </dsp:txBody>
      <dsp:txXfrm>
        <a:off x="1820583" y="0"/>
        <a:ext cx="6409016" cy="1746637"/>
      </dsp:txXfrm>
    </dsp:sp>
    <dsp:sp modelId="{330B582C-FD0B-4667-A82F-EBFDC34A3DF6}">
      <dsp:nvSpPr>
        <dsp:cNvPr id="0" name=""/>
        <dsp:cNvSpPr/>
      </dsp:nvSpPr>
      <dsp:spPr>
        <a:xfrm>
          <a:off x="174663" y="174663"/>
          <a:ext cx="1645920" cy="1397309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CB3CA5-329D-466F-860A-EC1FFAEBCEDF}">
      <dsp:nvSpPr>
        <dsp:cNvPr id="0" name=""/>
        <dsp:cNvSpPr/>
      </dsp:nvSpPr>
      <dsp:spPr>
        <a:xfrm>
          <a:off x="0" y="1921301"/>
          <a:ext cx="8229600" cy="17466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u="sng" kern="1200" dirty="0" smtClean="0"/>
            <a:t>Овладение социально- бытовыми умениями:</a:t>
          </a:r>
          <a:endParaRPr lang="ru-RU" sz="1600" u="sng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/>
            <a:t>самостоятельность и независимость в быту;</a:t>
          </a: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/>
            <a:t>умение договариваться и распределять функции совместной деятельности;</a:t>
          </a: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/>
            <a:t>стремление и желание участвовать в подготовке и проведении мероприятий</a:t>
          </a:r>
          <a:endParaRPr lang="ru-RU" sz="1400" kern="1200" dirty="0"/>
        </a:p>
      </dsp:txBody>
      <dsp:txXfrm>
        <a:off x="1820583" y="1921301"/>
        <a:ext cx="6409016" cy="1746637"/>
      </dsp:txXfrm>
    </dsp:sp>
    <dsp:sp modelId="{E3565581-16FC-4296-97B1-A88165DDD58E}">
      <dsp:nvSpPr>
        <dsp:cNvPr id="0" name=""/>
        <dsp:cNvSpPr/>
      </dsp:nvSpPr>
      <dsp:spPr>
        <a:xfrm>
          <a:off x="174663" y="2095964"/>
          <a:ext cx="1645920" cy="1397309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BD7971-321D-44D9-8B58-DF1E053421D7}">
      <dsp:nvSpPr>
        <dsp:cNvPr id="0" name=""/>
        <dsp:cNvSpPr/>
      </dsp:nvSpPr>
      <dsp:spPr>
        <a:xfrm>
          <a:off x="0" y="3842602"/>
          <a:ext cx="8229600" cy="17466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u="sng" kern="1200" dirty="0" smtClean="0"/>
            <a:t>Овладение навыками коммуникации:</a:t>
          </a:r>
          <a:endParaRPr lang="ru-RU" sz="1700" u="sng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/>
            <a:t>умение поддерживать разговор, выразить своё мнение, просьбу, желание;</a:t>
          </a: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/>
            <a:t>умение выразить отказ, недовольство, благодарность, сочувствие;</a:t>
          </a: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/>
            <a:t>умение излагать своё мнение и аргументировать его</a:t>
          </a:r>
          <a:endParaRPr lang="ru-RU" sz="1400" kern="1200" dirty="0"/>
        </a:p>
      </dsp:txBody>
      <dsp:txXfrm>
        <a:off x="1820583" y="3842602"/>
        <a:ext cx="6409016" cy="1746637"/>
      </dsp:txXfrm>
    </dsp:sp>
    <dsp:sp modelId="{DBE38746-FEED-4F43-90E4-ECECAC9712E5}">
      <dsp:nvSpPr>
        <dsp:cNvPr id="0" name=""/>
        <dsp:cNvSpPr/>
      </dsp:nvSpPr>
      <dsp:spPr>
        <a:xfrm>
          <a:off x="174663" y="4017266"/>
          <a:ext cx="1645920" cy="1397309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E463B10-4CD4-4819-B951-8AD4B75241CB}">
      <dsp:nvSpPr>
        <dsp:cNvPr id="0" name=""/>
        <dsp:cNvSpPr/>
      </dsp:nvSpPr>
      <dsp:spPr>
        <a:xfrm>
          <a:off x="0" y="0"/>
          <a:ext cx="8280920" cy="195771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u="sng" kern="1200" dirty="0" smtClean="0"/>
            <a:t>Дифференциация и осмысление картины мира:</a:t>
          </a:r>
          <a:endParaRPr lang="ru-RU" sz="1600" u="sng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адекватность бытового поведения, опасности и безопасности для себя и окружающих;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осознание ценности, целостности окружающего мира, своего места в нём</a:t>
          </a:r>
          <a:endParaRPr lang="ru-RU" sz="1600" kern="1200" dirty="0"/>
        </a:p>
      </dsp:txBody>
      <dsp:txXfrm>
        <a:off x="1851955" y="0"/>
        <a:ext cx="6428964" cy="1957717"/>
      </dsp:txXfrm>
    </dsp:sp>
    <dsp:sp modelId="{1A5256D8-77C5-47E3-B9B3-7E2C6BA1CD40}">
      <dsp:nvSpPr>
        <dsp:cNvPr id="0" name=""/>
        <dsp:cNvSpPr/>
      </dsp:nvSpPr>
      <dsp:spPr>
        <a:xfrm>
          <a:off x="195771" y="195771"/>
          <a:ext cx="1656184" cy="156617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512CEC-7AB8-4507-8821-6642D139C48A}">
      <dsp:nvSpPr>
        <dsp:cNvPr id="0" name=""/>
        <dsp:cNvSpPr/>
      </dsp:nvSpPr>
      <dsp:spPr>
        <a:xfrm>
          <a:off x="0" y="2153489"/>
          <a:ext cx="8280920" cy="195771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умение устанавливать взаимосвязь общественного порядка;</a:t>
          </a:r>
          <a:endParaRPr lang="ru-RU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уклада собственной жизни в семье и школе- интернате</a:t>
          </a:r>
          <a:endParaRPr lang="ru-RU" sz="1800" kern="1200" dirty="0"/>
        </a:p>
      </dsp:txBody>
      <dsp:txXfrm>
        <a:off x="1851955" y="2153489"/>
        <a:ext cx="6428964" cy="1957717"/>
      </dsp:txXfrm>
    </dsp:sp>
    <dsp:sp modelId="{90A237AC-481C-4A31-A51D-383EA29F7AC7}">
      <dsp:nvSpPr>
        <dsp:cNvPr id="0" name=""/>
        <dsp:cNvSpPr/>
      </dsp:nvSpPr>
      <dsp:spPr>
        <a:xfrm>
          <a:off x="195771" y="2349261"/>
          <a:ext cx="1656184" cy="156617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8DF764-2CE7-4544-88BF-2E67A8CE98AB}">
      <dsp:nvSpPr>
        <dsp:cNvPr id="0" name=""/>
        <dsp:cNvSpPr/>
      </dsp:nvSpPr>
      <dsp:spPr>
        <a:xfrm>
          <a:off x="0" y="4292530"/>
          <a:ext cx="8280920" cy="195771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u="sng" kern="1200" dirty="0" smtClean="0"/>
            <a:t>Осмысление социального окружения:</a:t>
          </a:r>
          <a:endParaRPr lang="ru-RU" sz="1600" u="sng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/>
            <a:t>знание правил поведения в разных социальных ситуациях, с людьми разного статуса;</a:t>
          </a: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/>
            <a:t>умение адекватно использовать принятые в окружении учащихся социальных ритуалов ( приветствие и прощание, раздевание и одевание, переобувание, выполнение домашних заданий, приготовление ко сну и др.)</a:t>
          </a:r>
          <a:endParaRPr lang="ru-RU" sz="1400" kern="1200" dirty="0"/>
        </a:p>
      </dsp:txBody>
      <dsp:txXfrm>
        <a:off x="1851955" y="4292530"/>
        <a:ext cx="6428964" cy="1957717"/>
      </dsp:txXfrm>
    </dsp:sp>
    <dsp:sp modelId="{B9903393-7D2F-4985-AE22-D1806A888A00}">
      <dsp:nvSpPr>
        <dsp:cNvPr id="0" name=""/>
        <dsp:cNvSpPr/>
      </dsp:nvSpPr>
      <dsp:spPr>
        <a:xfrm>
          <a:off x="195771" y="4502750"/>
          <a:ext cx="1656184" cy="156617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FDF88AE-1E34-4A19-AC91-C6F0C2379394}">
      <dsp:nvSpPr>
        <dsp:cNvPr id="0" name=""/>
        <dsp:cNvSpPr/>
      </dsp:nvSpPr>
      <dsp:spPr>
        <a:xfrm rot="16200000">
          <a:off x="-956009" y="957014"/>
          <a:ext cx="4525962" cy="2611933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0" tIns="0" rIns="140240" bIns="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u="sng" kern="1200" dirty="0" smtClean="0"/>
            <a:t>Главный</a:t>
          </a:r>
          <a:endParaRPr lang="ru-RU" sz="2200" u="sng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/>
            <a:t>желание посещать школу;</a:t>
          </a:r>
          <a:endParaRPr lang="ru-RU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/>
            <a:t>находиться в коллективе учащихся</a:t>
          </a:r>
          <a:endParaRPr lang="ru-RU" sz="1700" kern="1200" dirty="0"/>
        </a:p>
      </dsp:txBody>
      <dsp:txXfrm rot="16200000">
        <a:off x="-956009" y="957014"/>
        <a:ext cx="4525962" cy="2611933"/>
      </dsp:txXfrm>
    </dsp:sp>
    <dsp:sp modelId="{779E2E25-99E6-4A0B-80DC-E6FB64BD7C8E}">
      <dsp:nvSpPr>
        <dsp:cNvPr id="0" name=""/>
        <dsp:cNvSpPr/>
      </dsp:nvSpPr>
      <dsp:spPr>
        <a:xfrm rot="16200000">
          <a:off x="1851818" y="957014"/>
          <a:ext cx="4525962" cy="2611933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0" tIns="0" rIns="140240" bIns="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u="sng" kern="1200" dirty="0" smtClean="0"/>
            <a:t>показатель</a:t>
          </a:r>
          <a:endParaRPr lang="ru-RU" sz="2200" u="sng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/>
            <a:t>взаимодействовать друг с другом с педагогами;</a:t>
          </a:r>
          <a:endParaRPr lang="ru-RU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/>
            <a:t>общаться с другими детьми вне класса, даже вне школы</a:t>
          </a:r>
          <a:endParaRPr lang="ru-RU" sz="1700" kern="1200" dirty="0"/>
        </a:p>
      </dsp:txBody>
      <dsp:txXfrm rot="16200000">
        <a:off x="1851818" y="957014"/>
        <a:ext cx="4525962" cy="2611933"/>
      </dsp:txXfrm>
    </dsp:sp>
    <dsp:sp modelId="{9C05A590-0268-432F-9773-2F037FDA1B84}">
      <dsp:nvSpPr>
        <dsp:cNvPr id="0" name=""/>
        <dsp:cNvSpPr/>
      </dsp:nvSpPr>
      <dsp:spPr>
        <a:xfrm rot="16200000">
          <a:off x="4659647" y="957014"/>
          <a:ext cx="4525962" cy="2611933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0" tIns="0" rIns="140240" bIns="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u="sng" kern="1200" dirty="0" smtClean="0"/>
            <a:t>работы</a:t>
          </a:r>
          <a:endParaRPr lang="ru-RU" sz="2200" u="sng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/>
            <a:t>посильно принимать помощь от специалистов;</a:t>
          </a:r>
          <a:endParaRPr lang="ru-RU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/>
            <a:t>принимать участие в общешкольных мероприятиях</a:t>
          </a:r>
          <a:endParaRPr lang="ru-RU" sz="1700" kern="1200" dirty="0"/>
        </a:p>
      </dsp:txBody>
      <dsp:txXfrm rot="16200000">
        <a:off x="4659647" y="957014"/>
        <a:ext cx="4525962" cy="2611933"/>
      </dsp:txXfrm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7AB6205-C90E-465B-BA6D-7FA8F40FA473}">
      <dsp:nvSpPr>
        <dsp:cNvPr id="0" name=""/>
        <dsp:cNvSpPr/>
      </dsp:nvSpPr>
      <dsp:spPr>
        <a:xfrm>
          <a:off x="736281" y="0"/>
          <a:ext cx="5544616" cy="5544616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F250B4-5E7D-4ECD-98F9-42669094D751}">
      <dsp:nvSpPr>
        <dsp:cNvPr id="0" name=""/>
        <dsp:cNvSpPr/>
      </dsp:nvSpPr>
      <dsp:spPr>
        <a:xfrm>
          <a:off x="3508589" y="557439"/>
          <a:ext cx="3604000" cy="131251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400" kern="1200" dirty="0" smtClean="0"/>
            <a:t>Вывод:</a:t>
          </a:r>
          <a:endParaRPr lang="ru-RU" sz="5400" kern="1200" dirty="0"/>
        </a:p>
      </dsp:txBody>
      <dsp:txXfrm>
        <a:off x="3508589" y="557439"/>
        <a:ext cx="3604000" cy="1312514"/>
      </dsp:txXfrm>
    </dsp:sp>
    <dsp:sp modelId="{F8861AA6-88EA-435B-9FFD-3C9E07FD6A1A}">
      <dsp:nvSpPr>
        <dsp:cNvPr id="0" name=""/>
        <dsp:cNvSpPr/>
      </dsp:nvSpPr>
      <dsp:spPr>
        <a:xfrm>
          <a:off x="3433230" y="1986370"/>
          <a:ext cx="3604000" cy="131251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через различные формы внеурочной деятельности</a:t>
          </a:r>
          <a:endParaRPr lang="ru-RU" sz="2000" kern="1200" dirty="0"/>
        </a:p>
      </dsp:txBody>
      <dsp:txXfrm>
        <a:off x="3433230" y="1986370"/>
        <a:ext cx="3604000" cy="1312514"/>
      </dsp:txXfrm>
    </dsp:sp>
    <dsp:sp modelId="{D487B8AB-374D-4559-A78E-DDF2B206E5D2}">
      <dsp:nvSpPr>
        <dsp:cNvPr id="0" name=""/>
        <dsp:cNvSpPr/>
      </dsp:nvSpPr>
      <dsp:spPr>
        <a:xfrm>
          <a:off x="3508589" y="3510597"/>
          <a:ext cx="3604000" cy="131251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формируются у учащихся знания, умения, навыки, так необходимые в повседневной жизни</a:t>
          </a:r>
          <a:endParaRPr lang="ru-RU" sz="2000" kern="1200" dirty="0"/>
        </a:p>
      </dsp:txBody>
      <dsp:txXfrm>
        <a:off x="3508589" y="3510597"/>
        <a:ext cx="3604000" cy="1312514"/>
      </dsp:txXfrm>
    </dsp:sp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D2A3245-03B1-42EE-BCC3-64E31532A591}">
      <dsp:nvSpPr>
        <dsp:cNvPr id="0" name=""/>
        <dsp:cNvSpPr/>
      </dsp:nvSpPr>
      <dsp:spPr>
        <a:xfrm>
          <a:off x="0" y="1137726"/>
          <a:ext cx="8352928" cy="3341171"/>
        </a:xfrm>
        <a:prstGeom prst="leftRightRibb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3B7A75-B5AE-4D8C-9EFF-785E9CE7F12D}">
      <dsp:nvSpPr>
        <dsp:cNvPr id="0" name=""/>
        <dsp:cNvSpPr/>
      </dsp:nvSpPr>
      <dsp:spPr>
        <a:xfrm>
          <a:off x="1002351" y="1722431"/>
          <a:ext cx="2756466" cy="1637173"/>
        </a:xfrm>
        <a:prstGeom prst="rect">
          <a:avLst/>
        </a:prstGeom>
        <a:noFill/>
        <a:ln w="55000" cap="flat" cmpd="thickThin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8684" rIns="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900" kern="1200" dirty="0" smtClean="0"/>
            <a:t>Спасибо</a:t>
          </a:r>
          <a:endParaRPr lang="ru-RU" sz="3900" kern="1200" dirty="0"/>
        </a:p>
      </dsp:txBody>
      <dsp:txXfrm>
        <a:off x="1002351" y="1722431"/>
        <a:ext cx="2756466" cy="1637173"/>
      </dsp:txXfrm>
    </dsp:sp>
    <dsp:sp modelId="{6ADAE70A-542D-4A54-A5AE-873EB905F26A}">
      <dsp:nvSpPr>
        <dsp:cNvPr id="0" name=""/>
        <dsp:cNvSpPr/>
      </dsp:nvSpPr>
      <dsp:spPr>
        <a:xfrm>
          <a:off x="4176464" y="2257018"/>
          <a:ext cx="3257641" cy="1637173"/>
        </a:xfrm>
        <a:prstGeom prst="rect">
          <a:avLst/>
        </a:prstGeom>
        <a:noFill/>
        <a:ln w="55000" cap="flat" cmpd="thickThin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8684" rIns="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900" kern="1200" dirty="0" smtClean="0"/>
            <a:t>за внимание!</a:t>
          </a:r>
          <a:endParaRPr lang="ru-RU" sz="3900" kern="1200" dirty="0"/>
        </a:p>
      </dsp:txBody>
      <dsp:txXfrm>
        <a:off x="4176464" y="2257018"/>
        <a:ext cx="3257641" cy="16371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0261127-226E-40AA-BE8D-310BA0E96E0B}" type="datetimeFigureOut">
              <a:rPr lang="ru-RU" smtClean="0"/>
              <a:pPr/>
              <a:t>15.06.2025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6B19BA6-AAE3-43F5-9802-851A3A9E5A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261127-226E-40AA-BE8D-310BA0E96E0B}" type="datetimeFigureOut">
              <a:rPr lang="ru-RU" smtClean="0"/>
              <a:pPr/>
              <a:t>15.06.2025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6B19BA6-AAE3-43F5-9802-851A3A9E5A0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261127-226E-40AA-BE8D-310BA0E96E0B}" type="datetimeFigureOut">
              <a:rPr lang="ru-RU" smtClean="0"/>
              <a:pPr/>
              <a:t>15.06.2025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6B19BA6-AAE3-43F5-9802-851A3A9E5A0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261127-226E-40AA-BE8D-310BA0E96E0B}" type="datetimeFigureOut">
              <a:rPr lang="ru-RU" smtClean="0"/>
              <a:pPr/>
              <a:t>15.06.2025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6B19BA6-AAE3-43F5-9802-851A3A9E5A0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261127-226E-40AA-BE8D-310BA0E96E0B}" type="datetimeFigureOut">
              <a:rPr lang="ru-RU" smtClean="0"/>
              <a:pPr/>
              <a:t>15.06.2025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6B19BA6-AAE3-43F5-9802-851A3A9E5A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261127-226E-40AA-BE8D-310BA0E96E0B}" type="datetimeFigureOut">
              <a:rPr lang="ru-RU" smtClean="0"/>
              <a:pPr/>
              <a:t>15.06.2025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6B19BA6-AAE3-43F5-9802-851A3A9E5A0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261127-226E-40AA-BE8D-310BA0E96E0B}" type="datetimeFigureOut">
              <a:rPr lang="ru-RU" smtClean="0"/>
              <a:pPr/>
              <a:t>15.06.2025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6B19BA6-AAE3-43F5-9802-851A3A9E5A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0261127-226E-40AA-BE8D-310BA0E96E0B}" type="datetimeFigureOut">
              <a:rPr lang="ru-RU" smtClean="0"/>
              <a:pPr/>
              <a:t>15.06.2025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6B19BA6-AAE3-43F5-9802-851A3A9E5A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0261127-226E-40AA-BE8D-310BA0E96E0B}" type="datetimeFigureOut">
              <a:rPr lang="ru-RU" smtClean="0"/>
              <a:pPr/>
              <a:t>15.06.2025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6B19BA6-AAE3-43F5-9802-851A3A9E5A0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261127-226E-40AA-BE8D-310BA0E96E0B}" type="datetimeFigureOut">
              <a:rPr lang="ru-RU" smtClean="0"/>
              <a:pPr/>
              <a:t>15.06.2025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6B19BA6-AAE3-43F5-9802-851A3A9E5A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261127-226E-40AA-BE8D-310BA0E96E0B}" type="datetimeFigureOut">
              <a:rPr lang="ru-RU" smtClean="0"/>
              <a:pPr/>
              <a:t>15.06.2025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6B19BA6-AAE3-43F5-9802-851A3A9E5A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A0261127-226E-40AA-BE8D-310BA0E96E0B}" type="datetimeFigureOut">
              <a:rPr lang="ru-RU" smtClean="0"/>
              <a:pPr/>
              <a:t>15.06.2025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6B19BA6-AAE3-43F5-9802-851A3A9E5A0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МО« Пути повышения качества образования в условиях реализации ФГОТ УО (ИН)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Тема: « Формирование жизненных компетенций обучающихся с ОВЗ через различные формы работы внеурочной деятельности»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555776" y="188640"/>
            <a:ext cx="49685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КГОБУ </a:t>
            </a:r>
            <a:r>
              <a:rPr lang="ru-RU" sz="2000" dirty="0" smtClean="0"/>
              <a:t>«Лесозаводская КШИ»</a:t>
            </a:r>
            <a:endParaRPr lang="ru-RU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2555776" y="5733256"/>
            <a:ext cx="63336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                                 Воспитатель Захарова Е.М.</a:t>
            </a:r>
          </a:p>
          <a:p>
            <a:r>
              <a:rPr lang="ru-RU" dirty="0" smtClean="0"/>
              <a:t>                       </a:t>
            </a:r>
          </a:p>
          <a:p>
            <a:r>
              <a:rPr lang="ru-RU" dirty="0" smtClean="0"/>
              <a:t>                           2025 г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Жизненные компетенции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971600" y="692696"/>
          <a:ext cx="7272808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539552" y="188640"/>
          <a:ext cx="8064896" cy="6336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51520" y="1196752"/>
          <a:ext cx="8640960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Задачи жизненных компетенций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23528" y="1268760"/>
          <a:ext cx="8424936" cy="47383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26064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Некоторые формы внеурочной деятельности жизненных компетенций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827584" y="476672"/>
          <a:ext cx="6792416" cy="4984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68760"/>
          <a:ext cx="8229600" cy="5589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Требование к результатам овладения компетенций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395536" y="332656"/>
          <a:ext cx="8280920" cy="6264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 smtClean="0"/>
              <a:t>Прогнозируемые результаты по реализации жизненных компетенций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683568" y="332656"/>
          <a:ext cx="7848872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395536" y="260648"/>
          <a:ext cx="8352928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388</TotalTime>
  <Words>725</Words>
  <Application>Microsoft Office PowerPoint</Application>
  <PresentationFormat>Экран (4:3)</PresentationFormat>
  <Paragraphs>88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Открытая</vt:lpstr>
      <vt:lpstr>МО« Пути повышения качества образования в условиях реализации ФГОТ УО (ИН)</vt:lpstr>
      <vt:lpstr>Жизненные компетенции</vt:lpstr>
      <vt:lpstr>Слайд 3</vt:lpstr>
      <vt:lpstr>Слайд 4</vt:lpstr>
      <vt:lpstr>Задачи жизненных компетенций</vt:lpstr>
      <vt:lpstr>Некоторые формы внеурочной деятельности жизненных компетенций</vt:lpstr>
      <vt:lpstr>Слайд 7</vt:lpstr>
      <vt:lpstr>Требование к результатам овладения компетенций</vt:lpstr>
      <vt:lpstr>Слайд 9</vt:lpstr>
      <vt:lpstr>Прогнозируемые результаты по реализации жизненных компетенций</vt:lpstr>
      <vt:lpstr>Слайд 11</vt:lpstr>
      <vt:lpstr>Слайд 12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 Пути повышения качества образования в условиях реализации ФГОТ УО (ИН)</dc:title>
  <dc:creator>Елена</dc:creator>
  <cp:lastModifiedBy>Елена</cp:lastModifiedBy>
  <cp:revision>38</cp:revision>
  <dcterms:created xsi:type="dcterms:W3CDTF">2025-03-21T10:45:07Z</dcterms:created>
  <dcterms:modified xsi:type="dcterms:W3CDTF">2025-06-15T11:49:31Z</dcterms:modified>
</cp:coreProperties>
</file>