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4" r:id="rId3"/>
    <p:sldId id="263" r:id="rId4"/>
    <p:sldId id="264" r:id="rId5"/>
    <p:sldId id="271" r:id="rId6"/>
    <p:sldId id="273" r:id="rId7"/>
    <p:sldId id="274" r:id="rId8"/>
    <p:sldId id="275" r:id="rId9"/>
    <p:sldId id="265" r:id="rId10"/>
    <p:sldId id="266" r:id="rId11"/>
    <p:sldId id="27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305" autoAdjust="0"/>
  </p:normalViewPr>
  <p:slideViewPr>
    <p:cSldViewPr>
      <p:cViewPr varScale="1">
        <p:scale>
          <a:sx n="107" d="100"/>
          <a:sy n="107" d="100"/>
        </p:scale>
        <p:origin x="-8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221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07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17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749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830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912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646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546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443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529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44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A97D5-5348-40DE-BFC1-C740744DF4A8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37BAB-8D35-48B7-AEEB-2F607056C1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611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1590365/pub_5e2ff40698930900ad2f2168_5e31af1b5b4a3e23cf821ad7/scale_12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5" cy="6624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Людмила\Desktop\Кормушка\IMG-20210124-WA0018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3" t="8953" r="30072" b="19832"/>
          <a:stretch/>
        </p:blipFill>
        <p:spPr bwMode="auto">
          <a:xfrm>
            <a:off x="5940152" y="1556792"/>
            <a:ext cx="2482205" cy="32043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940152" y="5013176"/>
            <a:ext cx="28083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МКОУ </a:t>
            </a:r>
            <a:r>
              <a:rPr lang="ru-RU" sz="1400" b="1" dirty="0" err="1" smtClean="0"/>
              <a:t>Старокалитвенская</a:t>
            </a:r>
            <a:r>
              <a:rPr lang="ru-RU" sz="1400" b="1" dirty="0" smtClean="0"/>
              <a:t> СОШ</a:t>
            </a:r>
          </a:p>
          <a:p>
            <a:r>
              <a:rPr lang="ru-RU" sz="1400" b="1" dirty="0" smtClean="0"/>
              <a:t>        Емельяненко Полина</a:t>
            </a:r>
          </a:p>
          <a:p>
            <a:r>
              <a:rPr lang="ru-RU" sz="1400" b="1" dirty="0" smtClean="0"/>
              <a:t>                     1 класс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86104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«Зимний фуршет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 для птиц»</a:t>
            </a:r>
            <a:r>
              <a:rPr lang="ru-RU" sz="4800" dirty="0" smtClean="0">
                <a:solidFill>
                  <a:srgbClr val="C00000"/>
                </a:solidFill>
              </a:rPr>
              <a:t/>
            </a:r>
            <a:br>
              <a:rPr lang="ru-RU" sz="4800" dirty="0" smtClean="0">
                <a:solidFill>
                  <a:srgbClr val="C00000"/>
                </a:solidFill>
              </a:rPr>
            </a:br>
            <a:endParaRPr lang="ru-RU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14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2.infourok.ru/uploads/ex/0b7a/0002a389-705238bb/img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64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88640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«Зимний фуршет для птиц»</a:t>
            </a:r>
            <a:r>
              <a:rPr lang="ru-RU" sz="4400" dirty="0" smtClean="0">
                <a:solidFill>
                  <a:srgbClr val="C00000"/>
                </a:solidFill>
              </a:rPr>
              <a:t/>
            </a:r>
            <a:br>
              <a:rPr lang="ru-RU" sz="4400" dirty="0" smtClean="0">
                <a:solidFill>
                  <a:srgbClr val="C00000"/>
                </a:solidFill>
              </a:rPr>
            </a:br>
            <a:endParaRPr lang="ru-RU" sz="44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114959"/>
              </p:ext>
            </p:extLst>
          </p:nvPr>
        </p:nvGraphicFramePr>
        <p:xfrm>
          <a:off x="1979712" y="2636912"/>
          <a:ext cx="5688632" cy="1584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632"/>
              </a:tblGrid>
              <a:tr h="15841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488443"/>
              </p:ext>
            </p:extLst>
          </p:nvPr>
        </p:nvGraphicFramePr>
        <p:xfrm>
          <a:off x="2051720" y="2627617"/>
          <a:ext cx="5784304" cy="15214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3048000"/>
              </a:tblGrid>
              <a:tr h="1521463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дворе белым-бело,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Землю снегом замело.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Трудно птицам зимовать,</a:t>
                      </a:r>
                      <a:b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Трудно пищу добывать.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Поможем птицам, люди!         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Они ведь так малы,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Давайте не забудем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Их в долгий день зимы!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598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tatic7.depositphotos.com/1001276/692/v/950/depositphotos_6929437-stock-illustration-new-year-frame-with-bullfinch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7504"/>
            <a:ext cx="9251950" cy="925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34034"/>
            <a:ext cx="3514244" cy="470034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351247"/>
              </p:ext>
            </p:extLst>
          </p:nvPr>
        </p:nvGraphicFramePr>
        <p:xfrm>
          <a:off x="6228184" y="4221088"/>
          <a:ext cx="252028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</a:tblGrid>
              <a:tr h="232486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Зимой мороз подул немножко, </a:t>
                      </a:r>
                    </a:p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разукрасил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нам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окошко!</a:t>
                      </a:r>
                    </a:p>
                    <a:p>
                      <a:r>
                        <a:rPr lang="ru-RU" sz="1200" dirty="0" smtClean="0"/>
                        <a:t>Сидят</a:t>
                      </a:r>
                      <a:r>
                        <a:rPr lang="ru-RU" sz="1200" baseline="0" dirty="0" smtClean="0"/>
                        <a:t>  </a:t>
                      </a:r>
                      <a:r>
                        <a:rPr lang="ru-RU" sz="1200" dirty="0" smtClean="0"/>
                        <a:t>птички</a:t>
                      </a:r>
                      <a:r>
                        <a:rPr lang="ru-RU" sz="1200" baseline="0" dirty="0" smtClean="0"/>
                        <a:t> на заборе </a:t>
                      </a:r>
                      <a:r>
                        <a:rPr lang="ru-RU" sz="1200" dirty="0" smtClean="0"/>
                        <a:t>,</a:t>
                      </a:r>
                    </a:p>
                    <a:p>
                      <a:r>
                        <a:rPr lang="ru-RU" sz="1200" dirty="0" smtClean="0"/>
                        <a:t>Против нашего окна:</a:t>
                      </a:r>
                    </a:p>
                    <a:p>
                      <a:r>
                        <a:rPr lang="ru-RU" sz="1200" dirty="0" smtClean="0"/>
                        <a:t>Все голодные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, замёрзли,</a:t>
                      </a:r>
                    </a:p>
                    <a:p>
                      <a:r>
                        <a:rPr lang="ru-RU" sz="1200" baseline="0" dirty="0" smtClean="0"/>
                        <a:t>Их не радует зима!</a:t>
                      </a:r>
                    </a:p>
                    <a:p>
                      <a:r>
                        <a:rPr lang="ru-RU" sz="1200" baseline="0" dirty="0" smtClean="0"/>
                        <a:t>«Мне их жалко, как помочь?»-</a:t>
                      </a:r>
                    </a:p>
                    <a:p>
                      <a:r>
                        <a:rPr lang="ru-RU" sz="1200" baseline="0" dirty="0" smtClean="0"/>
                        <a:t>У папы я спросила,</a:t>
                      </a:r>
                    </a:p>
                    <a:p>
                      <a:r>
                        <a:rPr lang="ru-RU" sz="1200" baseline="0" dirty="0" smtClean="0"/>
                        <a:t>Он сказал: «Это не сложно,</a:t>
                      </a:r>
                    </a:p>
                    <a:p>
                      <a:r>
                        <a:rPr lang="ru-RU" sz="1200" baseline="0" dirty="0" smtClean="0"/>
                        <a:t>Это нам по силе!</a:t>
                      </a:r>
                    </a:p>
                    <a:p>
                      <a:r>
                        <a:rPr lang="ru-RU" sz="1200" baseline="0" dirty="0" smtClean="0"/>
                        <a:t>Отложи свою игрушку,</a:t>
                      </a:r>
                    </a:p>
                    <a:p>
                      <a:r>
                        <a:rPr lang="ru-RU" sz="1200" baseline="0" dirty="0" smtClean="0"/>
                        <a:t>Будем делать им кормушку!»</a:t>
                      </a:r>
                    </a:p>
                    <a:p>
                      <a:endParaRPr lang="ru-RU" sz="1200" baseline="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434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siteapi.org/iAgvvirDIh5IiO_nKmkIm5a1gbA=/fit-in/900x1000/center/top/filters:format(png)/5045b586a05f134.s.siteapi.org/img/58e733135057cb125f23f0ec82892654d4b77df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784976" cy="6624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Людмила\Desktop\Кормушка\IMG-20210126-WA001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554" y="260647"/>
            <a:ext cx="2715589" cy="25202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Людмила\Desktop\Кормушка\IMG-20210126-WA001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5"/>
            <a:ext cx="2736304" cy="24482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Людмила\Desktop\Кормушка\IMG-20210126-WA001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52936"/>
            <a:ext cx="2664296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Людмила\AppData\Local\Temp\Rar$DIa0.027\IMG-20210124-WA0009 (1) (1)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30" b="17323"/>
          <a:stretch/>
        </p:blipFill>
        <p:spPr bwMode="auto">
          <a:xfrm>
            <a:off x="433998" y="3212976"/>
            <a:ext cx="3070101" cy="34308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Людмила\Downloads\IMG-20210124-WA000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5"/>
            <a:ext cx="2448273" cy="27363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929169"/>
              </p:ext>
            </p:extLst>
          </p:nvPr>
        </p:nvGraphicFramePr>
        <p:xfrm>
          <a:off x="5580112" y="5272261"/>
          <a:ext cx="2962684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2684"/>
              </a:tblGrid>
              <a:tr h="1219939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Всей семьёй обсудили эскиз,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Птичкам будет «двухэтажный» сюрприз!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Материал- натуральный,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Домик-деревянный!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Все этапы соблюдали,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Лобзиком вырезали.</a:t>
                      </a:r>
                    </a:p>
                    <a:p>
                      <a:endParaRPr lang="ru-RU" sz="1200" b="1" kern="1200" baseline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061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atic3.depositphotos.com/1003678/176/i/950/depositphotos_1767241-stock-photo-winter-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63806"/>
            <a:ext cx="916981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Людмила\AppData\Local\Temp\Rar$DIa0.231\IMG-20210124-WA0011 (1)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886" y="683249"/>
            <a:ext cx="2819028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Людмила\AppData\Local\Temp\Rar$DIa0.067\IMG-20210124-WA0003 (1) (1)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75"/>
          <a:stretch/>
        </p:blipFill>
        <p:spPr bwMode="auto">
          <a:xfrm>
            <a:off x="1222576" y="731389"/>
            <a:ext cx="2448272" cy="273630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Людмила\AppData\Local\Temp\Rar$DIa0.125\IMG-20210124-WA0010 (1) (1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474" y="3573016"/>
            <a:ext cx="2487597" cy="26694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Людмила\AppData\Local\Temp\Rar$DIa0.466\IMG-20210124-WA0009 (1) (1)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38" b="17877"/>
          <a:stretch/>
        </p:blipFill>
        <p:spPr bwMode="auto">
          <a:xfrm>
            <a:off x="3563888" y="2097893"/>
            <a:ext cx="2899395" cy="28506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621081"/>
              </p:ext>
            </p:extLst>
          </p:nvPr>
        </p:nvGraphicFramePr>
        <p:xfrm>
          <a:off x="5724128" y="4725144"/>
          <a:ext cx="237626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5"/>
              </a:tblGrid>
              <a:tr h="122758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Папа очень мне помог,</a:t>
                      </a:r>
                    </a:p>
                    <a:p>
                      <a:r>
                        <a:rPr lang="ru-RU" sz="1200" dirty="0" smtClean="0"/>
                        <a:t>Вырезал он всё, что мог.</a:t>
                      </a:r>
                    </a:p>
                    <a:p>
                      <a:r>
                        <a:rPr lang="ru-RU" sz="1200" dirty="0" smtClean="0"/>
                        <a:t>Не жалел</a:t>
                      </a:r>
                      <a:r>
                        <a:rPr lang="ru-RU" sz="1200" baseline="0" dirty="0" smtClean="0"/>
                        <a:t> своих он сил,</a:t>
                      </a:r>
                    </a:p>
                    <a:p>
                      <a:r>
                        <a:rPr lang="ru-RU" sz="1200" baseline="0" dirty="0" smtClean="0"/>
                        <a:t>Лобзиком пилил, пилил…</a:t>
                      </a:r>
                    </a:p>
                    <a:p>
                      <a:r>
                        <a:rPr lang="ru-RU" sz="1200" baseline="0" dirty="0" smtClean="0"/>
                        <a:t>И меня вырезать учил.</a:t>
                      </a:r>
                    </a:p>
                    <a:p>
                      <a:r>
                        <a:rPr lang="ru-RU" sz="1200" baseline="0" dirty="0" smtClean="0"/>
                        <a:t>Папа мастер-хоть куда,</a:t>
                      </a:r>
                    </a:p>
                    <a:p>
                      <a:r>
                        <a:rPr lang="ru-RU" sz="1200" baseline="0" dirty="0" smtClean="0"/>
                        <a:t>Это точно знаю я!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026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atic3.depositphotos.com/1003678/176/i/950/depositphotos_1767241-stock-photo-winter-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6632"/>
            <a:ext cx="916981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Людмила\AppData\Local\Temp\Rar$DIa0.714\IMG-20210124-WA0013 (1)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95475"/>
            <a:ext cx="3240360" cy="42484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Людмила\AppData\Local\Temp\Rar$DIa0.240\IMG-20210124-WA0014 (1) (1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418" y="1095475"/>
            <a:ext cx="1772435" cy="26215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Людмила\Downloads\IMG-20210124-WA0020 (1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908720"/>
            <a:ext cx="1964060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468983"/>
              </p:ext>
            </p:extLst>
          </p:nvPr>
        </p:nvGraphicFramePr>
        <p:xfrm>
          <a:off x="5076056" y="4173610"/>
          <a:ext cx="2736304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</a:tblGrid>
              <a:tr h="86409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Дом для птичек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укрепили,</a:t>
                      </a:r>
                    </a:p>
                    <a:p>
                      <a:r>
                        <a:rPr lang="ru-RU" sz="1200" dirty="0" smtClean="0"/>
                        <a:t>Клеем</a:t>
                      </a:r>
                      <a:r>
                        <a:rPr lang="ru-RU" sz="1200" baseline="0" dirty="0" smtClean="0"/>
                        <a:t> прочно </a:t>
                      </a:r>
                      <a:r>
                        <a:rPr lang="ru-RU" sz="1200" dirty="0" smtClean="0"/>
                        <a:t>закрепили,</a:t>
                      </a:r>
                    </a:p>
                    <a:p>
                      <a:r>
                        <a:rPr lang="ru-RU" sz="1200" dirty="0" smtClean="0"/>
                        <a:t>Без</a:t>
                      </a:r>
                      <a:r>
                        <a:rPr lang="ru-RU" sz="1200" baseline="0" dirty="0" smtClean="0"/>
                        <a:t> единого гвоздя,</a:t>
                      </a:r>
                    </a:p>
                    <a:p>
                      <a:r>
                        <a:rPr lang="ru-RU" sz="1200" baseline="0" dirty="0" smtClean="0"/>
                        <a:t>Птичек ранить нам нельзя.</a:t>
                      </a:r>
                    </a:p>
                    <a:p>
                      <a:r>
                        <a:rPr lang="ru-RU" sz="1200" baseline="0" dirty="0" smtClean="0"/>
                        <a:t>Чтобы домик не раскис,</a:t>
                      </a:r>
                    </a:p>
                    <a:p>
                      <a:r>
                        <a:rPr lang="ru-RU" sz="1200" baseline="0" dirty="0" smtClean="0"/>
                        <a:t>Морилку взяли и «престиж».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73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atic3.depositphotos.com/1003678/176/i/950/depositphotos_1767241-stock-photo-winter-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6632"/>
            <a:ext cx="916981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Людмила\Desktop\Кормушка\IMG-20210124-WA001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43000"/>
            <a:ext cx="4968552" cy="42302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326245"/>
              </p:ext>
            </p:extLst>
          </p:nvPr>
        </p:nvGraphicFramePr>
        <p:xfrm>
          <a:off x="6012160" y="5187796"/>
          <a:ext cx="2759968" cy="689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968"/>
              </a:tblGrid>
              <a:tr h="689476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400" dirty="0" smtClean="0"/>
                        <a:t>У меня есть младший брат,</a:t>
                      </a:r>
                    </a:p>
                    <a:p>
                      <a:r>
                        <a:rPr lang="ru-RU" sz="1400" dirty="0" smtClean="0"/>
                        <a:t>Он всегда помочь мне рад</a:t>
                      </a:r>
                      <a:r>
                        <a:rPr lang="ru-RU" sz="1200" dirty="0" smtClean="0"/>
                        <a:t>!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980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atic3.depositphotos.com/1003678/176/i/950/depositphotos_1767241-stock-photo-winter-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6632"/>
            <a:ext cx="916981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Людмила\AppData\Local\Temp\Rar$DIa0.861\IMG-20210124-WA0015 (1)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10916"/>
            <a:ext cx="4536504" cy="3024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Людмила\AppData\Local\Temp\Rar$DIa0.567\IMG-20210124-WA0016 (1) (1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6912"/>
            <a:ext cx="4536505" cy="34563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9617"/>
              </p:ext>
            </p:extLst>
          </p:nvPr>
        </p:nvGraphicFramePr>
        <p:xfrm>
          <a:off x="5148064" y="4319950"/>
          <a:ext cx="288032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</a:tblGrid>
              <a:tr h="100811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Самый сложный был момент,</a:t>
                      </a:r>
                    </a:p>
                    <a:p>
                      <a:r>
                        <a:rPr lang="ru-RU" sz="1200" dirty="0" smtClean="0"/>
                        <a:t>Электрический инструмент.</a:t>
                      </a:r>
                    </a:p>
                    <a:p>
                      <a:r>
                        <a:rPr lang="ru-RU" sz="1200" dirty="0" smtClean="0"/>
                        <a:t>Дрель жужжала, как пчела,</a:t>
                      </a:r>
                    </a:p>
                    <a:p>
                      <a:r>
                        <a:rPr lang="ru-RU" sz="1200" dirty="0" smtClean="0"/>
                        <a:t>Она</a:t>
                      </a:r>
                      <a:r>
                        <a:rPr lang="ru-RU" sz="1200" baseline="0" dirty="0" smtClean="0"/>
                        <a:t> нам очень помогла.</a:t>
                      </a:r>
                    </a:p>
                    <a:p>
                      <a:r>
                        <a:rPr lang="ru-RU" sz="1200" baseline="0" dirty="0" smtClean="0"/>
                        <a:t>Из проволоки прикрепили крюк.</a:t>
                      </a:r>
                    </a:p>
                    <a:p>
                      <a:r>
                        <a:rPr lang="ru-RU" sz="1200" baseline="0" dirty="0" smtClean="0"/>
                        <a:t>Теперь можно крепко,</a:t>
                      </a:r>
                    </a:p>
                    <a:p>
                      <a:r>
                        <a:rPr lang="ru-RU" sz="1200" baseline="0" dirty="0" smtClean="0"/>
                        <a:t>Зацепить за  любую ветку,</a:t>
                      </a:r>
                    </a:p>
                    <a:p>
                      <a:r>
                        <a:rPr lang="ru-RU" sz="1200" baseline="0" dirty="0" smtClean="0"/>
                        <a:t>Чтобы ветром не качало</a:t>
                      </a:r>
                    </a:p>
                    <a:p>
                      <a:r>
                        <a:rPr lang="ru-RU" sz="1200" baseline="0" dirty="0" smtClean="0"/>
                        <a:t>И кормушка не упала.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284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tatic3.depositphotos.com/1003678/176/i/950/depositphotos_1767241-stock-photo-winter-background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568952" cy="6120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Людмила\AppData\Local\Temp\Rar$DIa0.567\IMG-20210124-WA0016 (1)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92696"/>
            <a:ext cx="4536505" cy="34563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Людмила\AppData\Local\Temp\Rar$DIa0.724\IMG-20210124-WA0021 (1) (1)-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8" t="16308" r="20172" b="15184"/>
          <a:stretch/>
        </p:blipFill>
        <p:spPr bwMode="auto">
          <a:xfrm>
            <a:off x="891862" y="2564904"/>
            <a:ext cx="2686819" cy="29066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548669"/>
              </p:ext>
            </p:extLst>
          </p:nvPr>
        </p:nvGraphicFramePr>
        <p:xfrm>
          <a:off x="5220072" y="4668062"/>
          <a:ext cx="2255912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5912"/>
              </a:tblGrid>
              <a:tr h="80352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Вся семья старалась!</a:t>
                      </a:r>
                    </a:p>
                    <a:p>
                      <a:r>
                        <a:rPr lang="ru-RU" sz="1400" dirty="0" smtClean="0"/>
                        <a:t>Мама помогала,</a:t>
                      </a:r>
                    </a:p>
                    <a:p>
                      <a:r>
                        <a:rPr lang="ru-RU" sz="1400" dirty="0" smtClean="0"/>
                        <a:t>Советы раздавала,</a:t>
                      </a:r>
                    </a:p>
                    <a:p>
                      <a:r>
                        <a:rPr lang="ru-RU" sz="1400" dirty="0" smtClean="0"/>
                        <a:t>На камеру снимала.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95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tatic3.depositphotos.com/1003678/176/i/950/depositphotos_1767241-stock-photo-winter-background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784976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Людмила\Desktop\Кормушка\IMG-20210124-WA001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073213"/>
            <a:ext cx="3415030" cy="45675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098527"/>
              </p:ext>
            </p:extLst>
          </p:nvPr>
        </p:nvGraphicFramePr>
        <p:xfrm>
          <a:off x="2267744" y="404665"/>
          <a:ext cx="4135110" cy="360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5110"/>
              </a:tblGrid>
              <a:tr h="36003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Долго мы трудились</a:t>
                      </a:r>
                      <a:r>
                        <a:rPr lang="ru-RU" sz="1600" baseline="0" dirty="0" smtClean="0"/>
                        <a:t>, </a:t>
                      </a:r>
                      <a:r>
                        <a:rPr lang="ru-RU" sz="1600" dirty="0" smtClean="0"/>
                        <a:t> вот что получилось!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662812"/>
              </p:ext>
            </p:extLst>
          </p:nvPr>
        </p:nvGraphicFramePr>
        <p:xfrm>
          <a:off x="5868144" y="4653136"/>
          <a:ext cx="288032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Нам птицы ответят добром за заботу:</a:t>
                      </a:r>
                      <a:b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Избавят от мошек, личинок-</a:t>
                      </a:r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проглотов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b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Нашествие гусениц – хуже пожаров,</a:t>
                      </a:r>
                      <a:b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Пернатые роще – сродни санитаров!</a:t>
                      </a:r>
                      <a:b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50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atic3.depositphotos.com/1003678/176/i/950/depositphotos_1767241-stock-photo-winter-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92514"/>
            <a:ext cx="916981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Людмила\Desktop\Кормушка\IMG_20210127_09392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1"/>
          <a:stretch/>
        </p:blipFill>
        <p:spPr bwMode="auto">
          <a:xfrm>
            <a:off x="4799441" y="980728"/>
            <a:ext cx="3240360" cy="42793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Людмила\Desktop\Кормушка\IMG_20210127_09383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606" y="1412776"/>
            <a:ext cx="3280410" cy="44253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966579"/>
              </p:ext>
            </p:extLst>
          </p:nvPr>
        </p:nvGraphicFramePr>
        <p:xfrm>
          <a:off x="4860032" y="5373216"/>
          <a:ext cx="4032448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</a:tblGrid>
              <a:tr h="11247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Давайте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строить </a:t>
                      </a: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домики птичьи,</a:t>
                      </a:r>
                      <a:b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Чтоб радовал лес бесконечным величьем!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Синички свистели, сорока трещала,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Чирикал воробушек, голубка летала!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4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atic3.depositphotos.com/1003678/176/i/950/depositphotos_1767241-stock-photo-winter-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6632"/>
            <a:ext cx="916981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Людмила\AppData\Local\Temp\Rar$DIa0.749\IMG_20210127_09424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15" r="3531"/>
          <a:stretch/>
        </p:blipFill>
        <p:spPr bwMode="auto">
          <a:xfrm>
            <a:off x="2576512" y="1079817"/>
            <a:ext cx="3990975" cy="46983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478897"/>
              </p:ext>
            </p:extLst>
          </p:nvPr>
        </p:nvGraphicFramePr>
        <p:xfrm>
          <a:off x="5368757" y="5589240"/>
          <a:ext cx="3816424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Приглашаю</a:t>
                      </a:r>
                      <a:r>
                        <a:rPr lang="ru-RU" sz="1200" baseline="0" dirty="0" smtClean="0"/>
                        <a:t> на фуршет и меню готово!</a:t>
                      </a:r>
                    </a:p>
                    <a:p>
                      <a:r>
                        <a:rPr lang="ru-RU" sz="1200" baseline="0" dirty="0" smtClean="0"/>
                        <a:t>Просо чистить я не буду, а пшеницу размельчу,</a:t>
                      </a:r>
                    </a:p>
                    <a:p>
                      <a:r>
                        <a:rPr lang="ru-RU" sz="1200" baseline="0" dirty="0" smtClean="0"/>
                        <a:t>Семечек без шелухи насыплю, синичек салом угощу!</a:t>
                      </a:r>
                    </a:p>
                    <a:p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Дети, птичек берегите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почаще их кормите!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536974"/>
              </p:ext>
            </p:extLst>
          </p:nvPr>
        </p:nvGraphicFramePr>
        <p:xfrm>
          <a:off x="2339752" y="476672"/>
          <a:ext cx="434414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414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Добро пожаловать, приятного аппетита!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546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327</Words>
  <Application>Microsoft Office PowerPoint</Application>
  <PresentationFormat>Экран (4:3)</PresentationFormat>
  <Paragraphs>68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«Зимний фуршет для птиц»</dc:title>
  <dc:creator>Людмила</dc:creator>
  <cp:lastModifiedBy>Людмила</cp:lastModifiedBy>
  <cp:revision>30</cp:revision>
  <dcterms:created xsi:type="dcterms:W3CDTF">2021-01-26T17:57:32Z</dcterms:created>
  <dcterms:modified xsi:type="dcterms:W3CDTF">2021-01-29T21:50:57Z</dcterms:modified>
</cp:coreProperties>
</file>