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4" r:id="rId5"/>
    <p:sldId id="265" r:id="rId6"/>
    <p:sldId id="267" r:id="rId7"/>
    <p:sldId id="270" r:id="rId8"/>
    <p:sldId id="271" r:id="rId9"/>
    <p:sldId id="273" r:id="rId10"/>
    <p:sldId id="292" r:id="rId11"/>
    <p:sldId id="275" r:id="rId12"/>
    <p:sldId id="276" r:id="rId13"/>
    <p:sldId id="280" r:id="rId14"/>
    <p:sldId id="281" r:id="rId15"/>
    <p:sldId id="283" r:id="rId16"/>
    <p:sldId id="287" r:id="rId17"/>
    <p:sldId id="288" r:id="rId18"/>
    <p:sldId id="289" r:id="rId19"/>
    <p:sldId id="291" r:id="rId20"/>
  </p:sldIdLst>
  <p:sldSz cx="12192000" cy="6858000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8B257-F825-4F89-9543-7DBF1A12128E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CFAA8-91A1-4357-8C05-7660B00DD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7840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8B257-F825-4F89-9543-7DBF1A12128E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CFAA8-91A1-4357-8C05-7660B00DD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30472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8B257-F825-4F89-9543-7DBF1A12128E}" type="datetimeFigureOut">
              <a:rPr lang="ru-RU" smtClean="0"/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CFAA8-91A1-4357-8C05-7660B00DD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38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13527" y="2382981"/>
            <a:ext cx="7010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 </a:t>
            </a:r>
          </a:p>
          <a:p>
            <a:pPr algn="ctr"/>
            <a:r>
              <a:rPr lang="ru-RU" sz="40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«Прокопьевск - вчера, сегодня, завтра»</a:t>
            </a:r>
          </a:p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082511" y="6268391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Прокопьевский городской округ </a:t>
            </a:r>
            <a:r>
              <a:rPr lang="ru-RU" sz="1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2026</a:t>
            </a:r>
            <a:endParaRPr lang="ru-RU" sz="1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35696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92215" y="628233"/>
            <a:ext cx="777686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«…мы должны строить свое будущее на прочном фундаменте.</a:t>
            </a:r>
          </a:p>
          <a:p>
            <a:pPr algn="r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такой фундамент – это патриотизм…»</a:t>
            </a:r>
          </a:p>
          <a:p>
            <a:pPr algn="r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Владимир Путин                                   </a:t>
            </a:r>
          </a:p>
          <a:p>
            <a:r>
              <a:rPr lang="ru-RU" sz="2000">
                <a:solidFill>
                  <a:schemeClr val="tx2">
                    <a:lumMod val="50000"/>
                  </a:schemeClr>
                </a:solidFill>
              </a:rPr>
              <a:t> </a:t>
            </a:r>
          </a:p>
          <a:p>
            <a:pPr algn="ctr"/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000" u="sng">
              <a:solidFill>
                <a:schemeClr val="tx2">
                  <a:lumMod val="50000"/>
                </a:schemeClr>
              </a:solidFill>
            </a:endParaRPr>
          </a:p>
          <a:p>
            <a:pPr algn="just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Детство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каждодневное открытие мира.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Необходимо,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чтобы это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открытие стало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прежде всего, познанием человека и Отечества, чтобы в детский ум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сердце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входила красота настоящего человека, величие и ни с чем несравнимая гордость за свою Родину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Концепции дошкольного образования подчеркивается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необходимость организации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дошкольном учреждении специальной работы по патриотическому воспитанию детей с учетом их возрастных особенностей, национальной культуры и традиций народа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нашем дошкольном образовательном учреждении всегда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уделялось большое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внимание воспитанию нравственных качеств личности, коллективизма, гражданственности, любви к своей Родине, уважительного отношения к истории своей Родины, к своему народу.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Нами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была разработана и внедрена система по нравственно - патриотическому воспитанию дошкольников. Но… время не стоит на месте…и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перед нами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встал вопрос: «Как воспитать маленького патриота, чтобы он соответствовал требованиям современного общества?»</a:t>
            </a:r>
          </a:p>
          <a:p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68454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94768" y="1027906"/>
            <a:ext cx="741682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600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дошкольников  нравственных качеств личности и патриотических чувств, через знакомство с историей и с современностью родного города.</a:t>
            </a:r>
          </a:p>
          <a:p>
            <a:pPr algn="just"/>
            <a:r>
              <a:rPr lang="ru-RU" sz="16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endParaRPr lang="ru-RU" sz="1600" u="sng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1.Формировать гражданскую позицию и патриотические чувства к прошлому, настоящему и будущему родного края, гордости за свою малую родину.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2.Развивать толерантность дошкольников.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3.Формировать основы экологической культуры, гуманного отношения ко всему живому, через знакомство с природой родного края.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4.Воспитывать у ребенка любовь и привязанность к своей семье, родному дому, земле, где он родился.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5.Воспитывать любовь и уважение к своему народу, его обычаям, традициям.</a:t>
            </a:r>
          </a:p>
          <a:p>
            <a:pPr algn="just"/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227460559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68093" y="685343"/>
            <a:ext cx="75608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</a:t>
            </a:r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повышение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качества образовательного процесса по нравственно – патриотическому воспитанию, через организацию совместной исследовательской деятельности родителей, детей, педагогов;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создание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методической копилки по патриотическому воспитанию;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обогащение предметно - пространственной среды и создание условий, для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обобщения материала по формированию у детей нравственных качеств;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внедрение в практику совместную работу семьи и детского сада по решению поставленных задач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1600" b="1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использовать современные технологии и формы организации образовательной деятельности при реализации данного проекта, то мы заинтересуем детей и их родителей историей и современностью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родного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города, и тогда можно считать, что цель проекта будет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достигнута.</a:t>
            </a:r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51067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41701" y="567152"/>
            <a:ext cx="734481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</a:t>
            </a:r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педагогов: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повышение уровня компетенции в патриотическом воспитании детей старшего дошкольного возраста;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инновационные изменения в организации образовательной деятельности;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творческое использование ИКТ в разных видах деятельности.</a:t>
            </a:r>
          </a:p>
          <a:p>
            <a:pPr algn="just"/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воспитанников: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повышение качества знаний во время организованной образовательной деятельности;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положительная динамика в развитии интереса к социальному окружающему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миру;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активизация познавательной инициативы и созидательной способности воспитанников;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проявление творческого, патриотического самовыражения.</a:t>
            </a:r>
          </a:p>
          <a:p>
            <a:pPr algn="just"/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родителей:</a:t>
            </a:r>
            <a:endParaRPr lang="ru-RU" sz="1600" b="1" u="sng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расширение знаний по вопросам патриотического воспитания детей;</a:t>
            </a:r>
          </a:p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повышение статуса семейного воспитания.</a:t>
            </a:r>
          </a:p>
          <a:p>
            <a:pPr algn="just"/>
            <a:r>
              <a:rPr lang="ru-RU" sz="2000" b="1">
                <a:solidFill>
                  <a:schemeClr val="tx2">
                    <a:lumMod val="50000"/>
                  </a:schemeClr>
                </a:solidFill>
              </a:rPr>
              <a:t> </a:t>
            </a:r>
            <a:endParaRPr lang="ru-RU" sz="2000">
              <a:solidFill>
                <a:schemeClr val="tx2">
                  <a:lumMod val="50000"/>
                </a:schemeClr>
              </a:solidFill>
            </a:endParaRP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94938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38396" y="524737"/>
            <a:ext cx="691276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и методы </a:t>
            </a:r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реализации:</a:t>
            </a:r>
          </a:p>
          <a:p>
            <a:endParaRPr lang="ru-RU" u="sng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«Познавательное развитие</a:t>
            </a:r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1400" b="1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Мой город 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По улицам города».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Кузбасс – мой край родной».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Растительный мир родного края».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Животный мир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Кузбасса».</a:t>
            </a:r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Предприятия родного города».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Прокопьевск -  частица земли Кузнецкой».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Народы Кузбасса».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Путешествие по городу».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err="1">
                <a:latin typeface="Times New Roman" pitchFamily="18" charset="0"/>
                <a:cs typeface="Times New Roman" pitchFamily="18" charset="0"/>
              </a:rPr>
              <a:t>Городовичок приглашает в гости».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Тайга - кладовая природы».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История возникновения родного города».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Математические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упражнения «Сколько шишек на кедре».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Измерение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длины рек Кузбасса на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карте.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Оформление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патриотического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центра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с символикой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родного края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и города.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09298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49904" y="650280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«Социально – коммуникативное развитие</a:t>
            </a:r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/>
            <a:endParaRPr lang="ru-RU" sz="140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l="12003" r="20657"/>
          <a:stretch>
            <a:fillRect/>
          </a:stretch>
        </p:blipFill>
        <p:spPr>
          <a:xfrm>
            <a:off x="214222" y="1690688"/>
            <a:ext cx="3507858" cy="293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rcRect t="21571" r="19557"/>
          <a:stretch>
            <a:fillRect/>
          </a:stretch>
        </p:blipFill>
        <p:spPr>
          <a:xfrm>
            <a:off x="7655224" y="1408125"/>
            <a:ext cx="4158996" cy="272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3243" y="3155775"/>
            <a:ext cx="3087729" cy="3310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137345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59423" y="594862"/>
            <a:ext cx="79208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«Художественно – эстетическое развитие</a:t>
            </a:r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20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" y="871861"/>
            <a:ext cx="3773424" cy="3054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0600" y="2055813"/>
            <a:ext cx="3493008" cy="3493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2708" y="2890634"/>
            <a:ext cx="3479997" cy="3479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36068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19" y="793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81378" y="525093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«Физическое развитие</a:t>
            </a:r>
            <a:r>
              <a:rPr lang="ru-RU" sz="24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200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>
              <a:solidFill>
                <a:srgbClr val="FF0000"/>
              </a:solidFill>
            </a:endParaRPr>
          </a:p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58" y="1749643"/>
            <a:ext cx="3170829" cy="4056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7187" y="1749643"/>
            <a:ext cx="3222021" cy="3955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AutoShape 2" descr="uErxC0sQwU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8536" y="1849966"/>
            <a:ext cx="3855984" cy="3993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979482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19" y="793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40480" y="640080"/>
            <a:ext cx="3931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smtClean="0">
                <a:latin typeface="Times New Roman" pitchFamily="18" charset="0"/>
                <a:cs typeface="Times New Roman" pitchFamily="18" charset="0"/>
              </a:rPr>
              <a:t>Патриотическое воспитание</a:t>
            </a:r>
            <a:endParaRPr lang="ru-RU" b="1" u="sng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9055" y="1452599"/>
            <a:ext cx="2852928" cy="4404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040" y="1452599"/>
            <a:ext cx="4086049" cy="3238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3360" y="1576691"/>
            <a:ext cx="3495885" cy="2990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015128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1770" y="628859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исследовательская и творческая деятельность детей, воспитателей и родителей.</a:t>
            </a:r>
          </a:p>
          <a:p>
            <a:pPr algn="just"/>
            <a:r>
              <a:rPr lang="ru-RU" sz="16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Результат: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выпуск 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плаката: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«Вечная память в названиях улиц»</a:t>
            </a:r>
          </a:p>
          <a:p>
            <a:pPr lvl="0"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60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лэпбука: «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 Кузбасс»</a:t>
            </a:r>
          </a:p>
          <a:p>
            <a:endParaRPr lang="ru-RU" sz="20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163" y="3786875"/>
            <a:ext cx="69127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рисунков и коллажей «Пройдемся по улицам города</a:t>
            </a: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комплексное </a:t>
            </a:r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занятие ко дню рождения города Прокопьевска с использованием мультимедийной презентации «Вечная память в названиях улиц!»</a:t>
            </a:r>
          </a:p>
          <a:p>
            <a:endParaRPr lang="ru-RU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46" y="1497620"/>
            <a:ext cx="3230801" cy="2290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600" y="4397088"/>
            <a:ext cx="3151067" cy="2247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212324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3003" y="365125"/>
            <a:ext cx="7056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презентации в память о блокадниках Ленинграда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78" y="1704660"/>
            <a:ext cx="3591706" cy="3608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64" y="1780445"/>
            <a:ext cx="3392423" cy="3456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4852967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05038" y="365125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Спортивные развлечения: </a:t>
            </a:r>
          </a:p>
          <a:p>
            <a:pPr algn="ctr"/>
            <a:r>
              <a:rPr lang="ru-RU" sz="16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Быстрые и ловкие», «Веселые старты», «Мы будущие защитники страны!»</a:t>
            </a: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77" y="1825625"/>
            <a:ext cx="3318831" cy="288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064" y="1666683"/>
            <a:ext cx="3304627" cy="3219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970" y="1560552"/>
            <a:ext cx="3187863" cy="3325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063149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7389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73459" y="373162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спортивных развлечениях, организованных в форме «Зарницы»: «Наши папы – лучшие солдаты!», «Вместе с папой!», «Будем мы военными, как папы здоровенными!».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8658" y="2337761"/>
            <a:ext cx="3816602" cy="3315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6696" y="1611083"/>
            <a:ext cx="4125668" cy="31790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77463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38679" y="478377"/>
            <a:ext cx="8208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Результат: </a:t>
            </a:r>
            <a:r>
              <a:rPr lang="ru-RU" sz="20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дошкольники получили разнообразные теоретические знания, появился интерес и желание регулярно и активно заниматься физической культурой и спортом, вести здоровый образ жизни. Родители с большим удовольствием приняли участие в совместных мероприятиях с детьми.</a:t>
            </a:r>
          </a:p>
          <a:p>
            <a:pPr algn="ctr"/>
            <a:r>
              <a:rPr lang="ru-RU" sz="20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Организовали фотовыставку «Мы любим спорт»</a:t>
            </a:r>
          </a:p>
          <a:p>
            <a:endParaRPr lang="ru-RU" sz="2800"/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45" y="2280458"/>
            <a:ext cx="6172410" cy="4166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812825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35696" y="404664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городской акции: «Согреем детские сердца»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26874"/>
            <a:ext cx="2736304" cy="4042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232784" y="1825625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Итоговым мероприятием стала игра - викторина: «Что такое доброта?», где ребята приняли активное участие и проявили свои нравственные и духовные качества.</a:t>
            </a:r>
          </a:p>
          <a:p>
            <a:endParaRPr lang="ru-RU" sz="24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84" y="3272175"/>
            <a:ext cx="468052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2572001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86560" y="309626"/>
            <a:ext cx="7672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акциях посвященной </a:t>
            </a:r>
            <a:r>
              <a:rPr lang="ru-RU" sz="20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Великой Победы:</a:t>
            </a:r>
          </a:p>
          <a:p>
            <a:pPr algn="ctr"/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28" y="2204864"/>
            <a:ext cx="236582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71472" y="1285860"/>
            <a:ext cx="263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Открытка для ветеранов «Цветок Победы!»</a:t>
            </a:r>
            <a:endParaRPr lang="ru-RU" sz="16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39019" y="1410658"/>
            <a:ext cx="3168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«Открытки Ветеранам своими руками»</a:t>
            </a:r>
            <a:endParaRPr lang="ru-RU" sz="160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58" y="2521313"/>
            <a:ext cx="2448272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8231227" y="1500554"/>
            <a:ext cx="27769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 «Окна Победы»</a:t>
            </a:r>
          </a:p>
          <a:p>
            <a:endParaRPr lang="ru-RU"/>
          </a:p>
        </p:txBody>
      </p:sp>
      <p:pic>
        <p:nvPicPr>
          <p:cNvPr id="11" name="Рисунок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732" y="2479001"/>
            <a:ext cx="2353208" cy="2758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941596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7112" y="343662"/>
            <a:ext cx="76328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важно, чтобы гуманные чувства дети распространяли не только на себя, а еще и умели бы сострадать взрослым, своим сверстникам, «братьям нашим меньшим»- животным. Проведенная акция «Спешите делать добро» показала, что наши воспитанники всегда готовы помочь кому-нибудь, не посмеяться над чьей-то бедой, а суметь пожалеть, помочь, простить, просто из чувства сострадания и человеколюбия.</a:t>
            </a:r>
          </a:p>
          <a:p>
            <a:endParaRPr lang="ru-RU" sz="1600"/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04864"/>
            <a:ext cx="2808312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229968"/>
            <a:ext cx="2952328" cy="3312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766805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48612" y="2999232"/>
            <a:ext cx="84947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6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41429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748</Words>
  <Application>Microsoft Office PowerPoint</Application>
  <PresentationFormat>Широкоэкранный</PresentationFormat>
  <Paragraphs>93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Олеся Кондрашова</dc:creator>
  <cp:lastModifiedBy>Олеся Кондрашова</cp:lastModifiedBy>
  <cp:revision>18</cp:revision>
  <dcterms:created xsi:type="dcterms:W3CDTF">2026-01-13T10:44:19Z</dcterms:created>
  <dcterms:modified xsi:type="dcterms:W3CDTF">2026-02-18T07:11:17Z</dcterms:modified>
</cp:coreProperties>
</file>