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4" r:id="rId12"/>
    <p:sldId id="270" r:id="rId13"/>
    <p:sldId id="271" r:id="rId14"/>
    <p:sldId id="275" r:id="rId15"/>
    <p:sldId id="276" r:id="rId16"/>
    <p:sldId id="269" r:id="rId17"/>
    <p:sldId id="273" r:id="rId18"/>
    <p:sldId id="272" r:id="rId19"/>
    <p:sldId id="277" r:id="rId20"/>
    <p:sldId id="278" r:id="rId21"/>
    <p:sldId id="279" r:id="rId22"/>
    <p:sldId id="28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102CC87-2042-4468-93F0-16876A354ADF}">
          <p14:sldIdLst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74"/>
            <p14:sldId id="270"/>
            <p14:sldId id="271"/>
            <p14:sldId id="275"/>
            <p14:sldId id="276"/>
            <p14:sldId id="269"/>
            <p14:sldId id="273"/>
            <p14:sldId id="272"/>
            <p14:sldId id="277"/>
            <p14:sldId id="278"/>
            <p14:sldId id="279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0068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62" autoAdjust="0"/>
  </p:normalViewPr>
  <p:slideViewPr>
    <p:cSldViewPr>
      <p:cViewPr>
        <p:scale>
          <a:sx n="57" d="100"/>
          <a:sy n="57" d="100"/>
        </p:scale>
        <p:origin x="-1524" y="-10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903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0508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715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871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4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3979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91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86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67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254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375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BE274-3336-4B8B-93C5-774C2AF7BF80}" type="datetimeFigureOut">
              <a:rPr lang="ru-RU" smtClean="0"/>
              <a:t>28.11.2025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8A4C7-A2A4-4B5D-8EA1-1B6BE0C871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382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microsoft.com/office/2007/relationships/hdphoto" Target="../media/hdphoto3.wdp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1000"/>
                    </a14:imgEffect>
                  </a14:imgLayer>
                </a14:imgProps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07904" y="332656"/>
            <a:ext cx="43483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«Мой авторский проект»</a:t>
            </a:r>
            <a:endParaRPr lang="ru-RU" sz="3200" b="1" i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«День памяти Александра Сергеевича Пушкина</a:t>
            </a:r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»</a:t>
            </a:r>
          </a:p>
          <a:p>
            <a:pPr algn="ctr"/>
            <a:r>
              <a:rPr lang="ru-RU" sz="3200" b="1" i="1" err="1" smtClean="0">
                <a:solidFill>
                  <a:srgbClr val="FF0000"/>
                </a:solidFill>
                <a:latin typeface="Gabriola" panose="04040605051002020D02" pitchFamily="82" charset="0"/>
              </a:rPr>
              <a:t>Руководитель</a:t>
            </a:r>
            <a:r>
              <a:rPr lang="ru-RU" sz="3200" b="1" i="1" smtClean="0">
                <a:solidFill>
                  <a:srgbClr val="FF0000"/>
                </a:solidFill>
                <a:latin typeface="Gabriola" panose="04040605051002020D02" pitchFamily="82" charset="0"/>
              </a:rPr>
              <a:t>: Селиванова </a:t>
            </a:r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Ольга Сергеевна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</a:t>
            </a:r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олжность: учитель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МАОУ «СОШ  № 1  »</a:t>
            </a:r>
            <a:endParaRPr lang="ru-RU" sz="32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52120" y="5805264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Ученика 1  «А» класса</a:t>
            </a:r>
            <a:endParaRPr lang="ru-RU" sz="28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39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9672" y="548679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Сказки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Александра Сергеевича Пушкина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близки и дороги, как взрослым, так и детям. Каждая из них по-своему любима не одним поколением.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44" y="1886124"/>
            <a:ext cx="6408712" cy="4556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9020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5656" y="404664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 нашей группе прошла неделя ,повешенная: «Дню памяти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Александра Сергеевича Пушкина»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 Дети окунулись в мир пушкинских сказок. Ребята вспомнили любимые сказки :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«Сказка о золотом петушке», «Сказка о царе Салтане», «Сказка о мёртвой царевне и о семи богатырях», «Сказка о попе и о работнике его </a:t>
            </a:r>
            <a:r>
              <a:rPr lang="ru-RU" sz="2400" b="1" i="1" dirty="0" err="1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Балде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», «Сказка о рыбаке и рыбке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».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015" y="2780928"/>
            <a:ext cx="6609345" cy="3816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984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95935" y="476672"/>
            <a:ext cx="44279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Совместно с родителями в группе была организована  выставка книг А. С. Пушкина</a:t>
            </a:r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.</a:t>
            </a:r>
          </a:p>
          <a:p>
            <a:pPr lvl="0"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Ребята с удовольствием рассматривали иллюстрации к сказкам.</a:t>
            </a:r>
            <a:endParaRPr lang="ru-RU" sz="24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893" y="2420888"/>
            <a:ext cx="4554026" cy="404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80" y="351082"/>
            <a:ext cx="3324017" cy="62462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AppData\Local\Microsoft\Windows\INetCache\IE\G9TN5IJL\1200px-С._Г._Чириков_-_Александр_Сергеевич_Пушкин_(акварель)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738971" cy="1450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2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405009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Рисование по сказкам </a:t>
            </a:r>
          </a:p>
          <a:p>
            <a:pPr algn="ctr"/>
            <a:r>
              <a:rPr lang="ru-RU" sz="4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А.С. Пушкина </a:t>
            </a:r>
            <a:endParaRPr lang="ru-RU" sz="48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6840759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17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875"/>
          <a:stretch/>
        </p:blipFill>
        <p:spPr>
          <a:xfrm>
            <a:off x="1424423" y="1101614"/>
            <a:ext cx="6964001" cy="552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887345" y="842380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200" b="1" i="1" dirty="0">
              <a:solidFill>
                <a:schemeClr val="tx2">
                  <a:lumMod val="60000"/>
                  <a:lumOff val="4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488437"/>
            <a:ext cx="6552727" cy="646331"/>
          </a:xfrm>
          <a:prstGeom prst="rect">
            <a:avLst/>
          </a:prstGeom>
          <a:noFill/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6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«Сказки Пушкина мы любим»</a:t>
            </a:r>
          </a:p>
        </p:txBody>
      </p:sp>
    </p:spTree>
    <p:extLst>
      <p:ext uri="{BB962C8B-B14F-4D97-AF65-F5344CB8AC3E}">
        <p14:creationId xmlns:p14="http://schemas.microsoft.com/office/powerpoint/2010/main" val="306609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60848"/>
            <a:ext cx="6912768" cy="4425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41932" y="548679"/>
            <a:ext cx="64744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После чтения « Сказки о Царе </a:t>
            </a:r>
            <a:r>
              <a:rPr lang="ru-RU" sz="3200" b="1" i="1" dirty="0" err="1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Салтане</a:t>
            </a: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»,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совместно с детьми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начали изготавливать поделку  для выставки.</a:t>
            </a:r>
          </a:p>
        </p:txBody>
      </p:sp>
    </p:spTree>
    <p:extLst>
      <p:ext uri="{BB962C8B-B14F-4D97-AF65-F5344CB8AC3E}">
        <p14:creationId xmlns:p14="http://schemas.microsoft.com/office/powerpoint/2010/main" val="24861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70663"/>
            <a:ext cx="3324418" cy="3682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54224"/>
            <a:ext cx="3658211" cy="2451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167971"/>
            <a:ext cx="3514195" cy="3285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652120" y="764704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17843" y="454224"/>
            <a:ext cx="318040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i="1" dirty="0">
                <a:solidFill>
                  <a:srgbClr val="F79646">
                    <a:lumMod val="75000"/>
                  </a:srgbClr>
                </a:solidFill>
                <a:latin typeface="Gabriola" panose="04040605051002020D02" pitchFamily="82" charset="0"/>
              </a:rPr>
              <a:t>Белка песенки поет,</a:t>
            </a:r>
          </a:p>
          <a:p>
            <a:pPr lvl="0" algn="ctr"/>
            <a:r>
              <a:rPr lang="ru-RU" sz="3200" b="1" i="1" dirty="0">
                <a:solidFill>
                  <a:srgbClr val="F79646">
                    <a:lumMod val="75000"/>
                  </a:srgbClr>
                </a:solidFill>
                <a:latin typeface="Gabriola" panose="04040605051002020D02" pitchFamily="82" charset="0"/>
              </a:rPr>
              <a:t> Да орешки всё грызет,</a:t>
            </a:r>
          </a:p>
          <a:p>
            <a:pPr lvl="0" algn="ctr"/>
            <a:r>
              <a:rPr lang="ru-RU" sz="3200" b="1" i="1" dirty="0">
                <a:solidFill>
                  <a:srgbClr val="F79646">
                    <a:lumMod val="75000"/>
                  </a:srgbClr>
                </a:solidFill>
                <a:latin typeface="Gabriola" panose="04040605051002020D02" pitchFamily="82" charset="0"/>
              </a:rPr>
              <a:t> А орешки не простые</a:t>
            </a:r>
            <a:r>
              <a:rPr lang="ru-RU" sz="3200" b="1" i="1" dirty="0" smtClean="0">
                <a:solidFill>
                  <a:srgbClr val="F79646">
                    <a:lumMod val="75000"/>
                  </a:srgbClr>
                </a:solidFill>
                <a:latin typeface="Gabriola" panose="04040605051002020D02" pitchFamily="82" charset="0"/>
              </a:rPr>
              <a:t>…..</a:t>
            </a:r>
          </a:p>
          <a:p>
            <a:pPr lvl="0" algn="ctr"/>
            <a:endParaRPr lang="ru-RU" sz="3200" b="1" dirty="0" smtClean="0">
              <a:solidFill>
                <a:srgbClr val="F79646">
                  <a:lumMod val="75000"/>
                </a:srgbClr>
              </a:solidFill>
              <a:latin typeface="Gabriola" panose="04040605051002020D02" pitchFamily="82" charset="0"/>
            </a:endParaRPr>
          </a:p>
          <a:p>
            <a:pPr lvl="0" algn="r"/>
            <a:endParaRPr lang="ru-RU" sz="2800" b="1" dirty="0">
              <a:solidFill>
                <a:srgbClr val="F79646">
                  <a:lumMod val="75000"/>
                </a:srgbClr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26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620688"/>
            <a:ext cx="698477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День памяти поэта, заинтересовал и родителей, они  приняли участие в выставке «У Лукоморья».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00808"/>
            <a:ext cx="6696744" cy="4896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047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29" y="620688"/>
            <a:ext cx="3597578" cy="5804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134972"/>
            <a:ext cx="3052447" cy="429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153807" y="404664"/>
            <a:ext cx="34067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У лукоморья дуб зеленый;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Златая цепь на дубе том: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 днем и ночью кот ученый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Всё ходит по цепи кругом….</a:t>
            </a:r>
            <a:endParaRPr lang="ru-RU" sz="28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06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548680"/>
            <a:ext cx="58326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 конце  недели провели досуг 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« 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Путешествие по сказкам </a:t>
            </a: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Пушкина».</a:t>
            </a:r>
            <a:endParaRPr lang="ru-RU" sz="32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82" y="1988841"/>
            <a:ext cx="6839966" cy="4343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407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852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3672408" cy="258532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Сегодня мы с вами совершим путешествие по сказкам А. С. Пушкина, побываем в сказочной стране под названием «Лукоморье».</a:t>
            </a:r>
          </a:p>
          <a:p>
            <a:endParaRPr lang="ru-RU" sz="2400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endParaRPr lang="ru-RU" dirty="0" smtClean="0">
              <a:latin typeface="Gabriola" panose="04040605051002020D02" pitchFamily="8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96861" y="4232535"/>
            <a:ext cx="4544568" cy="23083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                              Здравствуйте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, мои друзья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!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                               Кот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ученый – это я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                              Я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со сказками дружу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,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                              В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гости милости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прошу……..</a:t>
            </a:r>
          </a:p>
          <a:p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861" y="4651045"/>
            <a:ext cx="1471303" cy="1471303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060575"/>
            <a:ext cx="48768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33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5716" y="404664"/>
            <a:ext cx="3288172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Но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вначале для порядка.</a:t>
            </a: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Вспомним пушкинские сказки,</a:t>
            </a: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И героев, и названья.</a:t>
            </a: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Приготовились? Вниманье!!!!</a:t>
            </a: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Открываю сундучок…….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86018" y="3198167"/>
            <a:ext cx="5256583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Игра «Отгадайте сказку</a:t>
            </a:r>
            <a:r>
              <a:rPr lang="ru-RU" sz="2400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»</a:t>
            </a:r>
            <a:endParaRPr lang="ru-RU" sz="2400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245" y="2783316"/>
            <a:ext cx="2769684" cy="369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404664"/>
            <a:ext cx="4655963" cy="279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3659832"/>
            <a:ext cx="5029571" cy="3163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14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916" y="322035"/>
            <a:ext cx="5193652" cy="28189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1" r="41976"/>
          <a:stretch/>
        </p:blipFill>
        <p:spPr>
          <a:xfrm>
            <a:off x="376682" y="386297"/>
            <a:ext cx="3115198" cy="33642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0" t="5708" r="10992"/>
          <a:stretch/>
        </p:blipFill>
        <p:spPr>
          <a:xfrm>
            <a:off x="5508104" y="3356991"/>
            <a:ext cx="3272464" cy="32040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3491880" y="2989154"/>
            <a:ext cx="2016224" cy="14773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i="1" dirty="0">
                <a:solidFill>
                  <a:srgbClr val="FF0000"/>
                </a:solidFill>
                <a:latin typeface="Gabriola" panose="04040605051002020D02" pitchFamily="82" charset="0"/>
              </a:rPr>
              <a:t>Игра: «Куда смотрит петушок»;</a:t>
            </a:r>
          </a:p>
          <a:p>
            <a:pPr lvl="0" algn="ctr"/>
            <a:r>
              <a:rPr lang="ru-RU" b="1" i="1" dirty="0">
                <a:solidFill>
                  <a:srgbClr val="FF0000"/>
                </a:solidFill>
                <a:latin typeface="Gabriola" panose="04040605051002020D02" pitchFamily="82" charset="0"/>
              </a:rPr>
              <a:t>Игра :«Белочка с орешком» ;</a:t>
            </a:r>
          </a:p>
          <a:p>
            <a:pPr lvl="0" algn="ctr"/>
            <a:r>
              <a:rPr lang="ru-RU" b="1" i="1" dirty="0">
                <a:solidFill>
                  <a:srgbClr val="FF0000"/>
                </a:solidFill>
                <a:latin typeface="Gabriola" panose="04040605051002020D02" pitchFamily="82" charset="0"/>
              </a:rPr>
              <a:t>Игра : «Море».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5" y="4548514"/>
            <a:ext cx="3349339" cy="2297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21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223265"/>
            <a:ext cx="412313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Игра «Наловим рыбы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6" t="5783" r="24139"/>
          <a:stretch/>
        </p:blipFill>
        <p:spPr>
          <a:xfrm>
            <a:off x="323528" y="3684930"/>
            <a:ext cx="3672408" cy="28947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264" t="7283" r="20588" b="39846"/>
          <a:stretch/>
        </p:blipFill>
        <p:spPr>
          <a:xfrm>
            <a:off x="4374650" y="380455"/>
            <a:ext cx="4414156" cy="32640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1" t="17994" r="29436"/>
          <a:stretch/>
        </p:blipFill>
        <p:spPr>
          <a:xfrm rot="5400000">
            <a:off x="738327" y="-34344"/>
            <a:ext cx="2842809" cy="36724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9" t="13117" r="16699" b="17985"/>
          <a:stretch/>
        </p:blipFill>
        <p:spPr>
          <a:xfrm>
            <a:off x="4794753" y="3684930"/>
            <a:ext cx="3994053" cy="286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9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86661"/>
            <a:ext cx="6336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Инсценировка по </a:t>
            </a: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мотивам произведения А. С. Пушкина. «Сказка о золотой рыбке».</a:t>
            </a:r>
            <a:endParaRPr lang="ru-RU" sz="28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15138" y="1305232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Среди сказок самых разных и веселых, и забавных,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Чудо рыбка золотая чешуей своей сверкает.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 о рыбке мы сейчас начинаем свой рассказ.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50" t="27964" r="15091"/>
          <a:stretch/>
        </p:blipFill>
        <p:spPr>
          <a:xfrm>
            <a:off x="1475656" y="2564904"/>
            <a:ext cx="6120679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23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6486"/>
          <a:stretch/>
        </p:blipFill>
        <p:spPr>
          <a:xfrm>
            <a:off x="1619672" y="548680"/>
            <a:ext cx="5832648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763688" y="5013176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«Жил старик со своею старухой у самого синего моря»…..</a:t>
            </a:r>
            <a:endParaRPr lang="ru-RU" sz="24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6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78914"/>
            <a:ext cx="7056784" cy="4202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547664" y="4581128"/>
            <a:ext cx="6984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Раз он в море закинул невод-пришел невод с одною рыбкой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 непростою рыбкой - золотою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!</a:t>
            </a:r>
          </a:p>
          <a:p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Рыбка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: 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Отпусти ты, старче, меня в море! Дорогой за себя дам 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откуп!     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Старик: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-Бог с тобою, золотая рыбка! Твоего мне откупа не надо!</a:t>
            </a:r>
          </a:p>
          <a:p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             Ступай себе в синее море, гуляй там себе на просторе!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4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4" t="7046" r="14045" b="2542"/>
          <a:stretch/>
        </p:blipFill>
        <p:spPr>
          <a:xfrm>
            <a:off x="1564828" y="476672"/>
            <a:ext cx="6624736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555919" y="4817760"/>
            <a:ext cx="70396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Воротился старик ко старухе, рассказал ей великое чудо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Старика старуха забранила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!</a:t>
            </a:r>
          </a:p>
          <a:p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Старуха:  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-Нужны 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нам и корыто, и изба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    Я 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хочу царицей быть, во палатах царских жить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  А 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ещё хочу, чтоб рыбка мне служила на посылках!</a:t>
            </a:r>
          </a:p>
        </p:txBody>
      </p:sp>
    </p:spTree>
    <p:extLst>
      <p:ext uri="{BB962C8B-B14F-4D97-AF65-F5344CB8AC3E}">
        <p14:creationId xmlns:p14="http://schemas.microsoft.com/office/powerpoint/2010/main" val="101737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0" t="45013" r="19354" b="6081"/>
          <a:stretch/>
        </p:blipFill>
        <p:spPr>
          <a:xfrm>
            <a:off x="1403648" y="404664"/>
            <a:ext cx="7200800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403648" y="4437112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Воротился старик к синему морю, стал он кликать золотую рыбку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Приплыла к нему 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рыбка, спросила: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Рыбка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:- 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Чего тебе надобно, старче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?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Поздоровался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старик и, собравшись с </a:t>
            </a:r>
            <a:r>
              <a:rPr lang="ru-RU" sz="2000" b="1" i="1" dirty="0" err="1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духом,Перечислил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все желанья жадины-старухи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Ничего </a:t>
            </a:r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не ответила рыбка, лишь хвостом по воде плеснула</a:t>
            </a:r>
            <a:r>
              <a:rPr lang="ru-RU" sz="20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.</a:t>
            </a:r>
            <a:endParaRPr lang="ru-RU" sz="20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r>
              <a:rPr lang="ru-RU" sz="2000" b="1" i="1" dirty="0">
                <a:solidFill>
                  <a:srgbClr val="FF0000"/>
                </a:solidFill>
                <a:latin typeface="Gabriola" panose="04040605051002020D02" pitchFamily="82" charset="0"/>
              </a:rPr>
              <a:t>И ушла в глубокое море!</a:t>
            </a:r>
          </a:p>
        </p:txBody>
      </p:sp>
    </p:spTree>
    <p:extLst>
      <p:ext uri="{BB962C8B-B14F-4D97-AF65-F5344CB8AC3E}">
        <p14:creationId xmlns:p14="http://schemas.microsoft.com/office/powerpoint/2010/main" val="301530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3688" y="4077072"/>
            <a:ext cx="66666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    Исчезло всё!  И в море  зыбком  растаяла  златая  рыбка.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И  дело  кончилось корытом - увы,  не новым, а разбитым!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                  Мораль  сей сказки такова -  не будьте жадными, друзья!</a:t>
            </a:r>
            <a:endParaRPr lang="ru-RU" sz="24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3" t="39160" r="15975"/>
          <a:stretch/>
        </p:blipFill>
        <p:spPr>
          <a:xfrm>
            <a:off x="1907704" y="548679"/>
            <a:ext cx="5760639" cy="3293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AppData\Local\Microsoft\Windows\INetCache\IE\59FNN3LY\рыбка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59094" y="3842221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3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95736" y="5068280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Спасибо за внимание!</a:t>
            </a:r>
            <a:endParaRPr lang="ru-RU" sz="4800" b="1" i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7" r="10083" b="8203"/>
          <a:stretch/>
        </p:blipFill>
        <p:spPr>
          <a:xfrm flipH="1">
            <a:off x="1331640" y="4376474"/>
            <a:ext cx="1230285" cy="1983043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4664"/>
            <a:ext cx="6552728" cy="4963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223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1264</TotalTime>
  <Words>605</Words>
  <Application>Microsoft Office PowerPoint</Application>
  <PresentationFormat>Экран (4:3)</PresentationFormat>
  <Paragraphs>69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ППЭ1703</cp:lastModifiedBy>
  <cp:revision>74</cp:revision>
  <dcterms:created xsi:type="dcterms:W3CDTF">2021-04-23T10:48:13Z</dcterms:created>
  <dcterms:modified xsi:type="dcterms:W3CDTF">2025-11-28T09:47:12Z</dcterms:modified>
</cp:coreProperties>
</file>