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768" autoAdjust="0"/>
  </p:normalViewPr>
  <p:slideViewPr>
    <p:cSldViewPr>
      <p:cViewPr varScale="1">
        <p:scale>
          <a:sx n="85" d="100"/>
          <a:sy n="85" d="100"/>
        </p:scale>
        <p:origin x="-9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8D7FF-B936-4279-9AB2-B4EE11896DE4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8FF16-D05C-4F05-B706-2C91A054BA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FF16-D05C-4F05-B706-2C91A054BA3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FA54A6A-9B46-4C3F-AAA7-A3E2CB3EDB3B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77DE4D-607B-486B-82F7-7177DB35DB7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7851648" cy="1143008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бюджетное учреждение</a:t>
            </a:r>
            <a:b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«Детский сад № 13Лесозаводского городского округа»</a:t>
            </a:r>
            <a:endParaRPr lang="ru-RU" sz="1800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1714488"/>
            <a:ext cx="7854696" cy="2552268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</a:pPr>
            <a: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</a:p>
          <a:p>
            <a:pPr algn="ctr">
              <a:lnSpc>
                <a:spcPct val="80000"/>
              </a:lnSpc>
            </a:pPr>
            <a: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электронного дидактического пособия</a:t>
            </a:r>
          </a:p>
          <a:p>
            <a:pPr algn="ctr">
              <a:lnSpc>
                <a:spcPct val="80000"/>
              </a:lnSpc>
            </a:pPr>
            <a:r>
              <a:rPr lang="ru-RU" sz="1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воспитанников старшего дошкольного возраста</a:t>
            </a:r>
            <a:endParaRPr lang="ru-RU" sz="1800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857496"/>
            <a:ext cx="4143404" cy="235745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pic>
      <p:sp>
        <p:nvSpPr>
          <p:cNvPr id="6" name="TextBox 5"/>
          <p:cNvSpPr txBox="1"/>
          <p:nvPr/>
        </p:nvSpPr>
        <p:spPr>
          <a:xfrm>
            <a:off x="5500694" y="4714884"/>
            <a:ext cx="27860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en-US" sz="1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воспитатель</a:t>
            </a:r>
          </a:p>
          <a:p>
            <a:r>
              <a:rPr lang="ru-RU" sz="14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Коломеец</a:t>
            </a:r>
            <a:r>
              <a:rPr lang="ru-RU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Татьяна Анатольевна</a:t>
            </a:r>
            <a:endParaRPr lang="ru-RU" sz="1400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0430" y="6000768"/>
            <a:ext cx="41434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Лесозаводск, 2020г.</a:t>
            </a:r>
            <a:endParaRPr lang="ru-RU" sz="1400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« О чем сегодня будем говорить?»</a:t>
            </a:r>
            <a:br>
              <a:rPr lang="ru-RU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развитие мышления , обобщения.</a:t>
            </a:r>
            <a:endParaRPr lang="ru-RU" sz="1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857364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Солнце ярче светит.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Дует теплый ветер.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Птицы с юга прилетели.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Звонко падают капели.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Вот и кончилась зима.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нам опять пришла……..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714620"/>
            <a:ext cx="3929090" cy="3176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401080" cy="14899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« Без чего не может быть весны?»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упражнять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подборе существительных и правильном согласовании слов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85926"/>
            <a:ext cx="8229600" cy="5715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Весна не может быть без……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428992" y="2214554"/>
            <a:ext cx="150019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Татьяна\Downloads\DXq-XZCXUAAnS5E.jpg_lar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857364"/>
            <a:ext cx="2428892" cy="1857388"/>
          </a:xfrm>
          <a:prstGeom prst="rect">
            <a:avLst/>
          </a:prstGeom>
          <a:noFill/>
        </p:spPr>
      </p:pic>
      <p:sp>
        <p:nvSpPr>
          <p:cNvPr id="3076" name="AutoShape 4" descr="C:\Users\%D0%A2%D0%B0%D1%82%D1%8C%D1%8F%D0%BD%D0%B0\Downloads\s375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929066"/>
            <a:ext cx="235745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 descr="C:\Users\Татьяна\Downloads\hostbild-lyckoblogg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929066"/>
            <a:ext cx="2500330" cy="2105022"/>
          </a:xfrm>
          <a:prstGeom prst="rect">
            <a:avLst/>
          </a:prstGeom>
          <a:noFill/>
        </p:spPr>
      </p:pic>
      <p:cxnSp>
        <p:nvCxnSpPr>
          <p:cNvPr id="23" name="Прямая со стрелкой 22"/>
          <p:cNvCxnSpPr/>
          <p:nvPr/>
        </p:nvCxnSpPr>
        <p:spPr>
          <a:xfrm rot="5400000">
            <a:off x="821505" y="2821777"/>
            <a:ext cx="171451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6200000" flipH="1">
            <a:off x="2607455" y="2464587"/>
            <a:ext cx="1500198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« Скажи правильно»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расширение словарного запаса. Совершенствование грамматического строя   речи, слухового внимания  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229600" cy="20002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Распускаются почки или цветочки?</a:t>
            </a:r>
            <a:endParaRPr lang="ru-RU" sz="1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4071934" y="1928802"/>
            <a:ext cx="114300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 descr="C:\Users\Татьяна\Downloads\s1200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1928802"/>
            <a:ext cx="2786082" cy="171451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85720" y="3714752"/>
            <a:ext cx="8215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Порхают птички ли лисички?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500430" y="3857628"/>
            <a:ext cx="1571636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8" name="AutoShape 4" descr="C:\Users\%D0%A2%D0%B0%D1%82%D1%8C%D1%8F%D0%BD%D0%B0\Desktop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%D0%A2%D0%B0%D1%82%D1%8C%D1%8F%D0%BD%D0%B0\Desktop\s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C:\Users\Татьяна\Downloads\f26c7a584ad1ec9b2b22df5ea6619f81--birds-of-a-feather-blue-bir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3857628"/>
            <a:ext cx="1785950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25 0.00879 L 0.14775 0.0087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Чтение стихотворения о весне.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помочь детям почувствовать красоту природы в стихотворении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Полюбуйся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весна наступает,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Журавли караваном летят,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В ярком золоте день утопает,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И ручьи по оврагам шумят.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Скоро гости к тебе соберутся.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Сколько гнезд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понавьют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- посмотри!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Что за звуки , за песни польются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День-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деньской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от зари до зари!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( И. Никитин)   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dirty="0"/>
          </a:p>
        </p:txBody>
      </p:sp>
      <p:pic>
        <p:nvPicPr>
          <p:cNvPr id="4" name="Picture 3" descr="C:\Users\Татьяна\Downloads\the-cherry-blossom-canopy-david-lloyd-glover.jpg"/>
          <p:cNvPicPr>
            <a:picLocks noGrp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071678"/>
            <a:ext cx="3696534" cy="38862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</TotalTime>
  <Words>157</Words>
  <Application>Microsoft Office PowerPoint</Application>
  <PresentationFormat>Экран (4:3)</PresentationFormat>
  <Paragraphs>32</Paragraphs>
  <Slides>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Поток</vt:lpstr>
      <vt:lpstr>Муниципальное дошкольное образовательное бюджетное учреждение  «Детский сад № 13Лесозаводского городского округа»</vt:lpstr>
      <vt:lpstr>1. « О чем сегодня будем говорить?» Цель: развитие мышления , обобщения.</vt:lpstr>
      <vt:lpstr>   2. « Без чего не может быть весны?»  Цель: упражнять в подборе существительных и правильном согласовании слов </vt:lpstr>
      <vt:lpstr>3. « Скажи правильно»  Цель:расширение словарного запаса. Совершенствование грамматического строя   речи, слухового внимания  </vt:lpstr>
      <vt:lpstr>  4. Чтение стихотворения о весне. Цель:помочь детям почувствовать красоту природы в стихотворении.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дошкольное образовательное бюджетное учреждение  «Детский сад № 13Лесозаводского городского округа»</dc:title>
  <dc:creator>Татьяна</dc:creator>
  <cp:lastModifiedBy>Татьяна</cp:lastModifiedBy>
  <cp:revision>34</cp:revision>
  <dcterms:created xsi:type="dcterms:W3CDTF">2020-05-17T13:58:23Z</dcterms:created>
  <dcterms:modified xsi:type="dcterms:W3CDTF">2020-05-18T01:56:47Z</dcterms:modified>
</cp:coreProperties>
</file>