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303" r:id="rId5"/>
    <p:sldId id="280" r:id="rId6"/>
    <p:sldId id="261" r:id="rId7"/>
    <p:sldId id="291" r:id="rId8"/>
    <p:sldId id="292" r:id="rId9"/>
    <p:sldId id="262" r:id="rId10"/>
    <p:sldId id="293" r:id="rId11"/>
    <p:sldId id="294" r:id="rId12"/>
    <p:sldId id="281" r:id="rId13"/>
    <p:sldId id="263" r:id="rId14"/>
    <p:sldId id="265" r:id="rId15"/>
    <p:sldId id="295" r:id="rId16"/>
    <p:sldId id="279" r:id="rId17"/>
    <p:sldId id="264" r:id="rId18"/>
    <p:sldId id="296" r:id="rId19"/>
    <p:sldId id="297" r:id="rId20"/>
    <p:sldId id="298" r:id="rId21"/>
    <p:sldId id="299" r:id="rId22"/>
    <p:sldId id="278" r:id="rId23"/>
    <p:sldId id="267" r:id="rId24"/>
    <p:sldId id="268" r:id="rId25"/>
    <p:sldId id="300" r:id="rId26"/>
    <p:sldId id="282" r:id="rId27"/>
    <p:sldId id="302" r:id="rId28"/>
    <p:sldId id="301" r:id="rId29"/>
    <p:sldId id="304" r:id="rId30"/>
    <p:sldId id="305" r:id="rId31"/>
    <p:sldId id="306" r:id="rId32"/>
    <p:sldId id="307" r:id="rId33"/>
    <p:sldId id="286" r:id="rId34"/>
  </p:sldIdLst>
  <p:sldSz cx="9144000" cy="6858000" type="screen4x3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636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04.03.2021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4.xml"/><Relationship Id="rId1" Type="http://schemas.openxmlformats.org/officeDocument/2006/relationships/video" Target="file:///E:\&#1050;&#1057;&#1045;&#1053;&#1048;&#1071;\&#1045;&#1078;&#1077;&#1084;&#1077;&#1089;&#1103;&#1095;&#1085;&#1099;&#1081;%20&#1086;&#1090;&#1095;&#1077;&#1090;%20&#1052;&#1069;&#1056;&#1048;%20&#1055;&#1054;&#1055;&#1055;&#1048;&#1053;&#1057;\&#1053;&#1054;&#1071;&#1041;&#1056;&#1068;%202019\&#1055;&#1089;&#1080;&#1093;&#1086;&#1083;.&#1084;&#1072;&#1088;&#1072;&#1092;&#1086;&#1085;%20&#1089;&#1086;&#1083;&#1085;&#1094;&#1077;%20&#1089;&#1077;&#1084;&#1077;&#1081;&#1085;&#1099;&#1093;%20&#1086;&#1090;&#1085;&#1086;&#1096;&#1077;&#1085;&#1080;&#1081;\21%20&#1085;&#1086;&#1103;&#1073;&#1088;&#1103;\&#1084;&#1072;&#1089;&#1090;&#1077;&#1088;-&#1082;&#1083;&#1072;&#1089;&#1089;%203\&#1052;&#1072;&#1089;&#1090;&#1077;&#1088;%20&#1082;&#1083;&#1072;&#1089;&#1089;%20&#1076;&#1083;&#1103;%20&#1088;&#1086;&#1076;&#1080;&#1090;&#1077;&#1083;&#1077;&#1081;.MOV" TargetMode="External"/><Relationship Id="rId4" Type="http://schemas.openxmlformats.org/officeDocument/2006/relationships/image" Target="../media/image5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357563"/>
            <a:ext cx="7358063" cy="928693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Разработали: 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 Сухова Оксана Анатольевна</a:t>
            </a:r>
            <a:b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Учитель-логопед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Калачёва Надежда Геннадьевна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Педагог-психолог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3071810"/>
            <a:ext cx="7400925" cy="114300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Психологический марафон 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«Солнце семейных отношений»</a:t>
            </a:r>
            <a:endParaRPr lang="ru-RU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28625" y="2000250"/>
            <a:ext cx="8229600" cy="1000125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Цели психологического марафона: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571500" y="3071813"/>
            <a:ext cx="8158163" cy="3482975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сохранение семейной среды развития и воспитания детей- инвалидов и детей с ОВЗ посредством оказания психолого-педагогической помощи семье;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гармонизация эмоционально-личностной сферы ребёнка и родителей;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28625" y="1785937"/>
            <a:ext cx="8229600" cy="1571624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00375"/>
            <a:ext cx="8229600" cy="3125788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ru-RU" sz="2800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оптимизация детско-родительских взаимоотношений;</a:t>
            </a:r>
          </a:p>
          <a:p>
            <a:pPr lvl="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повышение родительской компетентности.</a:t>
            </a:r>
          </a:p>
          <a:p>
            <a:pPr lvl="0">
              <a:buFont typeface="Wingdings" pitchFamily="2" charset="2"/>
              <a:buChar char="v"/>
            </a:pPr>
            <a:endParaRPr lang="ru-RU" dirty="0" smtClean="0"/>
          </a:p>
          <a:p>
            <a:pPr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28625" y="1785937"/>
            <a:ext cx="8229600" cy="1571624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/>
          <a:lstStyle/>
          <a:p>
            <a:pPr lvl="0">
              <a:buNone/>
            </a:pPr>
            <a:endParaRPr lang="ru-RU" dirty="0" smtClean="0"/>
          </a:p>
          <a:p>
            <a:pPr>
              <a:buNone/>
              <a:defRPr/>
            </a:pPr>
            <a:endParaRPr lang="ru-RU" dirty="0"/>
          </a:p>
        </p:txBody>
      </p:sp>
      <p:pic>
        <p:nvPicPr>
          <p:cNvPr id="4" name="Рисунок 3" descr="IMG_20191115_1418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88" y="1928802"/>
            <a:ext cx="3333773" cy="2500330"/>
          </a:xfrm>
          <a:prstGeom prst="rect">
            <a:avLst/>
          </a:prstGeom>
        </p:spPr>
      </p:pic>
      <p:pic>
        <p:nvPicPr>
          <p:cNvPr id="5" name="Рисунок 4" descr="IMG_20191115_1419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5" y="2714620"/>
            <a:ext cx="2644380" cy="3643338"/>
          </a:xfrm>
          <a:prstGeom prst="rect">
            <a:avLst/>
          </a:prstGeom>
        </p:spPr>
      </p:pic>
      <p:pic>
        <p:nvPicPr>
          <p:cNvPr id="6" name="Рисунок 5" descr="IMG_20191118_1351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2500306"/>
            <a:ext cx="2518172" cy="3357562"/>
          </a:xfrm>
          <a:prstGeom prst="rect">
            <a:avLst/>
          </a:prstGeom>
        </p:spPr>
      </p:pic>
      <p:pic>
        <p:nvPicPr>
          <p:cNvPr id="7" name="Рисунок 6" descr="IMG_20191115_1419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8992" y="4500570"/>
            <a:ext cx="1714512" cy="2214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18. 11. 2019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Психолого-педагогические консультации по темам: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«Развитие связной речи»;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«Игры и упражнения со звуками и словами»;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«В игры играем- речь развиваем»;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«Взаимодействие детского сада и семьи по речевому развитию детей»;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«Обучение грамоте детей с ФФНР».</a:t>
            </a:r>
          </a:p>
          <a:p>
            <a:pPr lvl="0"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E:\КСЕНИЯ\Ежемесячный отчет МЭРИ ПОППИНС\НОЯБРЬ 2019\Психол.марафон солнце семейных отношений\18 ноября\Психолого-педагогические консультации\IMG_20191118_0747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266595">
            <a:off x="650012" y="2109419"/>
            <a:ext cx="2411033" cy="3214710"/>
          </a:xfrm>
          <a:prstGeom prst="rect">
            <a:avLst/>
          </a:prstGeom>
          <a:noFill/>
        </p:spPr>
      </p:pic>
      <p:pic>
        <p:nvPicPr>
          <p:cNvPr id="1027" name="Picture 3" descr="E:\КСЕНИЯ\Ежемесячный отчет МЭРИ ПОППИНС\НОЯБРЬ 2019\Психол.марафон солнце семейных отношений\18 ноября\Психолого-педагогические консультации\IMG_20191118_0751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66479">
            <a:off x="6520512" y="2092327"/>
            <a:ext cx="2261874" cy="3246771"/>
          </a:xfrm>
          <a:prstGeom prst="rect">
            <a:avLst/>
          </a:prstGeom>
          <a:noFill/>
        </p:spPr>
      </p:pic>
      <p:pic>
        <p:nvPicPr>
          <p:cNvPr id="7" name="Рисунок 6" descr="IMG_20191118_0757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7554" y="2714620"/>
            <a:ext cx="2732504" cy="3643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«Понимаю-принимаю»;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«Кризис 3 лет: что делать?»;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«Возрастные особенности детей 4-5 лет»;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«5-6 летние дети. Особенности развития»;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«Психологическая подготовка к обучению в школе».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КСЕНИЯ\Ежемесячный отчет МЭРИ ПОППИНС\НОЯБРЬ 2019\Психол.марафон солнце семейных отношений\18 ноября\Психолого-педагогические консультации\IMG_20191118_074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357430"/>
            <a:ext cx="2678925" cy="3571900"/>
          </a:xfrm>
          <a:prstGeom prst="rect">
            <a:avLst/>
          </a:prstGeom>
          <a:noFill/>
        </p:spPr>
      </p:pic>
      <p:pic>
        <p:nvPicPr>
          <p:cNvPr id="2051" name="Picture 3" descr="E:\КСЕНИЯ\Ежемесячный отчет МЭРИ ПОППИНС\НОЯБРЬ 2019\Психол.марафон солнце семейных отношений\18 ноября\Психолого-педагогические консультации\IMG-a51bdc83ee5175d030e06c0d17ea43f6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357430"/>
            <a:ext cx="2411033" cy="3571900"/>
          </a:xfrm>
          <a:prstGeom prst="rect">
            <a:avLst/>
          </a:prstGeom>
          <a:noFill/>
        </p:spPr>
      </p:pic>
      <p:pic>
        <p:nvPicPr>
          <p:cNvPr id="2052" name="Picture 4" descr="E:\КСЕНИЯ\Ежемесячный отчет МЭРИ ПОППИНС\НОЯБРЬ 2019\Психол.марафон солнце семейных отношений\18 ноября\Психолого-педагогические консультации\IMG_20191118_0741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357430"/>
            <a:ext cx="2428892" cy="34766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928694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sz="2000" dirty="0" smtClean="0"/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Психологический тренинг для родителей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«Я с тобой»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E:\КСЕНИЯ\Ежемесячный отчет МЭРИ ПОППИНС\НОЯБРЬ 2019\Психол.марафон солнце семейных отношений\18 ноября\Психол.тренинг Я с тобой\IMG_20191118_0931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841889">
            <a:off x="450508" y="2855070"/>
            <a:ext cx="1911550" cy="2540321"/>
          </a:xfrm>
          <a:prstGeom prst="rect">
            <a:avLst/>
          </a:prstGeom>
          <a:noFill/>
        </p:spPr>
      </p:pic>
      <p:pic>
        <p:nvPicPr>
          <p:cNvPr id="3076" name="Picture 4" descr="E:\КСЕНИЯ\Ежемесячный отчет МЭРИ ПОППИНС\НОЯБРЬ 2019\Психол.марафон солнце семейных отношений\18 ноября\Психол.тренинг Я с тобой\IMG_20191118_0932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857496"/>
            <a:ext cx="2357454" cy="1768091"/>
          </a:xfrm>
          <a:prstGeom prst="rect">
            <a:avLst/>
          </a:prstGeom>
          <a:noFill/>
        </p:spPr>
      </p:pic>
      <p:pic>
        <p:nvPicPr>
          <p:cNvPr id="3077" name="Picture 5" descr="E:\КСЕНИЯ\Ежемесячный отчет МЭРИ ПОППИНС\НОЯБРЬ 2019\Психол.марафон солнце семейных отношений\18 ноября\Психол.тренинг Я с тобой\IMG_20191118_0932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78713">
            <a:off x="6557508" y="3105288"/>
            <a:ext cx="2083846" cy="2228371"/>
          </a:xfrm>
          <a:prstGeom prst="rect">
            <a:avLst/>
          </a:prstGeom>
          <a:noFill/>
        </p:spPr>
      </p:pic>
      <p:pic>
        <p:nvPicPr>
          <p:cNvPr id="3078" name="Picture 6" descr="E:\КСЕНИЯ\Ежемесячный отчет МЭРИ ПОППИНС\НОЯБРЬ 2019\Психол.марафон солнце семейных отношений\18 ноября\Психол.тренинг Я с тобой\IMG-f1554153e3ac0edbff9ee47192c5fc85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4857760"/>
            <a:ext cx="2286016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928694"/>
          </a:xfrm>
        </p:spPr>
        <p:txBody>
          <a:bodyPr/>
          <a:lstStyle/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Психологическая игра «Радуга настроения»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E:\КСЕНИЯ\Ежемесячный отчет МЭРИ ПОППИНС\НОЯБРЬ 2019\Психол.марафон солнце семейных отношений\18 ноября\Психол.игра Радуга настроения\IMG-ca56b64959bf15e673dcf5ee69698282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714620"/>
            <a:ext cx="2476517" cy="1857388"/>
          </a:xfrm>
          <a:prstGeom prst="rect">
            <a:avLst/>
          </a:prstGeom>
          <a:noFill/>
        </p:spPr>
      </p:pic>
      <p:pic>
        <p:nvPicPr>
          <p:cNvPr id="4099" name="Picture 3" descr="E:\КСЕНИЯ\Ежемесячный отчет МЭРИ ПОППИНС\НОЯБРЬ 2019\Психол.марафон солнце семейных отношений\18 ноября\Психол.игра Радуга настроения\IMG-8299fcf6a2671629793b482bcd98d608-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857496"/>
            <a:ext cx="3905224" cy="3429024"/>
          </a:xfrm>
          <a:prstGeom prst="rect">
            <a:avLst/>
          </a:prstGeom>
          <a:noFill/>
        </p:spPr>
      </p:pic>
      <p:pic>
        <p:nvPicPr>
          <p:cNvPr id="4100" name="Picture 4" descr="E:\КСЕНИЯ\Ежемесячный отчет МЭРИ ПОППИНС\НОЯБРЬ 2019\Психол.марафон солнце семейных отношений\18 ноября\Психол.игра Радуга настроения\IMG-a5a24c69b9d94a0d75a68e9cf075e582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4643446"/>
            <a:ext cx="2571768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19. 11. 2019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3116"/>
            <a:ext cx="8229600" cy="785818"/>
          </a:xfrm>
        </p:spPr>
        <p:txBody>
          <a:bodyPr/>
          <a:lstStyle/>
          <a:p>
            <a:pPr algn="l">
              <a:buFont typeface="Wingdings" pitchFamily="2" charset="2"/>
              <a:buChar char="q"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Семейные клубы для родителей: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«Школа для заботливых родителей»»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7" name="Содержимое 6" descr="P11505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3000372"/>
            <a:ext cx="2071670" cy="2185293"/>
          </a:xfrm>
        </p:spPr>
      </p:pic>
      <p:pic>
        <p:nvPicPr>
          <p:cNvPr id="9" name="Рисунок 8" descr="P11505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4429132"/>
            <a:ext cx="2015946" cy="2071702"/>
          </a:xfrm>
          <a:prstGeom prst="rect">
            <a:avLst/>
          </a:prstGeom>
        </p:spPr>
      </p:pic>
      <p:pic>
        <p:nvPicPr>
          <p:cNvPr id="10" name="Рисунок 9" descr="P11505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071810"/>
            <a:ext cx="2198278" cy="2000264"/>
          </a:xfrm>
          <a:prstGeom prst="rect">
            <a:avLst/>
          </a:prstGeom>
        </p:spPr>
      </p:pic>
      <p:pic>
        <p:nvPicPr>
          <p:cNvPr id="11" name="Рисунок 10" descr="P115058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63052" y="4429132"/>
            <a:ext cx="2208948" cy="2125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571504"/>
          </a:xfrm>
        </p:spPr>
        <p:txBody>
          <a:bodyPr/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«Молодая семья»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Оксана\Desktop\P113097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000372"/>
            <a:ext cx="4037144" cy="3071834"/>
          </a:xfrm>
          <a:prstGeom prst="rect">
            <a:avLst/>
          </a:prstGeom>
          <a:noFill/>
        </p:spPr>
      </p:pic>
      <p:pic>
        <p:nvPicPr>
          <p:cNvPr id="1027" name="Picture 3" descr="C:\Users\Оксана\Desktop\ФОТКИ\114_PANA\P11409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928934"/>
            <a:ext cx="4281518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643050"/>
            <a:ext cx="8229600" cy="1357322"/>
          </a:xfrm>
        </p:spPr>
        <p:txBody>
          <a:bodyPr/>
          <a:lstStyle/>
          <a:p>
            <a:pPr algn="l">
              <a:buFont typeface="Wingdings" pitchFamily="2" charset="2"/>
              <a:buChar char="q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«Музыкальная гостиная» (в гостях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Иловлинская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детская школа искусств)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P115058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21036567">
            <a:off x="429009" y="3004804"/>
            <a:ext cx="2844750" cy="1990034"/>
          </a:xfrm>
        </p:spPr>
      </p:pic>
      <p:pic>
        <p:nvPicPr>
          <p:cNvPr id="8" name="Содержимое 7" descr="P115059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798135">
            <a:off x="5561144" y="3181040"/>
            <a:ext cx="3136385" cy="1916531"/>
          </a:xfrm>
        </p:spPr>
      </p:pic>
      <p:pic>
        <p:nvPicPr>
          <p:cNvPr id="9" name="Рисунок 8" descr="P115059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152747">
            <a:off x="1898436" y="4748456"/>
            <a:ext cx="2571768" cy="1449771"/>
          </a:xfrm>
          <a:prstGeom prst="rect">
            <a:avLst/>
          </a:prstGeom>
        </p:spPr>
      </p:pic>
      <p:pic>
        <p:nvPicPr>
          <p:cNvPr id="10" name="Рисунок 9" descr="P115059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416402">
            <a:off x="4586969" y="4632426"/>
            <a:ext cx="2654120" cy="14961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285852" y="3929066"/>
            <a:ext cx="7358063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20. 11. 2019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3116"/>
            <a:ext cx="8229600" cy="928694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Групповая работа с родителями, имеющими детей с ОВЗ и развивающее занятие с детьми «Цветок»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IMG_20191024_1805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3000372"/>
            <a:ext cx="2471726" cy="2298276"/>
          </a:xfrm>
        </p:spPr>
      </p:pic>
      <p:pic>
        <p:nvPicPr>
          <p:cNvPr id="9" name="Содержимое 8" descr="IMG_20191120_09442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643570" y="3143248"/>
            <a:ext cx="2739672" cy="3214710"/>
          </a:xfrm>
        </p:spPr>
      </p:pic>
      <p:pic>
        <p:nvPicPr>
          <p:cNvPr id="11" name="Рисунок 10" descr="IMG_20191024_1738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71736" y="4429132"/>
            <a:ext cx="2714612" cy="20359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43050"/>
            <a:ext cx="8229600" cy="785818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Развивающее занятие «Волшебный мир красок»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IMG_20191122_10181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19" y="2571744"/>
            <a:ext cx="3810027" cy="2143140"/>
          </a:xfrm>
        </p:spPr>
      </p:pic>
      <p:pic>
        <p:nvPicPr>
          <p:cNvPr id="12" name="Содержимое 11" descr="IMG_20191122_10191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071802" y="4572008"/>
            <a:ext cx="3302023" cy="1857388"/>
          </a:xfrm>
        </p:spPr>
      </p:pic>
      <p:pic>
        <p:nvPicPr>
          <p:cNvPr id="13" name="Рисунок 12" descr="IMG_20191122_1021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18099" y="2571744"/>
            <a:ext cx="3556024" cy="2071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1285860"/>
            <a:ext cx="8229600" cy="35719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IMG_20191122_10331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071678"/>
            <a:ext cx="2794019" cy="1714512"/>
          </a:xfrm>
        </p:spPr>
      </p:pic>
      <p:pic>
        <p:nvPicPr>
          <p:cNvPr id="10" name="Содержимое 9" descr="IMG-20191122-WA0009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214678" y="2000240"/>
            <a:ext cx="2691313" cy="4485521"/>
          </a:xfrm>
        </p:spPr>
      </p:pic>
      <p:pic>
        <p:nvPicPr>
          <p:cNvPr id="11" name="Рисунок 10" descr="IMG-20191122-WA00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36" y="4786322"/>
            <a:ext cx="2786082" cy="1671649"/>
          </a:xfrm>
          <a:prstGeom prst="rect">
            <a:avLst/>
          </a:prstGeom>
        </p:spPr>
      </p:pic>
      <p:pic>
        <p:nvPicPr>
          <p:cNvPr id="14" name="Рисунок 13" descr="IMG-20191122-WA001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2000240"/>
            <a:ext cx="2786082" cy="1857388"/>
          </a:xfrm>
          <a:prstGeom prst="rect">
            <a:avLst/>
          </a:prstGeom>
        </p:spPr>
      </p:pic>
      <p:pic>
        <p:nvPicPr>
          <p:cNvPr id="16" name="Рисунок 15" descr="IMG_20191122_10333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282" y="4643446"/>
            <a:ext cx="2857488" cy="178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71438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Развивающее занятие с детьми с ОВЗ 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«Музыкальное путешествие в осенний лес»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Содержимое 12" descr="P11506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786058"/>
            <a:ext cx="2400288" cy="1931710"/>
          </a:xfrm>
        </p:spPr>
      </p:pic>
      <p:pic>
        <p:nvPicPr>
          <p:cNvPr id="15" name="Содержимое 14" descr="P115060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143240" y="2786058"/>
            <a:ext cx="2500330" cy="1857388"/>
          </a:xfrm>
        </p:spPr>
      </p:pic>
      <p:pic>
        <p:nvPicPr>
          <p:cNvPr id="17" name="Рисунок 16" descr="P11506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00760" y="2857496"/>
            <a:ext cx="2857487" cy="1857388"/>
          </a:xfrm>
          <a:prstGeom prst="rect">
            <a:avLst/>
          </a:prstGeom>
        </p:spPr>
      </p:pic>
      <p:pic>
        <p:nvPicPr>
          <p:cNvPr id="18" name="Рисунок 17" descr="P11506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14414" y="4857760"/>
            <a:ext cx="2924578" cy="1648659"/>
          </a:xfrm>
          <a:prstGeom prst="rect">
            <a:avLst/>
          </a:prstGeom>
        </p:spPr>
      </p:pic>
      <p:pic>
        <p:nvPicPr>
          <p:cNvPr id="19" name="Рисунок 18" descr="P115061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6314" y="4857760"/>
            <a:ext cx="2786082" cy="1632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85926"/>
            <a:ext cx="8229600" cy="71438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Развивающее занятие «Вместе веселее»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9" descr="IMG_20191122_09022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21129563">
            <a:off x="497470" y="2680522"/>
            <a:ext cx="3287929" cy="2282423"/>
          </a:xfrm>
        </p:spPr>
      </p:pic>
      <p:pic>
        <p:nvPicPr>
          <p:cNvPr id="11" name="Содержимое 10" descr="IMG_20191122_09023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771129">
            <a:off x="5304675" y="2834428"/>
            <a:ext cx="3281386" cy="2461040"/>
          </a:xfrm>
        </p:spPr>
      </p:pic>
      <p:pic>
        <p:nvPicPr>
          <p:cNvPr id="12" name="Рисунок 11" descr="IMG_20191122_0911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0166" y="4714884"/>
            <a:ext cx="2423552" cy="1817664"/>
          </a:xfrm>
          <a:prstGeom prst="rect">
            <a:avLst/>
          </a:prstGeom>
        </p:spPr>
      </p:pic>
      <p:pic>
        <p:nvPicPr>
          <p:cNvPr id="14" name="Рисунок 13" descr="IMG_20191122_0912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6248" y="4786322"/>
            <a:ext cx="2303871" cy="17279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21. 11. 2019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1785926"/>
            <a:ext cx="8229600" cy="1571636"/>
          </a:xfrm>
        </p:spPr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Мастер-класс для родителей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«Необычное в обычном»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Знакомство родителей с развивающей книжкой 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«Мягкий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бизиборд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0" name="Рисунок 9" descr="IMG-20191122-WA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60" y="3371056"/>
            <a:ext cx="2571768" cy="3058340"/>
          </a:xfrm>
          <a:prstGeom prst="rect">
            <a:avLst/>
          </a:prstGeom>
        </p:spPr>
      </p:pic>
      <p:pic>
        <p:nvPicPr>
          <p:cNvPr id="11" name="Рисунок 10" descr="IMG-20191122-WA0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286124"/>
            <a:ext cx="2428892" cy="3214710"/>
          </a:xfrm>
          <a:prstGeom prst="rect">
            <a:avLst/>
          </a:prstGeom>
        </p:spPr>
      </p:pic>
      <p:pic>
        <p:nvPicPr>
          <p:cNvPr id="13" name="Содержимое 12" descr="IMG-20191122-WA0008.jp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3214678" y="3429000"/>
            <a:ext cx="2233623" cy="29781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1143008"/>
          </a:xfrm>
        </p:spPr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Мастер-класс для родителей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«Необычное в обычном»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(рисование на пене для бритья)</a:t>
            </a:r>
            <a:endParaRPr lang="ru-RU" sz="2400" dirty="0"/>
          </a:p>
        </p:txBody>
      </p:sp>
      <p:pic>
        <p:nvPicPr>
          <p:cNvPr id="9" name="Содержимое 8" descr="IMG-17adafe838e71b10d3c5fa8dc933e939-V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000760" y="3071810"/>
            <a:ext cx="2729919" cy="1561357"/>
          </a:xfrm>
        </p:spPr>
      </p:pic>
      <p:pic>
        <p:nvPicPr>
          <p:cNvPr id="10" name="Содержимое 9" descr="IMG-668cc47658aa5ba441aff6a6df0d6988-V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071802" y="4000504"/>
            <a:ext cx="2794019" cy="1571636"/>
          </a:xfrm>
        </p:spPr>
      </p:pic>
      <p:pic>
        <p:nvPicPr>
          <p:cNvPr id="11" name="Рисунок 10" descr="IMG-260633c6c22764d438b06af6612f3977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5143512"/>
            <a:ext cx="2794021" cy="1571636"/>
          </a:xfrm>
          <a:prstGeom prst="rect">
            <a:avLst/>
          </a:prstGeom>
        </p:spPr>
      </p:pic>
      <p:pic>
        <p:nvPicPr>
          <p:cNvPr id="12" name="Рисунок 11" descr="IMG-c9080fb8cc75598940774dbf11466dc8-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3071810"/>
            <a:ext cx="2794019" cy="1571636"/>
          </a:xfrm>
          <a:prstGeom prst="rect">
            <a:avLst/>
          </a:prstGeom>
        </p:spPr>
      </p:pic>
      <p:pic>
        <p:nvPicPr>
          <p:cNvPr id="13" name="Рисунок 12" descr="IMG-5bd025a98341d74af1c39334134751cb-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5183696"/>
            <a:ext cx="2714644" cy="15269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928802"/>
            <a:ext cx="8229600" cy="1143008"/>
          </a:xfrm>
        </p:spPr>
        <p:txBody>
          <a:bodyPr/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Мастер-класс для родителей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«Необычное в обычном»</a:t>
            </a:r>
            <a:b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(изготовление тряпичной куклы)</a:t>
            </a:r>
            <a:endParaRPr lang="ru-RU" sz="2400" dirty="0"/>
          </a:p>
        </p:txBody>
      </p:sp>
      <p:pic>
        <p:nvPicPr>
          <p:cNvPr id="6146" name="Picture 2" descr="E:\КСЕНИЯ\Ежемесячный отчет МЭРИ ПОППИНС\НОЯБРЬ 2019\Психол.марафон солнце семейных отношений\21 ноября\мастер-класс 3\IMG-20191129-WA00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42910" y="3429000"/>
            <a:ext cx="3786214" cy="2969580"/>
          </a:xfrm>
          <a:prstGeom prst="rect">
            <a:avLst/>
          </a:prstGeom>
          <a:noFill/>
        </p:spPr>
      </p:pic>
      <p:pic>
        <p:nvPicPr>
          <p:cNvPr id="15" name="Мастер класс для родителей.MOV">
            <a:hlinkClick r:id="" action="ppaction://media"/>
          </p:cNvPr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5143503" y="3500438"/>
            <a:ext cx="3514721" cy="2928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22. 11. 2019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Благотворительная акция «Дари добро» (оказание материальной помощи ребенку- инвалиду на лечение в московской клинике) и концертная программа «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Цветик-семицветик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>
              <a:buNone/>
            </a:pP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20191115_1419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3000372"/>
            <a:ext cx="2625346" cy="3571900"/>
          </a:xfrm>
          <a:prstGeom prst="rect">
            <a:avLst/>
          </a:prstGeom>
        </p:spPr>
      </p:pic>
      <p:pic>
        <p:nvPicPr>
          <p:cNvPr id="5" name="Рисунок 4" descr="IMG_20191122_1603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3000372"/>
            <a:ext cx="2500331" cy="1875248"/>
          </a:xfrm>
          <a:prstGeom prst="rect">
            <a:avLst/>
          </a:prstGeom>
        </p:spPr>
      </p:pic>
      <p:pic>
        <p:nvPicPr>
          <p:cNvPr id="6" name="Рисунок 5" descr="IMG_20191122_1608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2928934"/>
            <a:ext cx="2500330" cy="1875247"/>
          </a:xfrm>
          <a:prstGeom prst="rect">
            <a:avLst/>
          </a:prstGeom>
        </p:spPr>
      </p:pic>
      <p:pic>
        <p:nvPicPr>
          <p:cNvPr id="7" name="Рисунок 6" descr="IMG_20191122_1615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57554" y="5000636"/>
            <a:ext cx="2571768" cy="1665503"/>
          </a:xfrm>
          <a:prstGeom prst="rect">
            <a:avLst/>
          </a:prstGeom>
        </p:spPr>
      </p:pic>
      <p:pic>
        <p:nvPicPr>
          <p:cNvPr id="8" name="Рисунок 7" descr="IMG_20191122_16181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00826" y="5000636"/>
            <a:ext cx="2428892" cy="1660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20191122_1627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1" y="2500306"/>
            <a:ext cx="3214710" cy="2941119"/>
          </a:xfrm>
        </p:spPr>
      </p:pic>
      <p:pic>
        <p:nvPicPr>
          <p:cNvPr id="5" name="Рисунок 4" descr="IMG_20191122_1631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4643446"/>
            <a:ext cx="2000232" cy="1500174"/>
          </a:xfrm>
          <a:prstGeom prst="rect">
            <a:avLst/>
          </a:prstGeom>
        </p:spPr>
      </p:pic>
      <p:pic>
        <p:nvPicPr>
          <p:cNvPr id="7" name="Рисунок 6" descr="IMG_20191122_1633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2143116"/>
            <a:ext cx="2871870" cy="2643206"/>
          </a:xfrm>
          <a:prstGeom prst="rect">
            <a:avLst/>
          </a:prstGeom>
        </p:spPr>
      </p:pic>
      <p:pic>
        <p:nvPicPr>
          <p:cNvPr id="8" name="Рисунок 7" descr="IMG_20191122_16020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868" y="2428868"/>
            <a:ext cx="2286016" cy="1714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07196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 время проведения психологического марафона было подготовлено 220 буклетов и памяток по различным психолого-педагогическим темам, которые были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разданы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родителям.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4" descr="E:\КСЕНИЯ\Ежемесячный отчет МЭРИ ПОППИНС\НОЯБРЬ 2019\Психол.марафон солнце семейных отношений\18 ноября\Психолого-педагогические консультации\IMG_20191118_0759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4500570"/>
            <a:ext cx="2571768" cy="1928826"/>
          </a:xfrm>
          <a:prstGeom prst="rect">
            <a:avLst/>
          </a:prstGeom>
          <a:noFill/>
        </p:spPr>
      </p:pic>
      <p:pic>
        <p:nvPicPr>
          <p:cNvPr id="11" name="Рисунок 10" descr="IMG_20210118_1412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33567">
            <a:off x="482789" y="4748768"/>
            <a:ext cx="2259947" cy="1694960"/>
          </a:xfrm>
          <a:prstGeom prst="rect">
            <a:avLst/>
          </a:prstGeom>
        </p:spPr>
      </p:pic>
      <p:pic>
        <p:nvPicPr>
          <p:cNvPr id="12" name="Рисунок 11" descr="IMG_20210118_1412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80726">
            <a:off x="6463223" y="4575463"/>
            <a:ext cx="2328829" cy="1746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28628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проведения психологического марафона «Солнце семейных отношений»</a:t>
            </a:r>
          </a:p>
          <a:p>
            <a:pPr>
              <a:buNone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Качественные результаты: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 родителей возник интерес к процессу развития ребенка, желание и умение видеть маленькие, но важные для ребенка достижения;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Повысилась активность родителей в вопросах сотрудничества со специалистами детского сада, желание участвовать в психолого-педагогических мероприятиях (семинарах, психологических тренингах, консультациях и т.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Расширился круг общения среди родителей детского сада;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Появилось желание принимать участие в коррекционно-образовательном процессе ребенка с пониманием значимости этого для их ребенка; развитие чувства удовлетворенности от успешного применения своих знаний в воспитании и развитии ребенка.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286280"/>
          </a:xfrm>
        </p:spPr>
        <p:txBody>
          <a:bodyPr/>
          <a:lstStyle/>
          <a:p>
            <a:pPr>
              <a:buNone/>
            </a:pP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Количественные результаты: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Проведено 35 психолого-педагогических консультаций для родителей детей дошкольного возраста, в том числе родителей, воспитывающих детей – инвалидов и детей с ОВЗ 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психологическом тренинге «Я с тобой» присутствовало  6 родителей;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Психологическую игру «Радуга настроения» посетило 12 детей подготовительной группы;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семейных клубах «Молодая семья» и «Школа для молодых родителей» присутствовало 16 родителей и 5 детей раннего возраста;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«Музыкальную гостиную», куда была приглашена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Иловлинская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детская школа искусств, посетило 10 родителей и 30 детей дошкольного возраста;</a:t>
            </a:r>
          </a:p>
          <a:p>
            <a:pPr algn="just">
              <a:buFont typeface="Wingdings" pitchFamily="2" charset="2"/>
              <a:buChar char="ü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43404"/>
          </a:xfrm>
        </p:spPr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развивающем занятии «Волшебный мир красок» находилось 13 детей старшего дошкольного возраста;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музыкальном занятии «Музыкальное путешествие в осенний лес» присутствовало 5 детей с ограниченными возможностями здоровья;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групповой работе с родителями и развивающем занятии с детьми «Цветок» было приглашено 15 родителей и  5 детей с ОВЗ;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Развивающее занятие «Вместе веселее» посетило 4 ребенка старшего дошкольного возраста;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мастер- классы «Необычное в обычном» было приглашено 22 родителя детей раннего возраста;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благотворительной акции «Дари добро» и концертной программе «Цветик-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семицветик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присутствовало 27 родителей 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и 45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детей дошкольного возраста.</a:t>
            </a:r>
          </a:p>
          <a:p>
            <a:pPr algn="just">
              <a:buFont typeface="Wingdings" pitchFamily="2" charset="2"/>
              <a:buChar char="ü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357290" y="3887801"/>
            <a:ext cx="7358063" cy="1470025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85728"/>
            <a:ext cx="7400925" cy="1785950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893</TotalTime>
  <Words>582</Words>
  <Application>Microsoft Office PowerPoint</Application>
  <PresentationFormat>Экран (4:3)</PresentationFormat>
  <Paragraphs>58</Paragraphs>
  <Slides>33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Шаблон 2</vt:lpstr>
      <vt:lpstr>                                          Разработали:                               Сухова Оксана Анатольевна                                  Учитель-логопед                                    Калачёва Надежда Геннадьевна                                   Педагог-психолог </vt:lpstr>
      <vt:lpstr>Цели психологического марафона:</vt:lpstr>
      <vt:lpstr>Слайд 3</vt:lpstr>
      <vt:lpstr>Слайд 4</vt:lpstr>
      <vt:lpstr>18. 11. 2019 год</vt:lpstr>
      <vt:lpstr>Слайд 6</vt:lpstr>
      <vt:lpstr>Слайд 7</vt:lpstr>
      <vt:lpstr>Слайд 8</vt:lpstr>
      <vt:lpstr>Слайд 9</vt:lpstr>
      <vt:lpstr> 2. Психологический тренинг для родителей  «Я с тобой»</vt:lpstr>
      <vt:lpstr>Слайд 11</vt:lpstr>
      <vt:lpstr>19. 11. 2019 год</vt:lpstr>
      <vt:lpstr> 1. Семейные клубы для родителей:       «Школа для заботливых родителей»» </vt:lpstr>
      <vt:lpstr>«Молодая семья»</vt:lpstr>
      <vt:lpstr> 2. «Музыкальная гостиная» (в гостях Иловлинская детская школа искусств)</vt:lpstr>
      <vt:lpstr>20. 11. 2019 год</vt:lpstr>
      <vt:lpstr>  Групповая работа с родителями, имеющими детей с ОВЗ и развивающее занятие с детьми «Цветок» </vt:lpstr>
      <vt:lpstr> Развивающее занятие «Волшебный мир красок»</vt:lpstr>
      <vt:lpstr> </vt:lpstr>
      <vt:lpstr> Развивающее занятие с детьми с ОВЗ  «Музыкальное путешествие в осенний лес»</vt:lpstr>
      <vt:lpstr> Развивающее занятие «Вместе веселее»</vt:lpstr>
      <vt:lpstr>21. 11. 2019 год</vt:lpstr>
      <vt:lpstr>Мастер-класс для родителей  «Необычное в обычном» Знакомство родителей с развивающей книжкой  «Мягкий бизиборд»</vt:lpstr>
      <vt:lpstr>Мастер-класс для родителей  «Необычное в обычном» (рисование на пене для бритья)</vt:lpstr>
      <vt:lpstr>Мастер-класс для родителей  «Необычное в обычном» (изготовление тряпичной куклы)</vt:lpstr>
      <vt:lpstr>22. 11. 2019 год</vt:lpstr>
      <vt:lpstr>Слайд 27</vt:lpstr>
      <vt:lpstr>Слайд 28</vt:lpstr>
      <vt:lpstr>Слайд 29</vt:lpstr>
      <vt:lpstr>Слайд 30</vt:lpstr>
      <vt:lpstr>Слайд 31</vt:lpstr>
      <vt:lpstr>Слайд 32</vt:lpstr>
      <vt:lpstr>Спасибо за внимание!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 Каленюк</dc:creator>
  <cp:lastModifiedBy>Дмитрий Каленюк</cp:lastModifiedBy>
  <cp:revision>89</cp:revision>
  <cp:lastPrinted>2021-01-18T11:51:04Z</cp:lastPrinted>
  <dcterms:created xsi:type="dcterms:W3CDTF">2017-04-19T05:40:24Z</dcterms:created>
  <dcterms:modified xsi:type="dcterms:W3CDTF">2021-03-04T10:36:08Z</dcterms:modified>
</cp:coreProperties>
</file>