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ppt/slides/_rels/slide8.xml.rels" ContentType="application/vnd.openxmlformats-package.relationships+xml"/>
  <Override PartName="/ppt/slides/_rels/slide12.xml.rels" ContentType="application/vnd.openxmlformats-package.relationships+xml"/>
  <Override PartName="/ppt/slides/_rels/slide14.xml.rels" ContentType="application/vnd.openxmlformats-package.relationships+xml"/>
  <Override PartName="/ppt/slides/_rels/slide19.xml.rels" ContentType="application/vnd.openxmlformats-package.relationships+xml"/>
  <Override PartName="/ppt/slides/_rels/slide4.xml.rels" ContentType="application/vnd.openxmlformats-package.relationships+xml"/>
  <Override PartName="/ppt/slides/_rels/slide10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6.xml.rels" ContentType="application/vnd.openxmlformats-package.relationships+xml"/>
  <Override PartName="/ppt/slides/_rels/slide3.xml.rels" ContentType="application/vnd.openxmlformats-package.relationships+xml"/>
  <Override PartName="/ppt/slides/_rels/slide15.xml.rels" ContentType="application/vnd.openxmlformats-package.relationships+xml"/>
  <Override PartName="/ppt/slides/_rels/slide1.xml.rels" ContentType="application/vnd.openxmlformats-package.relationships+xml"/>
  <Override PartName="/ppt/slides/_rels/slide9.xml.rels" ContentType="application/vnd.openxmlformats-package.relationships+xml"/>
  <Override PartName="/ppt/slides/_rels/slide13.xml.rels" ContentType="application/vnd.openxmlformats-package.relationships+xml"/>
  <Override PartName="/ppt/slides/_rels/slide11.xml.rels" ContentType="application/vnd.openxmlformats-package.relationships+xml"/>
  <Override PartName="/ppt/slides/_rels/slide7.xml.rels" ContentType="application/vnd.openxmlformats-package.relationships+xml"/>
  <Override PartName="/ppt/slides/_rels/slide2.xml.rels" ContentType="application/vnd.openxmlformats-package.relationships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16.xml" ContentType="application/vnd.openxmlformats-officedocument.presentationml.slide+xml"/>
  <Override PartName="/ppt/slides/slide3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_rels/presentation.xml.rels" ContentType="application/vnd.openxmlformats-package.relationships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_rels/slideLayout51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9.xml.rels" ContentType="application/vnd.openxmlformats-package.relationships+xml"/>
  <Override PartName="/ppt/slideLayouts/slideLayout58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presProps.xml" ContentType="application/vnd.openxmlformats-officedocument.presentationml.presProps+xml"/>
  <Override PartName="/ppt/media/image35.jpeg" ContentType="image/jpeg"/>
  <Override PartName="/ppt/media/image34.jpeg" ContentType="image/jpeg"/>
  <Override PartName="/ppt/media/image33.jpeg" ContentType="image/jpeg"/>
  <Override PartName="/ppt/media/image32.jpeg" ContentType="image/jpeg"/>
  <Override PartName="/ppt/media/image31.jpeg" ContentType="image/jpeg"/>
  <Override PartName="/ppt/media/image12.jpeg" ContentType="image/jpeg"/>
  <Override PartName="/ppt/media/image28.jpeg" ContentType="image/jpeg"/>
  <Override PartName="/ppt/media/image2.jpeg" ContentType="image/jpeg"/>
  <Override PartName="/ppt/media/image14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26.jpeg" ContentType="image/jpeg"/>
  <Override PartName="/ppt/media/image40.jpeg" ContentType="image/jpeg"/>
  <Override PartName="/ppt/media/image6.jpeg" ContentType="image/jpeg"/>
  <Override PartName="/ppt/media/image7.jpeg" ContentType="image/jpeg"/>
  <Override PartName="/ppt/media/image41.jpeg" ContentType="image/jpeg"/>
  <Override PartName="/ppt/media/image13.jpeg" ContentType="image/jpeg"/>
  <Override PartName="/ppt/media/image39.jpeg" ContentType="image/jpeg"/>
  <Override PartName="/ppt/media/image23.jpeg" ContentType="image/jpeg"/>
  <Override PartName="/ppt/media/image38.jpeg" ContentType="image/jpeg"/>
  <Override PartName="/ppt/media/image22.jpeg" ContentType="image/jpeg"/>
  <Override PartName="/ppt/media/image11.jpeg" ContentType="image/jpeg"/>
  <Override PartName="/ppt/media/image37.jpeg" ContentType="image/jpeg"/>
  <Override PartName="/ppt/media/image21.jpeg" ContentType="image/jpeg"/>
  <Override PartName="/ppt/media/image27.jpeg" ContentType="image/jpeg"/>
  <Override PartName="/ppt/media/image1.jpeg" ContentType="image/jpeg"/>
  <Override PartName="/ppt/media/image15.jpeg" ContentType="image/jpeg"/>
  <Override PartName="/ppt/media/image29.jpeg" ContentType="image/jpeg"/>
  <Override PartName="/ppt/media/image3.jpeg" ContentType="image/jpeg"/>
  <Override PartName="/ppt/media/image16.jpeg" ContentType="image/jpeg"/>
  <Override PartName="/ppt/media/image4.jpeg" ContentType="image/jpeg"/>
  <Override PartName="/ppt/media/image5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36.jpeg" ContentType="image/jpeg"/>
  <Override PartName="/ppt/media/image24.jpeg" ContentType="image/jpeg"/>
  <Override PartName="/ppt/media/image25.jpeg" ContentType="image/jpeg"/>
  <Override PartName="/ppt/media/image30.jpeg" ContentType="image/jpeg"/>
  <Override PartName="/ppt/presentation.xml" ContentType="application/vnd.openxmlformats-officedocument.presentationml.presentation.main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79A45C2-797E-4D91-B7AC-88EE9630F9B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35076C8-DF07-4AB0-B14C-0F803FC9BA7B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FB5A43E-2DD1-4543-9217-8B67A8F1328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D82CF70-7C72-418D-A9A5-28168FF2F40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8EB4689-736A-4C97-9A5C-115ECBB650D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subTitle"/>
          </p:nvPr>
        </p:nvSpPr>
        <p:spPr>
          <a:xfrm>
            <a:off x="1009440" y="675720"/>
            <a:ext cx="7124760" cy="428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94EF1DE-D326-4166-94C9-9FF95ADDE13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A465683-7504-4219-9ADA-12383F3B94C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35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831451C-5992-4291-97F6-4FC77268321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3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F3835B9-31DD-4AD4-AC2E-3B7C26400EA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E6FD15F-116F-4D86-8056-3B6A13F5AF9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47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6037768-7944-4813-A48D-DA5366AA3CBC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51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52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53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154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B90AC78-0FB9-43FB-ACF6-795AE0D0A696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ACB92F9-E947-4298-BC9C-EC8CFA68C39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7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CE62D678-85A7-4131-A9D9-0BD6AB66E6E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7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6023F47F-94F2-49B5-837C-0D00622BB7E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7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8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E92AC75-13F2-49D8-93E7-31362A54817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0AA2158F-DE37-4FA2-B03E-0EA96F0FBC4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subTitle"/>
          </p:nvPr>
        </p:nvSpPr>
        <p:spPr>
          <a:xfrm>
            <a:off x="1009440" y="675720"/>
            <a:ext cx="7124760" cy="428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07C4F55-61C7-4103-B177-19841C13FE3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8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8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8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BD7C4C3-DB09-4F1D-8A58-038A7A68909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8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8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90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BD3C9CD-96EF-45BC-B96C-6394DEE8076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9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9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9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28A4669-CA5E-4D8B-98A7-A7D67F94FC3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9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97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847E4EBA-B6B5-400D-874E-B3D29616FBC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9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30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30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302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A824F5F-582A-499C-94FA-7F13BC9CD36C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0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305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306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307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308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309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B022D0F-8B8A-4198-BBD5-0780315EF0E8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87B530E7-C9CD-4E80-A4F2-1AC6F291B45D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3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216D2588-6514-4078-A6C7-04754482367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3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83BB9B5D-4C38-43AC-98BA-83969CF01F9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3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3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25CB777-B4A9-41B8-8FBD-6E7DEE427DB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BDC5F4B1-5CD9-4A74-8559-85AED354DB50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PlaceHolder 1"/>
          <p:cNvSpPr>
            <a:spLocks noGrp="1"/>
          </p:cNvSpPr>
          <p:nvPr>
            <p:ph type="subTitle"/>
          </p:nvPr>
        </p:nvSpPr>
        <p:spPr>
          <a:xfrm>
            <a:off x="1009440" y="675720"/>
            <a:ext cx="7124760" cy="428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1E063498-F0CD-4C9D-94B9-2888D53000E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3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4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4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5E260EC7-82A9-4D48-91CE-71106C84CDD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4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4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45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11A7220-98D9-48D6-B295-12C7F116626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4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48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49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778F6AB4-4F78-4587-BF02-33FF8C45391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52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9C9FF541-56F7-443D-B64D-FA77E84D72F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5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5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5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57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63F1BDA7-D67A-4B50-888F-0248EA981004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5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60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61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62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63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64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2C5B0A6D-DE71-4952-A2C6-F391700DE799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1A7AC0F0-FF5E-4E81-B61B-FFE15764F17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58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1F8099FA-CE42-479E-ACEE-33C849630A5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58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F603BE07-DFA8-4CAE-9026-528E1C73802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58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9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84F88CEB-1DA6-42FA-B10B-6AAA0C004BA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24B5ED47-5DD6-4B06-A2B2-76A051BFFC1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PlaceHolder 1"/>
          <p:cNvSpPr>
            <a:spLocks noGrp="1"/>
          </p:cNvSpPr>
          <p:nvPr>
            <p:ph type="subTitle"/>
          </p:nvPr>
        </p:nvSpPr>
        <p:spPr>
          <a:xfrm>
            <a:off x="1009440" y="675720"/>
            <a:ext cx="7124760" cy="428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8A075B12-85D9-4AB1-90BC-5DED2F3018D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59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9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9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569FF503-0EB8-4452-93E3-3F5C55C1FA8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59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9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00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C9447F13-FE09-4EC0-8532-C73F9E3CCF8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0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0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04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9BD38222-2A5B-4D1D-8F17-E7B0ABD9D5B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0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07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A59197C4-6ADF-4F86-BB9A-5FAEABD96F8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0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1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11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12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CA7848FE-5E65-448E-8125-22BE9636978A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61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15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16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17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18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19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B63BC9BB-0C99-47DA-9C15-72D8D3E2563D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7EA256C4-4A8B-4CCD-824B-CB4DB162DDB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034664AC-8C7A-40CD-A356-9A06CBDDA23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4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07B41252-939A-49D8-A5DD-CE87584E62B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4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4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CDF86A5E-9699-4730-A4CA-243337968E4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A0265700-21C5-4FF8-851F-165E4BB6BD8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PlaceHolder 1"/>
          <p:cNvSpPr>
            <a:spLocks noGrp="1"/>
          </p:cNvSpPr>
          <p:nvPr>
            <p:ph type="subTitle"/>
          </p:nvPr>
        </p:nvSpPr>
        <p:spPr>
          <a:xfrm>
            <a:off x="1009440" y="675720"/>
            <a:ext cx="7124760" cy="428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D55E997D-C1FA-41C3-94F1-19E451192289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5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5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5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F7ACD96E-B4AF-4C21-9132-02678AE8A2C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5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5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56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70BFDD58-8547-4BAD-8B62-D6F73315034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5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59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60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F4A90160-2B9A-4A75-A56B-277B7E81B5F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6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63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4239F513-C16E-4E74-B9EF-1FA1BC5FD23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6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6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6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68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4744C3C4-1626-48B7-99F0-87EB1E541406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7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71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72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73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74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75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25E7A7D7-9644-4402-8FE6-419519B8C539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12000">
              <a:srgbClr val="81ad3c"/>
            </a:gs>
            <a:gs pos="100000">
              <a:srgbClr val="beed6e"/>
            </a:gs>
          </a:gsLst>
          <a:lin ang="162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134"/>
          <p:cNvGrpSpPr/>
          <p:nvPr/>
        </p:nvGrpSpPr>
        <p:grpSpPr>
          <a:xfrm>
            <a:off x="-140400" y="0"/>
            <a:ext cx="9426960" cy="6857640"/>
            <a:chOff x="-140400" y="0"/>
            <a:chExt cx="9426960" cy="6857640"/>
          </a:xfrm>
        </p:grpSpPr>
        <p:grpSp>
          <p:nvGrpSpPr>
            <p:cNvPr id="1" name="Group 638"/>
            <p:cNvGrpSpPr/>
            <p:nvPr/>
          </p:nvGrpSpPr>
          <p:grpSpPr>
            <a:xfrm>
              <a:off x="-140400" y="146520"/>
              <a:ext cx="9426960" cy="6439320"/>
              <a:chOff x="-140400" y="146520"/>
              <a:chExt cx="9426960" cy="6439320"/>
            </a:xfrm>
          </p:grpSpPr>
          <p:grpSp>
            <p:nvGrpSpPr>
              <p:cNvPr id="2" name="Group 121"/>
              <p:cNvGrpSpPr/>
              <p:nvPr/>
            </p:nvGrpSpPr>
            <p:grpSpPr>
              <a:xfrm>
                <a:off x="-140400" y="185760"/>
                <a:ext cx="1426320" cy="1398240"/>
                <a:chOff x="-140400" y="185760"/>
                <a:chExt cx="1426320" cy="1398240"/>
              </a:xfrm>
            </p:grpSpPr>
            <p:sp>
              <p:nvSpPr>
                <p:cNvPr id="3" name="Freeform 72"/>
                <p:cNvSpPr/>
                <p:nvPr/>
              </p:nvSpPr>
              <p:spPr>
                <a:xfrm rot="2429400">
                  <a:off x="783000" y="602280"/>
                  <a:ext cx="144720" cy="215640"/>
                </a:xfrm>
                <a:custGeom>
                  <a:avLst/>
                  <a:gdLst>
                    <a:gd name="textAreaLeft" fmla="*/ 0 w 144720"/>
                    <a:gd name="textAreaRight" fmla="*/ 145080 w 14472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" name="Freeform 73"/>
                <p:cNvSpPr/>
                <p:nvPr/>
              </p:nvSpPr>
              <p:spPr>
                <a:xfrm rot="2429400">
                  <a:off x="837720" y="844200"/>
                  <a:ext cx="360" cy="72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720"/>
                    <a:gd name="textAreaBottom" fmla="*/ 1080 h 72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" name="Freeform 74"/>
                <p:cNvSpPr/>
                <p:nvPr/>
              </p:nvSpPr>
              <p:spPr>
                <a:xfrm rot="2429400">
                  <a:off x="901080" y="703440"/>
                  <a:ext cx="145800" cy="215640"/>
                </a:xfrm>
                <a:custGeom>
                  <a:avLst/>
                  <a:gdLst>
                    <a:gd name="textAreaLeft" fmla="*/ 0 w 145800"/>
                    <a:gd name="textAreaRight" fmla="*/ 146160 w 14580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" name="Freeform 75"/>
                <p:cNvSpPr/>
                <p:nvPr/>
              </p:nvSpPr>
              <p:spPr>
                <a:xfrm rot="2429400">
                  <a:off x="8640" y="446760"/>
                  <a:ext cx="1127880" cy="875520"/>
                </a:xfrm>
                <a:custGeom>
                  <a:avLst/>
                  <a:gdLst>
                    <a:gd name="textAreaLeft" fmla="*/ 0 w 1127880"/>
                    <a:gd name="textAreaRight" fmla="*/ 1128240 w 1127880"/>
                    <a:gd name="textAreaTop" fmla="*/ 0 h 875520"/>
                    <a:gd name="textAreaBottom" fmla="*/ 875880 h 87552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7" name="Group 142"/>
              <p:cNvGrpSpPr/>
              <p:nvPr/>
            </p:nvGrpSpPr>
            <p:grpSpPr>
              <a:xfrm>
                <a:off x="210240" y="1460160"/>
                <a:ext cx="1280160" cy="1236960"/>
                <a:chOff x="210240" y="1460160"/>
                <a:chExt cx="1280160" cy="1236960"/>
              </a:xfrm>
            </p:grpSpPr>
            <p:sp>
              <p:nvSpPr>
                <p:cNvPr id="8" name="Freeform 79"/>
                <p:cNvSpPr/>
                <p:nvPr/>
              </p:nvSpPr>
              <p:spPr>
                <a:xfrm rot="19493400">
                  <a:off x="620280" y="18500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9" name="Freeform 80"/>
                <p:cNvSpPr/>
                <p:nvPr/>
              </p:nvSpPr>
              <p:spPr>
                <a:xfrm rot="19493400">
                  <a:off x="771120" y="1969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0" name="Freeform 81"/>
                <p:cNvSpPr/>
                <p:nvPr/>
              </p:nvSpPr>
              <p:spPr>
                <a:xfrm rot="19493400">
                  <a:off x="717120" y="17816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1" name="Freeform 82"/>
                <p:cNvSpPr/>
                <p:nvPr/>
              </p:nvSpPr>
              <p:spPr>
                <a:xfrm rot="19493400">
                  <a:off x="353880" y="1671480"/>
                  <a:ext cx="992520" cy="813960"/>
                </a:xfrm>
                <a:custGeom>
                  <a:avLst/>
                  <a:gdLst>
                    <a:gd name="textAreaLeft" fmla="*/ 0 w 992520"/>
                    <a:gd name="textAreaRight" fmla="*/ 992880 w 992520"/>
                    <a:gd name="textAreaTop" fmla="*/ 0 h 813960"/>
                    <a:gd name="textAreaBottom" fmla="*/ 814320 h 8139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2" name="Group 147"/>
              <p:cNvGrpSpPr/>
              <p:nvPr/>
            </p:nvGrpSpPr>
            <p:grpSpPr>
              <a:xfrm>
                <a:off x="228600" y="4343760"/>
                <a:ext cx="1421280" cy="1367640"/>
                <a:chOff x="228600" y="4343760"/>
                <a:chExt cx="1421280" cy="1367640"/>
              </a:xfrm>
            </p:grpSpPr>
            <p:sp>
              <p:nvSpPr>
                <p:cNvPr id="13" name="Freeform 86"/>
                <p:cNvSpPr/>
                <p:nvPr/>
              </p:nvSpPr>
              <p:spPr>
                <a:xfrm rot="19711200">
                  <a:off x="680400" y="4746240"/>
                  <a:ext cx="131760" cy="196200"/>
                </a:xfrm>
                <a:custGeom>
                  <a:avLst/>
                  <a:gdLst>
                    <a:gd name="textAreaLeft" fmla="*/ 0 w 131760"/>
                    <a:gd name="textAreaRight" fmla="*/ 132120 w 13176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4" name="Freeform 87"/>
                <p:cNvSpPr/>
                <p:nvPr/>
              </p:nvSpPr>
              <p:spPr>
                <a:xfrm rot="19711200">
                  <a:off x="856440" y="489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5" name="Freeform 88"/>
                <p:cNvSpPr/>
                <p:nvPr/>
              </p:nvSpPr>
              <p:spPr>
                <a:xfrm rot="19711200">
                  <a:off x="801360" y="4672440"/>
                  <a:ext cx="130680" cy="196200"/>
                </a:xfrm>
                <a:custGeom>
                  <a:avLst/>
                  <a:gdLst>
                    <a:gd name="textAreaLeft" fmla="*/ 0 w 130680"/>
                    <a:gd name="textAreaRight" fmla="*/ 131040 w 13068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6" name="Freeform 89"/>
                <p:cNvSpPr/>
                <p:nvPr/>
              </p:nvSpPr>
              <p:spPr>
                <a:xfrm rot="19711200">
                  <a:off x="391680" y="4560840"/>
                  <a:ext cx="1094760" cy="933480"/>
                </a:xfrm>
                <a:custGeom>
                  <a:avLst/>
                  <a:gdLst>
                    <a:gd name="textAreaLeft" fmla="*/ 0 w 1094760"/>
                    <a:gd name="textAreaRight" fmla="*/ 1095120 w 1094760"/>
                    <a:gd name="textAreaTop" fmla="*/ 0 h 933480"/>
                    <a:gd name="textAreaBottom" fmla="*/ 933840 h 9334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7" name="Group 172"/>
              <p:cNvGrpSpPr/>
              <p:nvPr/>
            </p:nvGrpSpPr>
            <p:grpSpPr>
              <a:xfrm>
                <a:off x="7499880" y="146520"/>
                <a:ext cx="1786680" cy="1719360"/>
                <a:chOff x="7499880" y="146520"/>
                <a:chExt cx="1786680" cy="1719360"/>
              </a:xfrm>
            </p:grpSpPr>
            <p:sp>
              <p:nvSpPr>
                <p:cNvPr id="18" name="Freeform 86"/>
                <p:cNvSpPr/>
                <p:nvPr/>
              </p:nvSpPr>
              <p:spPr>
                <a:xfrm rot="19711200">
                  <a:off x="8067960" y="652320"/>
                  <a:ext cx="165960" cy="246960"/>
                </a:xfrm>
                <a:custGeom>
                  <a:avLst/>
                  <a:gdLst>
                    <a:gd name="textAreaLeft" fmla="*/ 0 w 165960"/>
                    <a:gd name="textAreaRight" fmla="*/ 166320 w 16596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9" name="Freeform 87"/>
                <p:cNvSpPr/>
                <p:nvPr/>
              </p:nvSpPr>
              <p:spPr>
                <a:xfrm rot="19711200">
                  <a:off x="8289360" y="8424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0" name="Freeform 88"/>
                <p:cNvSpPr/>
                <p:nvPr/>
              </p:nvSpPr>
              <p:spPr>
                <a:xfrm rot="19711200">
                  <a:off x="8219880" y="559800"/>
                  <a:ext cx="164520" cy="246960"/>
                </a:xfrm>
                <a:custGeom>
                  <a:avLst/>
                  <a:gdLst>
                    <a:gd name="textAreaLeft" fmla="*/ 0 w 164520"/>
                    <a:gd name="textAreaRight" fmla="*/ 164880 w 16452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1" name="Freeform 89"/>
                <p:cNvSpPr/>
                <p:nvPr/>
              </p:nvSpPr>
              <p:spPr>
                <a:xfrm rot="19711200">
                  <a:off x="7704720" y="419040"/>
                  <a:ext cx="1376280" cy="1173600"/>
                </a:xfrm>
                <a:custGeom>
                  <a:avLst/>
                  <a:gdLst>
                    <a:gd name="textAreaLeft" fmla="*/ 0 w 1376280"/>
                    <a:gd name="textAreaRight" fmla="*/ 1376640 w 1376280"/>
                    <a:gd name="textAreaTop" fmla="*/ 0 h 1173600"/>
                    <a:gd name="textAreaBottom" fmla="*/ 1173960 h 117360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2" name="Group 177"/>
              <p:cNvGrpSpPr/>
              <p:nvPr/>
            </p:nvGrpSpPr>
            <p:grpSpPr>
              <a:xfrm>
                <a:off x="7129800" y="3505320"/>
                <a:ext cx="1861560" cy="1824840"/>
                <a:chOff x="7129800" y="3505320"/>
                <a:chExt cx="1861560" cy="1824840"/>
              </a:xfrm>
            </p:grpSpPr>
            <p:sp>
              <p:nvSpPr>
                <p:cNvPr id="23" name="Freeform 72"/>
                <p:cNvSpPr/>
                <p:nvPr/>
              </p:nvSpPr>
              <p:spPr>
                <a:xfrm rot="2429400">
                  <a:off x="8007840" y="4073400"/>
                  <a:ext cx="188640" cy="281160"/>
                </a:xfrm>
                <a:custGeom>
                  <a:avLst/>
                  <a:gdLst>
                    <a:gd name="textAreaLeft" fmla="*/ 0 w 188640"/>
                    <a:gd name="textAreaRight" fmla="*/ 189000 w 18864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4" name="Freeform 73"/>
                <p:cNvSpPr/>
                <p:nvPr/>
              </p:nvSpPr>
              <p:spPr>
                <a:xfrm rot="2429400">
                  <a:off x="8078760" y="438912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5" name="Freeform 74"/>
                <p:cNvSpPr/>
                <p:nvPr/>
              </p:nvSpPr>
              <p:spPr>
                <a:xfrm rot="2429400">
                  <a:off x="8162280" y="4205520"/>
                  <a:ext cx="190080" cy="281160"/>
                </a:xfrm>
                <a:custGeom>
                  <a:avLst/>
                  <a:gdLst>
                    <a:gd name="textAreaLeft" fmla="*/ 0 w 190080"/>
                    <a:gd name="textAreaRight" fmla="*/ 190440 w 19008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6" name="Freeform 75"/>
                <p:cNvSpPr/>
                <p:nvPr/>
              </p:nvSpPr>
              <p:spPr>
                <a:xfrm rot="2429400">
                  <a:off x="7324200" y="3846240"/>
                  <a:ext cx="1472040" cy="1142640"/>
                </a:xfrm>
                <a:custGeom>
                  <a:avLst/>
                  <a:gdLst>
                    <a:gd name="textAreaLeft" fmla="*/ 0 w 1472040"/>
                    <a:gd name="textAreaRight" fmla="*/ 1472400 w 1472040"/>
                    <a:gd name="textAreaTop" fmla="*/ 0 h 1142640"/>
                    <a:gd name="textAreaBottom" fmla="*/ 1143000 h 11426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7" name="Group 182"/>
              <p:cNvGrpSpPr/>
              <p:nvPr/>
            </p:nvGrpSpPr>
            <p:grpSpPr>
              <a:xfrm>
                <a:off x="7611120" y="5105520"/>
                <a:ext cx="1532160" cy="1480320"/>
                <a:chOff x="7611120" y="5105520"/>
                <a:chExt cx="1532160" cy="1480320"/>
              </a:xfrm>
            </p:grpSpPr>
            <p:sp>
              <p:nvSpPr>
                <p:cNvPr id="28" name="Freeform 79"/>
                <p:cNvSpPr/>
                <p:nvPr/>
              </p:nvSpPr>
              <p:spPr>
                <a:xfrm rot="19493400">
                  <a:off x="8102160" y="557172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9" name="Freeform 80"/>
                <p:cNvSpPr/>
                <p:nvPr/>
              </p:nvSpPr>
              <p:spPr>
                <a:xfrm rot="19493400">
                  <a:off x="8282880" y="5715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0" name="Freeform 81"/>
                <p:cNvSpPr/>
                <p:nvPr/>
              </p:nvSpPr>
              <p:spPr>
                <a:xfrm rot="19493400">
                  <a:off x="8218440" y="549000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1" name="Freeform 82"/>
                <p:cNvSpPr/>
                <p:nvPr/>
              </p:nvSpPr>
              <p:spPr>
                <a:xfrm rot="19493400">
                  <a:off x="7782840" y="5358240"/>
                  <a:ext cx="1188000" cy="97416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974160"/>
                    <a:gd name="textAreaBottom" fmla="*/ 974520 h 9741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32" name="Group 669"/>
            <p:cNvGrpSpPr/>
            <p:nvPr/>
          </p:nvGrpSpPr>
          <p:grpSpPr>
            <a:xfrm>
              <a:off x="0" y="57960"/>
              <a:ext cx="9183960" cy="6799680"/>
              <a:chOff x="0" y="57960"/>
              <a:chExt cx="9183960" cy="6799680"/>
            </a:xfrm>
          </p:grpSpPr>
          <p:grpSp>
            <p:nvGrpSpPr>
              <p:cNvPr id="33" name="Group 32"/>
              <p:cNvGrpSpPr/>
              <p:nvPr/>
            </p:nvGrpSpPr>
            <p:grpSpPr>
              <a:xfrm>
                <a:off x="72000" y="57960"/>
                <a:ext cx="1895400" cy="1689120"/>
                <a:chOff x="72000" y="57960"/>
                <a:chExt cx="1895400" cy="1689120"/>
              </a:xfrm>
            </p:grpSpPr>
            <p:sp>
              <p:nvSpPr>
                <p:cNvPr id="34" name="Freeform 79"/>
                <p:cNvSpPr/>
                <p:nvPr/>
              </p:nvSpPr>
              <p:spPr>
                <a:xfrm rot="20059800">
                  <a:off x="762120" y="59220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5" name="Freeform 80"/>
                <p:cNvSpPr/>
                <p:nvPr/>
              </p:nvSpPr>
              <p:spPr>
                <a:xfrm rot="20059800">
                  <a:off x="1022040" y="837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6" name="Freeform 81"/>
                <p:cNvSpPr/>
                <p:nvPr/>
              </p:nvSpPr>
              <p:spPr>
                <a:xfrm rot="20059800">
                  <a:off x="956520" y="49896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7" name="Freeform 82"/>
                <p:cNvSpPr/>
                <p:nvPr/>
              </p:nvSpPr>
              <p:spPr>
                <a:xfrm rot="20710200">
                  <a:off x="214200" y="241920"/>
                  <a:ext cx="1611000" cy="1320840"/>
                </a:xfrm>
                <a:custGeom>
                  <a:avLst/>
                  <a:gdLst>
                    <a:gd name="textAreaLeft" fmla="*/ 0 w 1611000"/>
                    <a:gd name="textAreaRight" fmla="*/ 1611360 w 1611000"/>
                    <a:gd name="textAreaTop" fmla="*/ 0 h 1320840"/>
                    <a:gd name="textAreaBottom" fmla="*/ 1321200 h 132084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8" name="Group 48"/>
              <p:cNvGrpSpPr/>
              <p:nvPr/>
            </p:nvGrpSpPr>
            <p:grpSpPr>
              <a:xfrm>
                <a:off x="7238880" y="457200"/>
                <a:ext cx="1316520" cy="1236960"/>
                <a:chOff x="7238880" y="457200"/>
                <a:chExt cx="1316520" cy="1236960"/>
              </a:xfrm>
            </p:grpSpPr>
            <p:sp>
              <p:nvSpPr>
                <p:cNvPr id="39" name="Freeform 86"/>
                <p:cNvSpPr/>
                <p:nvPr/>
              </p:nvSpPr>
              <p:spPr>
                <a:xfrm rot="1420200">
                  <a:off x="7872480" y="730440"/>
                  <a:ext cx="126000" cy="187560"/>
                </a:xfrm>
                <a:custGeom>
                  <a:avLst/>
                  <a:gdLst>
                    <a:gd name="textAreaLeft" fmla="*/ 0 w 126000"/>
                    <a:gd name="textAreaRight" fmla="*/ 126360 w 12600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0" name="Freeform 87"/>
                <p:cNvSpPr/>
                <p:nvPr/>
              </p:nvSpPr>
              <p:spPr>
                <a:xfrm rot="1420200">
                  <a:off x="7953840" y="9399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1" name="Freeform 88"/>
                <p:cNvSpPr/>
                <p:nvPr/>
              </p:nvSpPr>
              <p:spPr>
                <a:xfrm rot="1420200">
                  <a:off x="7996680" y="784800"/>
                  <a:ext cx="124920" cy="187560"/>
                </a:xfrm>
                <a:custGeom>
                  <a:avLst/>
                  <a:gdLst>
                    <a:gd name="textAreaLeft" fmla="*/ 0 w 124920"/>
                    <a:gd name="textAreaRight" fmla="*/ 125280 w 12492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2" name="Freeform 89"/>
                <p:cNvSpPr/>
                <p:nvPr/>
              </p:nvSpPr>
              <p:spPr>
                <a:xfrm rot="1420200">
                  <a:off x="7373880" y="629640"/>
                  <a:ext cx="1046160" cy="892080"/>
                </a:xfrm>
                <a:custGeom>
                  <a:avLst/>
                  <a:gdLst>
                    <a:gd name="textAreaLeft" fmla="*/ 0 w 1046160"/>
                    <a:gd name="textAreaRight" fmla="*/ 1046520 w 1046160"/>
                    <a:gd name="textAreaTop" fmla="*/ 0 h 892080"/>
                    <a:gd name="textAreaBottom" fmla="*/ 892440 h 8920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sp>
            <p:nvSpPr>
              <p:cNvPr id="43" name="Freeform 73"/>
              <p:cNvSpPr/>
              <p:nvPr/>
            </p:nvSpPr>
            <p:spPr>
              <a:xfrm rot="1542600">
                <a:off x="7058160" y="3702600"/>
                <a:ext cx="360" cy="144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1440"/>
                  <a:gd name="textAreaBottom" fmla="*/ 1800 h 1440"/>
                </a:gdLst>
                <a:ahLst/>
                <a:rect l="textAreaLeft" t="textAreaTop" r="textAreaRight" b="textAreaBottom"/>
                <a:pathLst>
                  <a:path w="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numCol="1" spcCol="0" tIns="720" bIns="720" anchor="t">
                <a:noAutofit/>
              </a:bodyPr>
              <a:p>
                <a:pPr>
                  <a:lnSpc>
                    <a:spcPct val="100000"/>
                  </a:lnSpc>
                </a:pPr>
                <a:endParaRPr b="0" lang="en-US" sz="1800" spc="-1" strike="noStrike">
                  <a:solidFill>
                    <a:srgbClr val="000000"/>
                  </a:solidFill>
                  <a:latin typeface="Verdana"/>
                </a:endParaRPr>
              </a:p>
            </p:txBody>
          </p:sp>
          <p:grpSp>
            <p:nvGrpSpPr>
              <p:cNvPr id="44" name="Group 63"/>
              <p:cNvGrpSpPr/>
              <p:nvPr/>
            </p:nvGrpSpPr>
            <p:grpSpPr>
              <a:xfrm>
                <a:off x="7833240" y="4216320"/>
                <a:ext cx="1350720" cy="1224000"/>
                <a:chOff x="7833240" y="4216320"/>
                <a:chExt cx="1350720" cy="1224000"/>
              </a:xfrm>
            </p:grpSpPr>
            <p:sp>
              <p:nvSpPr>
                <p:cNvPr id="45" name="Freeform 79"/>
                <p:cNvSpPr/>
                <p:nvPr/>
              </p:nvSpPr>
              <p:spPr>
                <a:xfrm rot="1645200">
                  <a:off x="8360280" y="488556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6" name="Freeform 80"/>
                <p:cNvSpPr/>
                <p:nvPr/>
              </p:nvSpPr>
              <p:spPr>
                <a:xfrm rot="1645200">
                  <a:off x="8433360" y="5093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7" name="Freeform 81"/>
                <p:cNvSpPr/>
                <p:nvPr/>
              </p:nvSpPr>
              <p:spPr>
                <a:xfrm rot="1645200">
                  <a:off x="8479080" y="494712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8" name="Freeform 82"/>
                <p:cNvSpPr/>
                <p:nvPr/>
              </p:nvSpPr>
              <p:spPr>
                <a:xfrm rot="20491200">
                  <a:off x="7949520" y="4369680"/>
                  <a:ext cx="1117800" cy="916920"/>
                </a:xfrm>
                <a:custGeom>
                  <a:avLst/>
                  <a:gdLst>
                    <a:gd name="textAreaLeft" fmla="*/ 0 w 1117800"/>
                    <a:gd name="textAreaRight" fmla="*/ 1118160 w 1117800"/>
                    <a:gd name="textAreaTop" fmla="*/ 0 h 916920"/>
                    <a:gd name="textAreaBottom" fmla="*/ 917280 h 916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9" name="Group 87"/>
              <p:cNvGrpSpPr/>
              <p:nvPr/>
            </p:nvGrpSpPr>
            <p:grpSpPr>
              <a:xfrm>
                <a:off x="0" y="5334120"/>
                <a:ext cx="1188000" cy="1523520"/>
                <a:chOff x="0" y="5334120"/>
                <a:chExt cx="1188000" cy="1523520"/>
              </a:xfrm>
            </p:grpSpPr>
            <p:sp>
              <p:nvSpPr>
                <p:cNvPr id="50" name="Freeform 21"/>
                <p:cNvSpPr/>
                <p:nvPr/>
              </p:nvSpPr>
              <p:spPr>
                <a:xfrm>
                  <a:off x="374040" y="5703840"/>
                  <a:ext cx="21600" cy="305280"/>
                </a:xfrm>
                <a:custGeom>
                  <a:avLst/>
                  <a:gdLst>
                    <a:gd name="textAreaLeft" fmla="*/ 0 w 21600"/>
                    <a:gd name="textAreaRight" fmla="*/ 21960 w 21600"/>
                    <a:gd name="textAreaTop" fmla="*/ 0 h 305280"/>
                    <a:gd name="textAreaBottom" fmla="*/ 305640 h 305280"/>
                  </a:gdLst>
                  <a:ahLst/>
                  <a:rect l="textAreaLeft" t="textAreaTop" r="textAreaRight" b="textAreaBottom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1" name="Freeform 22"/>
                <p:cNvSpPr/>
                <p:nvPr/>
              </p:nvSpPr>
              <p:spPr>
                <a:xfrm>
                  <a:off x="392040" y="60156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2" name="Freeform 23"/>
                <p:cNvSpPr/>
                <p:nvPr/>
              </p:nvSpPr>
              <p:spPr>
                <a:xfrm>
                  <a:off x="406080" y="5882760"/>
                  <a:ext cx="277200" cy="134280"/>
                </a:xfrm>
                <a:custGeom>
                  <a:avLst/>
                  <a:gdLst>
                    <a:gd name="textAreaLeft" fmla="*/ 0 w 277200"/>
                    <a:gd name="textAreaRight" fmla="*/ 277560 w 277200"/>
                    <a:gd name="textAreaTop" fmla="*/ 0 h 134280"/>
                    <a:gd name="textAreaBottom" fmla="*/ 134640 h 134280"/>
                  </a:gdLst>
                  <a:ahLst/>
                  <a:rect l="textAreaLeft" t="textAreaTop" r="textAreaRight" b="textAreaBottom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3" name="Freeform 24"/>
                <p:cNvSpPr/>
                <p:nvPr/>
              </p:nvSpPr>
              <p:spPr>
                <a:xfrm>
                  <a:off x="0" y="5334120"/>
                  <a:ext cx="1188000" cy="152352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1523520"/>
                    <a:gd name="textAreaBottom" fmla="*/ 1523880 h 1523520"/>
                  </a:gdLst>
                  <a:ahLst/>
                  <a:rect l="textAreaLeft" t="textAreaTop" r="textAreaRight" b="textAreaBottom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4" name="Group 92"/>
              <p:cNvGrpSpPr/>
              <p:nvPr/>
            </p:nvGrpSpPr>
            <p:grpSpPr>
              <a:xfrm>
                <a:off x="0" y="2846520"/>
                <a:ext cx="930240" cy="1301400"/>
                <a:chOff x="0" y="2846520"/>
                <a:chExt cx="930240" cy="1301400"/>
              </a:xfrm>
            </p:grpSpPr>
            <p:sp>
              <p:nvSpPr>
                <p:cNvPr id="55" name="Freeform 49"/>
                <p:cNvSpPr/>
                <p:nvPr/>
              </p:nvSpPr>
              <p:spPr>
                <a:xfrm>
                  <a:off x="0" y="3446280"/>
                  <a:ext cx="84240" cy="131400"/>
                </a:xfrm>
                <a:custGeom>
                  <a:avLst/>
                  <a:gdLst>
                    <a:gd name="textAreaLeft" fmla="*/ 0 w 84240"/>
                    <a:gd name="textAreaRight" fmla="*/ 84600 w 84240"/>
                    <a:gd name="textAreaTop" fmla="*/ 0 h 131400"/>
                    <a:gd name="textAreaBottom" fmla="*/ 131760 h 131400"/>
                  </a:gdLst>
                  <a:ahLst/>
                  <a:rect l="textAreaLeft" t="textAreaTop" r="textAreaRight" b="textAreaBottom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6" name="Freeform 50"/>
                <p:cNvSpPr/>
                <p:nvPr/>
              </p:nvSpPr>
              <p:spPr>
                <a:xfrm>
                  <a:off x="87120" y="3585240"/>
                  <a:ext cx="360" cy="21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2160"/>
                    <a:gd name="textAreaBottom" fmla="*/ 2520 h 21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1080" bIns="108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7" name="Freeform 51"/>
                <p:cNvSpPr/>
                <p:nvPr/>
              </p:nvSpPr>
              <p:spPr>
                <a:xfrm>
                  <a:off x="101160" y="3256200"/>
                  <a:ext cx="215640" cy="321480"/>
                </a:xfrm>
                <a:custGeom>
                  <a:avLst/>
                  <a:gdLst>
                    <a:gd name="textAreaLeft" fmla="*/ 0 w 215640"/>
                    <a:gd name="textAreaRight" fmla="*/ 216000 w 215640"/>
                    <a:gd name="textAreaTop" fmla="*/ 0 h 321480"/>
                    <a:gd name="textAreaBottom" fmla="*/ 321840 h 321480"/>
                  </a:gdLst>
                  <a:ahLst/>
                  <a:rect l="textAreaLeft" t="textAreaTop" r="textAreaRight" b="textAreaBottom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8" name="Freeform 52"/>
                <p:cNvSpPr/>
                <p:nvPr/>
              </p:nvSpPr>
              <p:spPr>
                <a:xfrm>
                  <a:off x="0" y="2846520"/>
                  <a:ext cx="930240" cy="1301400"/>
                </a:xfrm>
                <a:custGeom>
                  <a:avLst/>
                  <a:gdLst>
                    <a:gd name="textAreaLeft" fmla="*/ 0 w 930240"/>
                    <a:gd name="textAreaRight" fmla="*/ 930600 w 930240"/>
                    <a:gd name="textAreaTop" fmla="*/ 0 h 1301400"/>
                    <a:gd name="textAreaBottom" fmla="*/ 1301760 h 1301400"/>
                  </a:gdLst>
                  <a:ahLst/>
                  <a:rect l="textAreaLeft" t="textAreaTop" r="textAreaRight" b="textAreaBottom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16000"/>
                    </a:srgbClr>
                  </a:solidFill>
                  <a:round/>
                </a:ln>
                <a:effectLst>
                  <a:glow rad="63360">
                    <a:srgbClr val="d8f2ab">
                      <a:alpha val="16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9" name="Group 97"/>
              <p:cNvGrpSpPr/>
              <p:nvPr/>
            </p:nvGrpSpPr>
            <p:grpSpPr>
              <a:xfrm>
                <a:off x="4876920" y="5704560"/>
                <a:ext cx="1752120" cy="1153080"/>
                <a:chOff x="4876920" y="5704560"/>
                <a:chExt cx="1752120" cy="1153080"/>
              </a:xfrm>
            </p:grpSpPr>
            <p:sp>
              <p:nvSpPr>
                <p:cNvPr id="60" name="Freeform 28"/>
                <p:cNvSpPr/>
                <p:nvPr/>
              </p:nvSpPr>
              <p:spPr>
                <a:xfrm>
                  <a:off x="5598720" y="6247800"/>
                  <a:ext cx="15120" cy="384120"/>
                </a:xfrm>
                <a:custGeom>
                  <a:avLst/>
                  <a:gdLst>
                    <a:gd name="textAreaLeft" fmla="*/ 0 w 15120"/>
                    <a:gd name="textAreaRight" fmla="*/ 15480 w 15120"/>
                    <a:gd name="textAreaTop" fmla="*/ 0 h 384120"/>
                    <a:gd name="textAreaBottom" fmla="*/ 384480 h 384120"/>
                  </a:gdLst>
                  <a:ahLst/>
                  <a:rect l="textAreaLeft" t="textAreaTop" r="textAreaRight" b="textAreaBottom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1" name="Freeform 29"/>
                <p:cNvSpPr/>
                <p:nvPr/>
              </p:nvSpPr>
              <p:spPr>
                <a:xfrm>
                  <a:off x="5609880" y="6641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2" name="Freeform 30"/>
                <p:cNvSpPr/>
                <p:nvPr/>
              </p:nvSpPr>
              <p:spPr>
                <a:xfrm>
                  <a:off x="5627880" y="6482520"/>
                  <a:ext cx="352800" cy="160560"/>
                </a:xfrm>
                <a:custGeom>
                  <a:avLst/>
                  <a:gdLst>
                    <a:gd name="textAreaLeft" fmla="*/ 0 w 352800"/>
                    <a:gd name="textAreaRight" fmla="*/ 353160 w 352800"/>
                    <a:gd name="textAreaTop" fmla="*/ 0 h 160560"/>
                    <a:gd name="textAreaBottom" fmla="*/ 160920 h 160560"/>
                  </a:gdLst>
                  <a:ahLst/>
                  <a:rect l="textAreaLeft" t="textAreaTop" r="textAreaRight" b="textAreaBottom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3" name="Freeform 31"/>
                <p:cNvSpPr/>
                <p:nvPr/>
              </p:nvSpPr>
              <p:spPr>
                <a:xfrm>
                  <a:off x="4876920" y="5704560"/>
                  <a:ext cx="1752120" cy="1153080"/>
                </a:xfrm>
                <a:custGeom>
                  <a:avLst/>
                  <a:gdLst>
                    <a:gd name="textAreaLeft" fmla="*/ 0 w 1752120"/>
                    <a:gd name="textAreaRight" fmla="*/ 1752480 w 1752120"/>
                    <a:gd name="textAreaTop" fmla="*/ 0 h 1153080"/>
                    <a:gd name="textAreaBottom" fmla="*/ 1153440 h 1153080"/>
                  </a:gdLst>
                  <a:ahLst/>
                  <a:rect l="textAreaLeft" t="textAreaTop" r="textAreaRight" b="textAreaBottom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4" name="Group 102"/>
              <p:cNvGrpSpPr/>
              <p:nvPr/>
            </p:nvGrpSpPr>
            <p:grpSpPr>
              <a:xfrm>
                <a:off x="7848720" y="1523880"/>
                <a:ext cx="1294920" cy="1685160"/>
                <a:chOff x="7848720" y="1523880"/>
                <a:chExt cx="1294920" cy="1685160"/>
              </a:xfrm>
            </p:grpSpPr>
            <p:sp>
              <p:nvSpPr>
                <p:cNvPr id="65" name="Freeform 70"/>
                <p:cNvSpPr/>
                <p:nvPr/>
              </p:nvSpPr>
              <p:spPr>
                <a:xfrm>
                  <a:off x="8457120" y="1992240"/>
                  <a:ext cx="296280" cy="194760"/>
                </a:xfrm>
                <a:custGeom>
                  <a:avLst/>
                  <a:gdLst>
                    <a:gd name="textAreaLeft" fmla="*/ 0 w 296280"/>
                    <a:gd name="textAreaRight" fmla="*/ 296640 w 296280"/>
                    <a:gd name="textAreaTop" fmla="*/ 0 h 194760"/>
                    <a:gd name="textAreaBottom" fmla="*/ 195120 h 19476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6" name="Freeform 71"/>
                <p:cNvSpPr/>
                <p:nvPr/>
              </p:nvSpPr>
              <p:spPr>
                <a:xfrm>
                  <a:off x="8757720" y="2195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7" name="Freeform 72"/>
                <p:cNvSpPr/>
                <p:nvPr/>
              </p:nvSpPr>
              <p:spPr>
                <a:xfrm>
                  <a:off x="8769240" y="1832400"/>
                  <a:ext cx="65880" cy="350640"/>
                </a:xfrm>
                <a:custGeom>
                  <a:avLst/>
                  <a:gdLst>
                    <a:gd name="textAreaLeft" fmla="*/ 0 w 65880"/>
                    <a:gd name="textAreaRight" fmla="*/ 66240 w 65880"/>
                    <a:gd name="textAreaTop" fmla="*/ 0 h 350640"/>
                    <a:gd name="textAreaBottom" fmla="*/ 351000 h 35064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8" name="Freeform 73"/>
                <p:cNvSpPr/>
                <p:nvPr/>
              </p:nvSpPr>
              <p:spPr>
                <a:xfrm>
                  <a:off x="7848720" y="1523880"/>
                  <a:ext cx="1294920" cy="1685160"/>
                </a:xfrm>
                <a:custGeom>
                  <a:avLst/>
                  <a:gdLst>
                    <a:gd name="textAreaLeft" fmla="*/ 0 w 1294920"/>
                    <a:gd name="textAreaRight" fmla="*/ 1295280 w 1294920"/>
                    <a:gd name="textAreaTop" fmla="*/ 0 h 1685160"/>
                    <a:gd name="textAreaBottom" fmla="*/ 1685520 h 168516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9" name="Group 112"/>
              <p:cNvGrpSpPr/>
              <p:nvPr/>
            </p:nvGrpSpPr>
            <p:grpSpPr>
              <a:xfrm>
                <a:off x="7679520" y="5943600"/>
                <a:ext cx="1331280" cy="914040"/>
                <a:chOff x="7679520" y="5943600"/>
                <a:chExt cx="1331280" cy="914040"/>
              </a:xfrm>
            </p:grpSpPr>
            <p:sp>
              <p:nvSpPr>
                <p:cNvPr id="70" name="Freeform 35"/>
                <p:cNvSpPr/>
                <p:nvPr/>
              </p:nvSpPr>
              <p:spPr>
                <a:xfrm>
                  <a:off x="7679520" y="6346080"/>
                  <a:ext cx="201960" cy="95040"/>
                </a:xfrm>
                <a:custGeom>
                  <a:avLst/>
                  <a:gdLst>
                    <a:gd name="textAreaLeft" fmla="*/ 0 w 201960"/>
                    <a:gd name="textAreaRight" fmla="*/ 202320 w 201960"/>
                    <a:gd name="textAreaTop" fmla="*/ 0 h 95040"/>
                    <a:gd name="textAreaBottom" fmla="*/ 95400 h 95040"/>
                  </a:gdLst>
                  <a:ahLst/>
                  <a:rect l="textAreaLeft" t="textAreaTop" r="textAreaRight" b="textAreaBottom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1" name="Freeform 36"/>
                <p:cNvSpPr/>
                <p:nvPr/>
              </p:nvSpPr>
              <p:spPr>
                <a:xfrm>
                  <a:off x="7884360" y="6446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2" name="Freeform 37"/>
                <p:cNvSpPr/>
                <p:nvPr/>
              </p:nvSpPr>
              <p:spPr>
                <a:xfrm>
                  <a:off x="7889040" y="6215040"/>
                  <a:ext cx="14040" cy="221040"/>
                </a:xfrm>
                <a:custGeom>
                  <a:avLst/>
                  <a:gdLst>
                    <a:gd name="textAreaLeft" fmla="*/ 0 w 14040"/>
                    <a:gd name="textAreaRight" fmla="*/ 14400 w 14040"/>
                    <a:gd name="textAreaTop" fmla="*/ 0 h 221040"/>
                    <a:gd name="textAreaBottom" fmla="*/ 221400 h 221040"/>
                  </a:gdLst>
                  <a:ahLst/>
                  <a:rect l="textAreaLeft" t="textAreaTop" r="textAreaRight" b="textAreaBottom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3" name="Freeform 38"/>
                <p:cNvSpPr/>
                <p:nvPr/>
              </p:nvSpPr>
              <p:spPr>
                <a:xfrm>
                  <a:off x="7920720" y="5943600"/>
                  <a:ext cx="1090080" cy="914040"/>
                </a:xfrm>
                <a:custGeom>
                  <a:avLst/>
                  <a:gdLst>
                    <a:gd name="textAreaLeft" fmla="*/ 0 w 1090080"/>
                    <a:gd name="textAreaRight" fmla="*/ 1090440 w 1090080"/>
                    <a:gd name="textAreaTop" fmla="*/ 0 h 914040"/>
                    <a:gd name="textAreaBottom" fmla="*/ 914400 h 914040"/>
                  </a:gdLst>
                  <a:ahLst/>
                  <a:rect l="textAreaLeft" t="textAreaTop" r="textAreaRight" b="textAreaBottom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74" name="Group 715"/>
            <p:cNvGrpSpPr/>
            <p:nvPr/>
          </p:nvGrpSpPr>
          <p:grpSpPr>
            <a:xfrm>
              <a:off x="0" y="0"/>
              <a:ext cx="9211680" cy="6828840"/>
              <a:chOff x="0" y="0"/>
              <a:chExt cx="9211680" cy="6828840"/>
            </a:xfrm>
          </p:grpSpPr>
          <p:grpSp>
            <p:nvGrpSpPr>
              <p:cNvPr id="75" name="Group 129"/>
              <p:cNvGrpSpPr/>
              <p:nvPr/>
            </p:nvGrpSpPr>
            <p:grpSpPr>
              <a:xfrm>
                <a:off x="7696080" y="2819880"/>
                <a:ext cx="1404000" cy="3467880"/>
                <a:chOff x="7696080" y="2819880"/>
                <a:chExt cx="1404000" cy="3467880"/>
              </a:xfrm>
            </p:grpSpPr>
            <p:sp>
              <p:nvSpPr>
                <p:cNvPr id="76" name="Freeform 86"/>
                <p:cNvSpPr/>
                <p:nvPr/>
              </p:nvSpPr>
              <p:spPr>
                <a:xfrm rot="20119200">
                  <a:off x="8078760" y="3112920"/>
                  <a:ext cx="110520" cy="164520"/>
                </a:xfrm>
                <a:custGeom>
                  <a:avLst/>
                  <a:gdLst>
                    <a:gd name="textAreaLeft" fmla="*/ 0 w 110520"/>
                    <a:gd name="textAreaRight" fmla="*/ 110880 w 11052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7" name="Freeform 87"/>
                <p:cNvSpPr/>
                <p:nvPr/>
              </p:nvSpPr>
              <p:spPr>
                <a:xfrm rot="20119200">
                  <a:off x="8220600" y="32497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8" name="Freeform 88"/>
                <p:cNvSpPr/>
                <p:nvPr/>
              </p:nvSpPr>
              <p:spPr>
                <a:xfrm rot="20119200">
                  <a:off x="8187120" y="3063240"/>
                  <a:ext cx="109440" cy="164520"/>
                </a:xfrm>
                <a:custGeom>
                  <a:avLst/>
                  <a:gdLst>
                    <a:gd name="textAreaLeft" fmla="*/ 0 w 109440"/>
                    <a:gd name="textAreaRight" fmla="*/ 109800 w 10944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9" name="Freeform 89"/>
                <p:cNvSpPr/>
                <p:nvPr/>
              </p:nvSpPr>
              <p:spPr>
                <a:xfrm rot="20119200">
                  <a:off x="7817400" y="2975400"/>
                  <a:ext cx="917640" cy="782640"/>
                </a:xfrm>
                <a:custGeom>
                  <a:avLst/>
                  <a:gdLst>
                    <a:gd name="textAreaLeft" fmla="*/ 0 w 917640"/>
                    <a:gd name="textAreaRight" fmla="*/ 918000 w 917640"/>
                    <a:gd name="textAreaTop" fmla="*/ 0 h 782640"/>
                    <a:gd name="textAreaBottom" fmla="*/ 783000 h 78264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</a:ln>
                <a:effectLst>
                  <a:glow rad="50760">
                    <a:srgbClr val="d8f2ab">
                      <a:alpha val="33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80" name="Freeform 89"/>
                <p:cNvSpPr/>
                <p:nvPr/>
              </p:nvSpPr>
              <p:spPr>
                <a:xfrm rot="823200">
                  <a:off x="7924680" y="5250240"/>
                  <a:ext cx="1081440" cy="922320"/>
                </a:xfrm>
                <a:custGeom>
                  <a:avLst/>
                  <a:gdLst>
                    <a:gd name="textAreaLeft" fmla="*/ 0 w 1081440"/>
                    <a:gd name="textAreaRight" fmla="*/ 1081800 w 1081440"/>
                    <a:gd name="textAreaTop" fmla="*/ 0 h 922320"/>
                    <a:gd name="textAreaBottom" fmla="*/ 922680 h 92232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81" name="Group 134"/>
              <p:cNvGrpSpPr/>
              <p:nvPr/>
            </p:nvGrpSpPr>
            <p:grpSpPr>
              <a:xfrm>
                <a:off x="6855120" y="5524920"/>
                <a:ext cx="1110600" cy="1303920"/>
                <a:chOff x="6855120" y="5524920"/>
                <a:chExt cx="1110600" cy="1303920"/>
              </a:xfrm>
            </p:grpSpPr>
            <p:sp>
              <p:nvSpPr>
                <p:cNvPr id="82" name="Freeform 80"/>
                <p:cNvSpPr/>
                <p:nvPr/>
              </p:nvSpPr>
              <p:spPr>
                <a:xfrm rot="1992600">
                  <a:off x="7715520" y="55249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83" name="Freeform 82"/>
                <p:cNvSpPr/>
                <p:nvPr/>
              </p:nvSpPr>
              <p:spPr>
                <a:xfrm rot="592800">
                  <a:off x="6917040" y="5941080"/>
                  <a:ext cx="986400" cy="808920"/>
                </a:xfrm>
                <a:custGeom>
                  <a:avLst/>
                  <a:gdLst>
                    <a:gd name="textAreaLeft" fmla="*/ 0 w 986400"/>
                    <a:gd name="textAreaRight" fmla="*/ 986760 w 986400"/>
                    <a:gd name="textAreaTop" fmla="*/ 0 h 808920"/>
                    <a:gd name="textAreaBottom" fmla="*/ 809280 h 808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abcb6a">
                      <a:alpha val="2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84" name="Group 154"/>
              <p:cNvGrpSpPr/>
              <p:nvPr/>
            </p:nvGrpSpPr>
            <p:grpSpPr>
              <a:xfrm>
                <a:off x="6318000" y="1055160"/>
                <a:ext cx="1840320" cy="1753560"/>
                <a:chOff x="6318000" y="1055160"/>
                <a:chExt cx="1840320" cy="1753560"/>
              </a:xfrm>
            </p:grpSpPr>
            <p:sp>
              <p:nvSpPr>
                <p:cNvPr id="85" name="Freeform 72"/>
                <p:cNvSpPr/>
                <p:nvPr/>
              </p:nvSpPr>
              <p:spPr>
                <a:xfrm rot="2047800">
                  <a:off x="7163280" y="1588320"/>
                  <a:ext cx="186840" cy="278280"/>
                </a:xfrm>
                <a:custGeom>
                  <a:avLst/>
                  <a:gdLst>
                    <a:gd name="textAreaLeft" fmla="*/ 0 w 186840"/>
                    <a:gd name="textAreaRight" fmla="*/ 187200 w 18684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86" name="Freeform 73"/>
                <p:cNvSpPr/>
                <p:nvPr/>
              </p:nvSpPr>
              <p:spPr>
                <a:xfrm rot="2047800">
                  <a:off x="7253280" y="190188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87" name="Freeform 74"/>
                <p:cNvSpPr/>
                <p:nvPr/>
              </p:nvSpPr>
              <p:spPr>
                <a:xfrm rot="2047800">
                  <a:off x="7329600" y="1701360"/>
                  <a:ext cx="188280" cy="278280"/>
                </a:xfrm>
                <a:custGeom>
                  <a:avLst/>
                  <a:gdLst>
                    <a:gd name="textAreaLeft" fmla="*/ 0 w 188280"/>
                    <a:gd name="textAreaRight" fmla="*/ 188640 w 18828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88" name="Freeform 75"/>
                <p:cNvSpPr/>
                <p:nvPr/>
              </p:nvSpPr>
              <p:spPr>
                <a:xfrm rot="2047800">
                  <a:off x="6509520" y="1366200"/>
                  <a:ext cx="1456920" cy="1130760"/>
                </a:xfrm>
                <a:custGeom>
                  <a:avLst/>
                  <a:gdLst>
                    <a:gd name="textAreaLeft" fmla="*/ 0 w 1456920"/>
                    <a:gd name="textAreaRight" fmla="*/ 1457280 w 1456920"/>
                    <a:gd name="textAreaTop" fmla="*/ 0 h 1130760"/>
                    <a:gd name="textAreaBottom" fmla="*/ 1131120 h 113076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rgbClr val="beea73">
                      <a:lumMod val="60000"/>
                      <a:lumOff val="40000"/>
                      <a:alpha val="19000"/>
                    </a:srgbClr>
                  </a:solidFill>
                  <a:round/>
                </a:ln>
                <a:effectLst>
                  <a:glow rad="63360">
                    <a:srgbClr val="d8f2ab">
                      <a:alpha val="1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89" name="Group 164"/>
              <p:cNvGrpSpPr/>
              <p:nvPr/>
            </p:nvGrpSpPr>
            <p:grpSpPr>
              <a:xfrm>
                <a:off x="8126280" y="3738240"/>
                <a:ext cx="1085400" cy="915840"/>
                <a:chOff x="8126280" y="3738240"/>
                <a:chExt cx="1085400" cy="915840"/>
              </a:xfrm>
            </p:grpSpPr>
            <p:sp>
              <p:nvSpPr>
                <p:cNvPr id="90" name="Freeform 72"/>
                <p:cNvSpPr/>
                <p:nvPr/>
              </p:nvSpPr>
              <p:spPr>
                <a:xfrm rot="20119800">
                  <a:off x="8498160" y="4024080"/>
                  <a:ext cx="123120" cy="183240"/>
                </a:xfrm>
                <a:custGeom>
                  <a:avLst/>
                  <a:gdLst>
                    <a:gd name="textAreaLeft" fmla="*/ 0 w 123120"/>
                    <a:gd name="textAreaRight" fmla="*/ 123480 w 12312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91" name="Freeform 73"/>
                <p:cNvSpPr/>
                <p:nvPr/>
              </p:nvSpPr>
              <p:spPr>
                <a:xfrm rot="20119800">
                  <a:off x="8657280" y="417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92" name="Freeform 74"/>
                <p:cNvSpPr/>
                <p:nvPr/>
              </p:nvSpPr>
              <p:spPr>
                <a:xfrm rot="20119800">
                  <a:off x="8618400" y="3968640"/>
                  <a:ext cx="123840" cy="18324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93" name="Freeform 75"/>
                <p:cNvSpPr/>
                <p:nvPr/>
              </p:nvSpPr>
              <p:spPr>
                <a:xfrm rot="20933400">
                  <a:off x="8188920" y="3823560"/>
                  <a:ext cx="959760" cy="744840"/>
                </a:xfrm>
                <a:custGeom>
                  <a:avLst/>
                  <a:gdLst>
                    <a:gd name="textAreaLeft" fmla="*/ 0 w 959760"/>
                    <a:gd name="textAreaRight" fmla="*/ 960120 w 959760"/>
                    <a:gd name="textAreaTop" fmla="*/ 0 h 744840"/>
                    <a:gd name="textAreaBottom" fmla="*/ 745200 h 7448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94" name="Group 48"/>
              <p:cNvGrpSpPr/>
              <p:nvPr/>
            </p:nvGrpSpPr>
            <p:grpSpPr>
              <a:xfrm>
                <a:off x="0" y="685800"/>
                <a:ext cx="1312560" cy="1509120"/>
                <a:chOff x="0" y="685800"/>
                <a:chExt cx="1312560" cy="1509120"/>
              </a:xfrm>
            </p:grpSpPr>
            <p:sp>
              <p:nvSpPr>
                <p:cNvPr id="95" name="Freeform 42"/>
                <p:cNvSpPr/>
                <p:nvPr/>
              </p:nvSpPr>
              <p:spPr>
                <a:xfrm>
                  <a:off x="388080" y="1443960"/>
                  <a:ext cx="356040" cy="192600"/>
                </a:xfrm>
                <a:custGeom>
                  <a:avLst/>
                  <a:gdLst>
                    <a:gd name="textAreaLeft" fmla="*/ 0 w 356040"/>
                    <a:gd name="textAreaRight" fmla="*/ 356400 w 356040"/>
                    <a:gd name="textAreaTop" fmla="*/ 0 h 192600"/>
                    <a:gd name="textAreaBottom" fmla="*/ 192960 h 192600"/>
                  </a:gdLst>
                  <a:ahLst/>
                  <a:rect l="textAreaLeft" t="textAreaTop" r="textAreaRight" b="textAreaBottom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96" name="Freeform 43"/>
                <p:cNvSpPr/>
                <p:nvPr/>
              </p:nvSpPr>
              <p:spPr>
                <a:xfrm>
                  <a:off x="751320" y="164124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97" name="Freeform 44"/>
                <p:cNvSpPr/>
                <p:nvPr/>
              </p:nvSpPr>
              <p:spPr>
                <a:xfrm>
                  <a:off x="760320" y="1225800"/>
                  <a:ext cx="42840" cy="401400"/>
                </a:xfrm>
                <a:custGeom>
                  <a:avLst/>
                  <a:gdLst>
                    <a:gd name="textAreaLeft" fmla="*/ 0 w 42840"/>
                    <a:gd name="textAreaRight" fmla="*/ 43200 w 42840"/>
                    <a:gd name="textAreaTop" fmla="*/ 0 h 401400"/>
                    <a:gd name="textAreaBottom" fmla="*/ 401760 h 401400"/>
                  </a:gdLst>
                  <a:ahLst/>
                  <a:rect l="textAreaLeft" t="textAreaTop" r="textAreaRight" b="textAreaBottom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98" name="Freeform 45"/>
                <p:cNvSpPr/>
                <p:nvPr/>
              </p:nvSpPr>
              <p:spPr>
                <a:xfrm>
                  <a:off x="0" y="685800"/>
                  <a:ext cx="1312560" cy="1509120"/>
                </a:xfrm>
                <a:custGeom>
                  <a:avLst/>
                  <a:gdLst>
                    <a:gd name="textAreaLeft" fmla="*/ 0 w 1312560"/>
                    <a:gd name="textAreaRight" fmla="*/ 1312920 w 1312560"/>
                    <a:gd name="textAreaTop" fmla="*/ 0 h 1509120"/>
                    <a:gd name="textAreaBottom" fmla="*/ 1509480 h 1509120"/>
                  </a:gdLst>
                  <a:ahLst/>
                  <a:rect l="textAreaLeft" t="textAreaTop" r="textAreaRight" b="textAreaBottom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99" name="Group 53"/>
              <p:cNvGrpSpPr/>
              <p:nvPr/>
            </p:nvGrpSpPr>
            <p:grpSpPr>
              <a:xfrm>
                <a:off x="0" y="4273560"/>
                <a:ext cx="1192320" cy="1364760"/>
                <a:chOff x="0" y="4273560"/>
                <a:chExt cx="1192320" cy="1364760"/>
              </a:xfrm>
            </p:grpSpPr>
            <p:sp>
              <p:nvSpPr>
                <p:cNvPr id="100" name="Freeform 56"/>
                <p:cNvSpPr/>
                <p:nvPr/>
              </p:nvSpPr>
              <p:spPr>
                <a:xfrm>
                  <a:off x="399960" y="4638960"/>
                  <a:ext cx="13320" cy="360720"/>
                </a:xfrm>
                <a:custGeom>
                  <a:avLst/>
                  <a:gdLst>
                    <a:gd name="textAreaLeft" fmla="*/ 0 w 13320"/>
                    <a:gd name="textAreaRight" fmla="*/ 13680 w 13320"/>
                    <a:gd name="textAreaTop" fmla="*/ 0 h 360720"/>
                    <a:gd name="textAreaBottom" fmla="*/ 361080 h 360720"/>
                  </a:gdLst>
                  <a:ahLst/>
                  <a:rect l="textAreaLeft" t="textAreaTop" r="textAreaRight" b="textAreaBottom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01" name="Freeform 57"/>
                <p:cNvSpPr/>
                <p:nvPr/>
              </p:nvSpPr>
              <p:spPr>
                <a:xfrm>
                  <a:off x="439200" y="4930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02" name="Freeform 58"/>
                <p:cNvSpPr/>
                <p:nvPr/>
              </p:nvSpPr>
              <p:spPr>
                <a:xfrm>
                  <a:off x="416160" y="4871160"/>
                  <a:ext cx="335160" cy="140040"/>
                </a:xfrm>
                <a:custGeom>
                  <a:avLst/>
                  <a:gdLst>
                    <a:gd name="textAreaLeft" fmla="*/ 0 w 335160"/>
                    <a:gd name="textAreaRight" fmla="*/ 335520 w 335160"/>
                    <a:gd name="textAreaTop" fmla="*/ 0 h 140040"/>
                    <a:gd name="textAreaBottom" fmla="*/ 140400 h 140040"/>
                  </a:gdLst>
                  <a:ahLst/>
                  <a:rect l="textAreaLeft" t="textAreaTop" r="textAreaRight" b="textAreaBottom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03" name="Freeform 59"/>
                <p:cNvSpPr/>
                <p:nvPr/>
              </p:nvSpPr>
              <p:spPr>
                <a:xfrm>
                  <a:off x="0" y="4273560"/>
                  <a:ext cx="1192320" cy="1364760"/>
                </a:xfrm>
                <a:custGeom>
                  <a:avLst/>
                  <a:gdLst>
                    <a:gd name="textAreaLeft" fmla="*/ 0 w 1192320"/>
                    <a:gd name="textAreaRight" fmla="*/ 1192680 w 1192320"/>
                    <a:gd name="textAreaTop" fmla="*/ 0 h 1364760"/>
                    <a:gd name="textAreaBottom" fmla="*/ 1365120 h 1364760"/>
                  </a:gdLst>
                  <a:ahLst/>
                  <a:rect l="textAreaLeft" t="textAreaTop" r="textAreaRight" b="textAreaBottom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04" name="Group 58"/>
              <p:cNvGrpSpPr/>
              <p:nvPr/>
            </p:nvGrpSpPr>
            <p:grpSpPr>
              <a:xfrm>
                <a:off x="7366680" y="0"/>
                <a:ext cx="1266120" cy="990360"/>
                <a:chOff x="7366680" y="0"/>
                <a:chExt cx="1266120" cy="990360"/>
              </a:xfrm>
            </p:grpSpPr>
            <p:sp>
              <p:nvSpPr>
                <p:cNvPr id="105" name="Freeform 63"/>
                <p:cNvSpPr/>
                <p:nvPr/>
              </p:nvSpPr>
              <p:spPr>
                <a:xfrm>
                  <a:off x="7699320" y="0"/>
                  <a:ext cx="185400" cy="187920"/>
                </a:xfrm>
                <a:custGeom>
                  <a:avLst/>
                  <a:gdLst>
                    <a:gd name="textAreaLeft" fmla="*/ 0 w 185400"/>
                    <a:gd name="textAreaRight" fmla="*/ 185760 w 185400"/>
                    <a:gd name="textAreaTop" fmla="*/ 0 h 187920"/>
                    <a:gd name="textAreaBottom" fmla="*/ 188280 h 187920"/>
                  </a:gdLst>
                  <a:ahLst/>
                  <a:rect l="textAreaLeft" t="textAreaTop" r="textAreaRight" b="textAreaBottom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06" name="Freeform 64"/>
                <p:cNvSpPr/>
                <p:nvPr/>
              </p:nvSpPr>
              <p:spPr>
                <a:xfrm>
                  <a:off x="7887600" y="1933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07" name="Freeform 65"/>
                <p:cNvSpPr/>
                <p:nvPr/>
              </p:nvSpPr>
              <p:spPr>
                <a:xfrm>
                  <a:off x="7895520" y="0"/>
                  <a:ext cx="84600" cy="185400"/>
                </a:xfrm>
                <a:custGeom>
                  <a:avLst/>
                  <a:gdLst>
                    <a:gd name="textAreaLeft" fmla="*/ 0 w 84600"/>
                    <a:gd name="textAreaRight" fmla="*/ 84960 w 84600"/>
                    <a:gd name="textAreaTop" fmla="*/ 0 h 185400"/>
                    <a:gd name="textAreaBottom" fmla="*/ 185760 h 185400"/>
                  </a:gdLst>
                  <a:ahLst/>
                  <a:rect l="textAreaLeft" t="textAreaTop" r="textAreaRight" b="textAreaBottom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08" name="Freeform 66"/>
                <p:cNvSpPr/>
                <p:nvPr/>
              </p:nvSpPr>
              <p:spPr>
                <a:xfrm>
                  <a:off x="7366680" y="0"/>
                  <a:ext cx="1266120" cy="990360"/>
                </a:xfrm>
                <a:custGeom>
                  <a:avLst/>
                  <a:gdLst>
                    <a:gd name="textAreaLeft" fmla="*/ 0 w 1266120"/>
                    <a:gd name="textAreaRight" fmla="*/ 1266480 w 1266120"/>
                    <a:gd name="textAreaTop" fmla="*/ 0 h 990360"/>
                    <a:gd name="textAreaBottom" fmla="*/ 990720 h 990360"/>
                  </a:gdLst>
                  <a:ahLst/>
                  <a:rect l="textAreaLeft" t="textAreaTop" r="textAreaRight" b="textAreaBottom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09" name="Group 63"/>
              <p:cNvGrpSpPr/>
              <p:nvPr/>
            </p:nvGrpSpPr>
            <p:grpSpPr>
              <a:xfrm>
                <a:off x="8324280" y="990720"/>
                <a:ext cx="819360" cy="1066320"/>
                <a:chOff x="8324280" y="990720"/>
                <a:chExt cx="819360" cy="1066320"/>
              </a:xfrm>
            </p:grpSpPr>
            <p:sp>
              <p:nvSpPr>
                <p:cNvPr id="110" name="Freeform 70"/>
                <p:cNvSpPr/>
                <p:nvPr/>
              </p:nvSpPr>
              <p:spPr>
                <a:xfrm>
                  <a:off x="8709480" y="1287000"/>
                  <a:ext cx="187200" cy="123120"/>
                </a:xfrm>
                <a:custGeom>
                  <a:avLst/>
                  <a:gdLst>
                    <a:gd name="textAreaLeft" fmla="*/ 0 w 187200"/>
                    <a:gd name="textAreaRight" fmla="*/ 187560 w 187200"/>
                    <a:gd name="textAreaTop" fmla="*/ 0 h 123120"/>
                    <a:gd name="textAreaBottom" fmla="*/ 123480 h 12312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11" name="Freeform 71"/>
                <p:cNvSpPr/>
                <p:nvPr/>
              </p:nvSpPr>
              <p:spPr>
                <a:xfrm>
                  <a:off x="8899560" y="1415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12" name="Freeform 72"/>
                <p:cNvSpPr/>
                <p:nvPr/>
              </p:nvSpPr>
              <p:spPr>
                <a:xfrm>
                  <a:off x="8906760" y="1185840"/>
                  <a:ext cx="41760" cy="221760"/>
                </a:xfrm>
                <a:custGeom>
                  <a:avLst/>
                  <a:gdLst>
                    <a:gd name="textAreaLeft" fmla="*/ 0 w 41760"/>
                    <a:gd name="textAreaRight" fmla="*/ 42120 w 41760"/>
                    <a:gd name="textAreaTop" fmla="*/ 0 h 221760"/>
                    <a:gd name="textAreaBottom" fmla="*/ 222120 h 22176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13" name="Freeform 73"/>
                <p:cNvSpPr/>
                <p:nvPr/>
              </p:nvSpPr>
              <p:spPr>
                <a:xfrm>
                  <a:off x="8324280" y="990720"/>
                  <a:ext cx="819360" cy="1066320"/>
                </a:xfrm>
                <a:custGeom>
                  <a:avLst/>
                  <a:gdLst>
                    <a:gd name="textAreaLeft" fmla="*/ 0 w 819360"/>
                    <a:gd name="textAreaRight" fmla="*/ 819720 w 819360"/>
                    <a:gd name="textAreaTop" fmla="*/ 0 h 1066320"/>
                    <a:gd name="textAreaBottom" fmla="*/ 1066680 h 106632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</p:grpSp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1009440" y="3307320"/>
            <a:ext cx="7116840" cy="14695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4000" spc="-1" strike="noStrike">
                <a:solidFill>
                  <a:srgbClr val="404040"/>
                </a:solidFill>
                <a:latin typeface="Verdana"/>
              </a:rPr>
              <a:t>Образец заголовка</a:t>
            </a:r>
            <a:endParaRPr b="0" lang="ru-RU" sz="40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dt" idx="1"/>
          </p:nvPr>
        </p:nvSpPr>
        <p:spPr>
          <a:xfrm>
            <a:off x="6437520" y="595188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9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b="0" lang="ru-RU" sz="900" spc="-1" strike="noStrike">
                <a:solidFill>
                  <a:srgbClr val="404040"/>
                </a:solidFill>
                <a:latin typeface="Verdana"/>
              </a:rPr>
              <a:t>&lt;дата/время&gt;</a:t>
            </a:r>
            <a:endParaRPr b="0" lang="ru-RU" sz="9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ftr" idx="2"/>
          </p:nvPr>
        </p:nvSpPr>
        <p:spPr>
          <a:xfrm>
            <a:off x="1180800" y="5951880"/>
            <a:ext cx="525600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sldNum" idx="3"/>
          </p:nvPr>
        </p:nvSpPr>
        <p:spPr>
          <a:xfrm>
            <a:off x="572760" y="5951880"/>
            <a:ext cx="60804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>
              <a:lnSpc>
                <a:spcPct val="100000"/>
              </a:lnSpc>
              <a:buNone/>
              <a:defRPr b="0" lang="ru-RU" sz="18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A64A1C17-65F0-47C9-BE17-9A9BEA5A630A}" type="slidenum">
              <a:rPr b="0" lang="ru-RU" sz="1800" spc="-1" strike="noStrike">
                <a:solidFill>
                  <a:srgbClr val="404040"/>
                </a:solidFill>
                <a:latin typeface="Verdana"/>
              </a:rPr>
              <a:t>&lt;номер&gt;</a:t>
            </a:fld>
            <a:endParaRPr b="0" lang="ru-RU" sz="18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404040"/>
                </a:solidFill>
                <a:latin typeface="Verdana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404040"/>
                </a:solidFill>
                <a:latin typeface="Verdana"/>
              </a:rPr>
              <a:t>Второй уровень структуры</a:t>
            </a:r>
            <a:endParaRPr b="0" lang="ru-RU" sz="1400" spc="-1" strike="noStrike">
              <a:solidFill>
                <a:srgbClr val="404040"/>
              </a:solidFill>
              <a:latin typeface="Verdan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Третий уровень структуры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Четвёртый уровень структуры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Verdana"/>
              </a:rPr>
              <a:t>Пятый уровень структуры</a:t>
            </a:r>
            <a:endParaRPr b="0" lang="ru-RU" sz="2000" spc="-1" strike="noStrike">
              <a:solidFill>
                <a:srgbClr val="404040"/>
              </a:solidFill>
              <a:latin typeface="Verdan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Verdana"/>
              </a:rPr>
              <a:t>Шестой уровень структуры</a:t>
            </a:r>
            <a:endParaRPr b="0" lang="ru-RU" sz="2000" spc="-1" strike="noStrike">
              <a:solidFill>
                <a:srgbClr val="404040"/>
              </a:solidFill>
              <a:latin typeface="Verdan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Verdana"/>
              </a:rPr>
              <a:t>Седьмой уровень структуры</a:t>
            </a:r>
            <a:endParaRPr b="0" lang="ru-RU" sz="2000" spc="-1" strike="noStrike">
              <a:solidFill>
                <a:srgbClr val="404040"/>
              </a:solidFill>
              <a:latin typeface="Verdan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12000">
              <a:srgbClr val="81ad3c"/>
            </a:gs>
            <a:gs pos="100000">
              <a:srgbClr val="beed6e"/>
            </a:gs>
          </a:gsLst>
          <a:lin ang="162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Group 134"/>
          <p:cNvGrpSpPr/>
          <p:nvPr/>
        </p:nvGrpSpPr>
        <p:grpSpPr>
          <a:xfrm>
            <a:off x="-140400" y="0"/>
            <a:ext cx="9426960" cy="6857640"/>
            <a:chOff x="-140400" y="0"/>
            <a:chExt cx="9426960" cy="6857640"/>
          </a:xfrm>
        </p:grpSpPr>
        <p:grpSp>
          <p:nvGrpSpPr>
            <p:cNvPr id="156" name="Group 638"/>
            <p:cNvGrpSpPr/>
            <p:nvPr/>
          </p:nvGrpSpPr>
          <p:grpSpPr>
            <a:xfrm>
              <a:off x="-140400" y="146520"/>
              <a:ext cx="9426960" cy="6439320"/>
              <a:chOff x="-140400" y="146520"/>
              <a:chExt cx="9426960" cy="6439320"/>
            </a:xfrm>
          </p:grpSpPr>
          <p:grpSp>
            <p:nvGrpSpPr>
              <p:cNvPr id="157" name="Group 121"/>
              <p:cNvGrpSpPr/>
              <p:nvPr/>
            </p:nvGrpSpPr>
            <p:grpSpPr>
              <a:xfrm>
                <a:off x="-140400" y="185760"/>
                <a:ext cx="1426320" cy="1398240"/>
                <a:chOff x="-140400" y="185760"/>
                <a:chExt cx="1426320" cy="1398240"/>
              </a:xfrm>
            </p:grpSpPr>
            <p:sp>
              <p:nvSpPr>
                <p:cNvPr id="158" name="Freeform 72"/>
                <p:cNvSpPr/>
                <p:nvPr/>
              </p:nvSpPr>
              <p:spPr>
                <a:xfrm rot="2429400">
                  <a:off x="783000" y="602280"/>
                  <a:ext cx="144720" cy="215640"/>
                </a:xfrm>
                <a:custGeom>
                  <a:avLst/>
                  <a:gdLst>
                    <a:gd name="textAreaLeft" fmla="*/ 0 w 144720"/>
                    <a:gd name="textAreaRight" fmla="*/ 145080 w 14472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59" name="Freeform 73"/>
                <p:cNvSpPr/>
                <p:nvPr/>
              </p:nvSpPr>
              <p:spPr>
                <a:xfrm rot="2429400">
                  <a:off x="837720" y="844200"/>
                  <a:ext cx="360" cy="72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720"/>
                    <a:gd name="textAreaBottom" fmla="*/ 1080 h 72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60" name="Freeform 74"/>
                <p:cNvSpPr/>
                <p:nvPr/>
              </p:nvSpPr>
              <p:spPr>
                <a:xfrm rot="2429400">
                  <a:off x="901080" y="703440"/>
                  <a:ext cx="145800" cy="215640"/>
                </a:xfrm>
                <a:custGeom>
                  <a:avLst/>
                  <a:gdLst>
                    <a:gd name="textAreaLeft" fmla="*/ 0 w 145800"/>
                    <a:gd name="textAreaRight" fmla="*/ 146160 w 14580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61" name="Freeform 75"/>
                <p:cNvSpPr/>
                <p:nvPr/>
              </p:nvSpPr>
              <p:spPr>
                <a:xfrm rot="2429400">
                  <a:off x="8640" y="446760"/>
                  <a:ext cx="1127880" cy="875520"/>
                </a:xfrm>
                <a:custGeom>
                  <a:avLst/>
                  <a:gdLst>
                    <a:gd name="textAreaLeft" fmla="*/ 0 w 1127880"/>
                    <a:gd name="textAreaRight" fmla="*/ 1128240 w 1127880"/>
                    <a:gd name="textAreaTop" fmla="*/ 0 h 875520"/>
                    <a:gd name="textAreaBottom" fmla="*/ 875880 h 87552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62" name="Group 142"/>
              <p:cNvGrpSpPr/>
              <p:nvPr/>
            </p:nvGrpSpPr>
            <p:grpSpPr>
              <a:xfrm>
                <a:off x="210240" y="1460160"/>
                <a:ext cx="1280160" cy="1236960"/>
                <a:chOff x="210240" y="1460160"/>
                <a:chExt cx="1280160" cy="1236960"/>
              </a:xfrm>
            </p:grpSpPr>
            <p:sp>
              <p:nvSpPr>
                <p:cNvPr id="163" name="Freeform 79"/>
                <p:cNvSpPr/>
                <p:nvPr/>
              </p:nvSpPr>
              <p:spPr>
                <a:xfrm rot="19493400">
                  <a:off x="620280" y="18500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64" name="Freeform 80"/>
                <p:cNvSpPr/>
                <p:nvPr/>
              </p:nvSpPr>
              <p:spPr>
                <a:xfrm rot="19493400">
                  <a:off x="771120" y="1969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65" name="Freeform 81"/>
                <p:cNvSpPr/>
                <p:nvPr/>
              </p:nvSpPr>
              <p:spPr>
                <a:xfrm rot="19493400">
                  <a:off x="717120" y="17816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66" name="Freeform 82"/>
                <p:cNvSpPr/>
                <p:nvPr/>
              </p:nvSpPr>
              <p:spPr>
                <a:xfrm rot="19493400">
                  <a:off x="353880" y="1671480"/>
                  <a:ext cx="992520" cy="813960"/>
                </a:xfrm>
                <a:custGeom>
                  <a:avLst/>
                  <a:gdLst>
                    <a:gd name="textAreaLeft" fmla="*/ 0 w 992520"/>
                    <a:gd name="textAreaRight" fmla="*/ 992880 w 992520"/>
                    <a:gd name="textAreaTop" fmla="*/ 0 h 813960"/>
                    <a:gd name="textAreaBottom" fmla="*/ 814320 h 8139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67" name="Group 147"/>
              <p:cNvGrpSpPr/>
              <p:nvPr/>
            </p:nvGrpSpPr>
            <p:grpSpPr>
              <a:xfrm>
                <a:off x="228600" y="4343760"/>
                <a:ext cx="1421280" cy="1367640"/>
                <a:chOff x="228600" y="4343760"/>
                <a:chExt cx="1421280" cy="1367640"/>
              </a:xfrm>
            </p:grpSpPr>
            <p:sp>
              <p:nvSpPr>
                <p:cNvPr id="168" name="Freeform 86"/>
                <p:cNvSpPr/>
                <p:nvPr/>
              </p:nvSpPr>
              <p:spPr>
                <a:xfrm rot="19711200">
                  <a:off x="680400" y="4746240"/>
                  <a:ext cx="131760" cy="196200"/>
                </a:xfrm>
                <a:custGeom>
                  <a:avLst/>
                  <a:gdLst>
                    <a:gd name="textAreaLeft" fmla="*/ 0 w 131760"/>
                    <a:gd name="textAreaRight" fmla="*/ 132120 w 13176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69" name="Freeform 87"/>
                <p:cNvSpPr/>
                <p:nvPr/>
              </p:nvSpPr>
              <p:spPr>
                <a:xfrm rot="19711200">
                  <a:off x="856440" y="489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70" name="Freeform 88"/>
                <p:cNvSpPr/>
                <p:nvPr/>
              </p:nvSpPr>
              <p:spPr>
                <a:xfrm rot="19711200">
                  <a:off x="801360" y="4672440"/>
                  <a:ext cx="130680" cy="196200"/>
                </a:xfrm>
                <a:custGeom>
                  <a:avLst/>
                  <a:gdLst>
                    <a:gd name="textAreaLeft" fmla="*/ 0 w 130680"/>
                    <a:gd name="textAreaRight" fmla="*/ 131040 w 13068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71" name="Freeform 89"/>
                <p:cNvSpPr/>
                <p:nvPr/>
              </p:nvSpPr>
              <p:spPr>
                <a:xfrm rot="19711200">
                  <a:off x="391680" y="4560840"/>
                  <a:ext cx="1094760" cy="933480"/>
                </a:xfrm>
                <a:custGeom>
                  <a:avLst/>
                  <a:gdLst>
                    <a:gd name="textAreaLeft" fmla="*/ 0 w 1094760"/>
                    <a:gd name="textAreaRight" fmla="*/ 1095120 w 1094760"/>
                    <a:gd name="textAreaTop" fmla="*/ 0 h 933480"/>
                    <a:gd name="textAreaBottom" fmla="*/ 933840 h 9334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72" name="Group 172"/>
              <p:cNvGrpSpPr/>
              <p:nvPr/>
            </p:nvGrpSpPr>
            <p:grpSpPr>
              <a:xfrm>
                <a:off x="7499880" y="146520"/>
                <a:ext cx="1786680" cy="1719360"/>
                <a:chOff x="7499880" y="146520"/>
                <a:chExt cx="1786680" cy="1719360"/>
              </a:xfrm>
            </p:grpSpPr>
            <p:sp>
              <p:nvSpPr>
                <p:cNvPr id="173" name="Freeform 86"/>
                <p:cNvSpPr/>
                <p:nvPr/>
              </p:nvSpPr>
              <p:spPr>
                <a:xfrm rot="19711200">
                  <a:off x="8067960" y="652320"/>
                  <a:ext cx="165960" cy="246960"/>
                </a:xfrm>
                <a:custGeom>
                  <a:avLst/>
                  <a:gdLst>
                    <a:gd name="textAreaLeft" fmla="*/ 0 w 165960"/>
                    <a:gd name="textAreaRight" fmla="*/ 166320 w 16596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74" name="Freeform 87"/>
                <p:cNvSpPr/>
                <p:nvPr/>
              </p:nvSpPr>
              <p:spPr>
                <a:xfrm rot="19711200">
                  <a:off x="8289360" y="8424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75" name="Freeform 88"/>
                <p:cNvSpPr/>
                <p:nvPr/>
              </p:nvSpPr>
              <p:spPr>
                <a:xfrm rot="19711200">
                  <a:off x="8219880" y="559800"/>
                  <a:ext cx="164520" cy="246960"/>
                </a:xfrm>
                <a:custGeom>
                  <a:avLst/>
                  <a:gdLst>
                    <a:gd name="textAreaLeft" fmla="*/ 0 w 164520"/>
                    <a:gd name="textAreaRight" fmla="*/ 164880 w 16452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76" name="Freeform 89"/>
                <p:cNvSpPr/>
                <p:nvPr/>
              </p:nvSpPr>
              <p:spPr>
                <a:xfrm rot="19711200">
                  <a:off x="7704720" y="419040"/>
                  <a:ext cx="1376280" cy="1173600"/>
                </a:xfrm>
                <a:custGeom>
                  <a:avLst/>
                  <a:gdLst>
                    <a:gd name="textAreaLeft" fmla="*/ 0 w 1376280"/>
                    <a:gd name="textAreaRight" fmla="*/ 1376640 w 1376280"/>
                    <a:gd name="textAreaTop" fmla="*/ 0 h 1173600"/>
                    <a:gd name="textAreaBottom" fmla="*/ 1173960 h 117360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77" name="Group 177"/>
              <p:cNvGrpSpPr/>
              <p:nvPr/>
            </p:nvGrpSpPr>
            <p:grpSpPr>
              <a:xfrm>
                <a:off x="7129800" y="3505320"/>
                <a:ext cx="1861560" cy="1824840"/>
                <a:chOff x="7129800" y="3505320"/>
                <a:chExt cx="1861560" cy="1824840"/>
              </a:xfrm>
            </p:grpSpPr>
            <p:sp>
              <p:nvSpPr>
                <p:cNvPr id="178" name="Freeform 72"/>
                <p:cNvSpPr/>
                <p:nvPr/>
              </p:nvSpPr>
              <p:spPr>
                <a:xfrm rot="2429400">
                  <a:off x="8007840" y="4073400"/>
                  <a:ext cx="188640" cy="281160"/>
                </a:xfrm>
                <a:custGeom>
                  <a:avLst/>
                  <a:gdLst>
                    <a:gd name="textAreaLeft" fmla="*/ 0 w 188640"/>
                    <a:gd name="textAreaRight" fmla="*/ 189000 w 18864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79" name="Freeform 73"/>
                <p:cNvSpPr/>
                <p:nvPr/>
              </p:nvSpPr>
              <p:spPr>
                <a:xfrm rot="2429400">
                  <a:off x="8078760" y="438912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80" name="Freeform 74"/>
                <p:cNvSpPr/>
                <p:nvPr/>
              </p:nvSpPr>
              <p:spPr>
                <a:xfrm rot="2429400">
                  <a:off x="8162280" y="4205520"/>
                  <a:ext cx="190080" cy="281160"/>
                </a:xfrm>
                <a:custGeom>
                  <a:avLst/>
                  <a:gdLst>
                    <a:gd name="textAreaLeft" fmla="*/ 0 w 190080"/>
                    <a:gd name="textAreaRight" fmla="*/ 190440 w 19008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81" name="Freeform 75"/>
                <p:cNvSpPr/>
                <p:nvPr/>
              </p:nvSpPr>
              <p:spPr>
                <a:xfrm rot="2429400">
                  <a:off x="7324200" y="3846240"/>
                  <a:ext cx="1472040" cy="1142640"/>
                </a:xfrm>
                <a:custGeom>
                  <a:avLst/>
                  <a:gdLst>
                    <a:gd name="textAreaLeft" fmla="*/ 0 w 1472040"/>
                    <a:gd name="textAreaRight" fmla="*/ 1472400 w 1472040"/>
                    <a:gd name="textAreaTop" fmla="*/ 0 h 1142640"/>
                    <a:gd name="textAreaBottom" fmla="*/ 1143000 h 11426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82" name="Group 182"/>
              <p:cNvGrpSpPr/>
              <p:nvPr/>
            </p:nvGrpSpPr>
            <p:grpSpPr>
              <a:xfrm>
                <a:off x="7611120" y="5105520"/>
                <a:ext cx="1532160" cy="1480320"/>
                <a:chOff x="7611120" y="5105520"/>
                <a:chExt cx="1532160" cy="1480320"/>
              </a:xfrm>
            </p:grpSpPr>
            <p:sp>
              <p:nvSpPr>
                <p:cNvPr id="183" name="Freeform 79"/>
                <p:cNvSpPr/>
                <p:nvPr/>
              </p:nvSpPr>
              <p:spPr>
                <a:xfrm rot="19493400">
                  <a:off x="8102160" y="557172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84" name="Freeform 80"/>
                <p:cNvSpPr/>
                <p:nvPr/>
              </p:nvSpPr>
              <p:spPr>
                <a:xfrm rot="19493400">
                  <a:off x="8282880" y="5715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85" name="Freeform 81"/>
                <p:cNvSpPr/>
                <p:nvPr/>
              </p:nvSpPr>
              <p:spPr>
                <a:xfrm rot="19493400">
                  <a:off x="8218440" y="549000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86" name="Freeform 82"/>
                <p:cNvSpPr/>
                <p:nvPr/>
              </p:nvSpPr>
              <p:spPr>
                <a:xfrm rot="19493400">
                  <a:off x="7782840" y="5358240"/>
                  <a:ext cx="1188000" cy="97416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974160"/>
                    <a:gd name="textAreaBottom" fmla="*/ 974520 h 9741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187" name="Group 669"/>
            <p:cNvGrpSpPr/>
            <p:nvPr/>
          </p:nvGrpSpPr>
          <p:grpSpPr>
            <a:xfrm>
              <a:off x="0" y="57960"/>
              <a:ext cx="9183960" cy="6799680"/>
              <a:chOff x="0" y="57960"/>
              <a:chExt cx="9183960" cy="6799680"/>
            </a:xfrm>
          </p:grpSpPr>
          <p:grpSp>
            <p:nvGrpSpPr>
              <p:cNvPr id="188" name="Group 32"/>
              <p:cNvGrpSpPr/>
              <p:nvPr/>
            </p:nvGrpSpPr>
            <p:grpSpPr>
              <a:xfrm>
                <a:off x="72000" y="57960"/>
                <a:ext cx="1895400" cy="1689120"/>
                <a:chOff x="72000" y="57960"/>
                <a:chExt cx="1895400" cy="1689120"/>
              </a:xfrm>
            </p:grpSpPr>
            <p:sp>
              <p:nvSpPr>
                <p:cNvPr id="189" name="Freeform 79"/>
                <p:cNvSpPr/>
                <p:nvPr/>
              </p:nvSpPr>
              <p:spPr>
                <a:xfrm rot="20059800">
                  <a:off x="762120" y="59220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90" name="Freeform 80"/>
                <p:cNvSpPr/>
                <p:nvPr/>
              </p:nvSpPr>
              <p:spPr>
                <a:xfrm rot="20059800">
                  <a:off x="1022040" y="837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91" name="Freeform 81"/>
                <p:cNvSpPr/>
                <p:nvPr/>
              </p:nvSpPr>
              <p:spPr>
                <a:xfrm rot="20059800">
                  <a:off x="956520" y="49896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92" name="Freeform 82"/>
                <p:cNvSpPr/>
                <p:nvPr/>
              </p:nvSpPr>
              <p:spPr>
                <a:xfrm rot="20710200">
                  <a:off x="214200" y="241920"/>
                  <a:ext cx="1611000" cy="1320840"/>
                </a:xfrm>
                <a:custGeom>
                  <a:avLst/>
                  <a:gdLst>
                    <a:gd name="textAreaLeft" fmla="*/ 0 w 1611000"/>
                    <a:gd name="textAreaRight" fmla="*/ 1611360 w 1611000"/>
                    <a:gd name="textAreaTop" fmla="*/ 0 h 1320840"/>
                    <a:gd name="textAreaBottom" fmla="*/ 1321200 h 132084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193" name="Group 48"/>
              <p:cNvGrpSpPr/>
              <p:nvPr/>
            </p:nvGrpSpPr>
            <p:grpSpPr>
              <a:xfrm>
                <a:off x="7238880" y="457200"/>
                <a:ext cx="1316520" cy="1236960"/>
                <a:chOff x="7238880" y="457200"/>
                <a:chExt cx="1316520" cy="1236960"/>
              </a:xfrm>
            </p:grpSpPr>
            <p:sp>
              <p:nvSpPr>
                <p:cNvPr id="194" name="Freeform 86"/>
                <p:cNvSpPr/>
                <p:nvPr/>
              </p:nvSpPr>
              <p:spPr>
                <a:xfrm rot="1420200">
                  <a:off x="7872480" y="730440"/>
                  <a:ext cx="126000" cy="187560"/>
                </a:xfrm>
                <a:custGeom>
                  <a:avLst/>
                  <a:gdLst>
                    <a:gd name="textAreaLeft" fmla="*/ 0 w 126000"/>
                    <a:gd name="textAreaRight" fmla="*/ 126360 w 12600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95" name="Freeform 87"/>
                <p:cNvSpPr/>
                <p:nvPr/>
              </p:nvSpPr>
              <p:spPr>
                <a:xfrm rot="1420200">
                  <a:off x="7953840" y="9399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96" name="Freeform 88"/>
                <p:cNvSpPr/>
                <p:nvPr/>
              </p:nvSpPr>
              <p:spPr>
                <a:xfrm rot="1420200">
                  <a:off x="7996680" y="784800"/>
                  <a:ext cx="124920" cy="187560"/>
                </a:xfrm>
                <a:custGeom>
                  <a:avLst/>
                  <a:gdLst>
                    <a:gd name="textAreaLeft" fmla="*/ 0 w 124920"/>
                    <a:gd name="textAreaRight" fmla="*/ 125280 w 12492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197" name="Freeform 89"/>
                <p:cNvSpPr/>
                <p:nvPr/>
              </p:nvSpPr>
              <p:spPr>
                <a:xfrm rot="1420200">
                  <a:off x="7373880" y="629640"/>
                  <a:ext cx="1046160" cy="892080"/>
                </a:xfrm>
                <a:custGeom>
                  <a:avLst/>
                  <a:gdLst>
                    <a:gd name="textAreaLeft" fmla="*/ 0 w 1046160"/>
                    <a:gd name="textAreaRight" fmla="*/ 1046520 w 1046160"/>
                    <a:gd name="textAreaTop" fmla="*/ 0 h 892080"/>
                    <a:gd name="textAreaBottom" fmla="*/ 892440 h 8920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sp>
            <p:nvSpPr>
              <p:cNvPr id="198" name="Freeform 73"/>
              <p:cNvSpPr/>
              <p:nvPr/>
            </p:nvSpPr>
            <p:spPr>
              <a:xfrm rot="1542600">
                <a:off x="7058160" y="3702600"/>
                <a:ext cx="360" cy="144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1440"/>
                  <a:gd name="textAreaBottom" fmla="*/ 1800 h 1440"/>
                </a:gdLst>
                <a:ahLst/>
                <a:rect l="textAreaLeft" t="textAreaTop" r="textAreaRight" b="textAreaBottom"/>
                <a:pathLst>
                  <a:path w="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numCol="1" spcCol="0" tIns="720" bIns="720" anchor="t">
                <a:noAutofit/>
              </a:bodyPr>
              <a:p>
                <a:pPr>
                  <a:lnSpc>
                    <a:spcPct val="100000"/>
                  </a:lnSpc>
                </a:pPr>
                <a:endParaRPr b="0" lang="en-US" sz="1800" spc="-1" strike="noStrike">
                  <a:solidFill>
                    <a:srgbClr val="000000"/>
                  </a:solidFill>
                  <a:latin typeface="Verdana"/>
                </a:endParaRPr>
              </a:p>
            </p:txBody>
          </p:sp>
          <p:grpSp>
            <p:nvGrpSpPr>
              <p:cNvPr id="199" name="Group 63"/>
              <p:cNvGrpSpPr/>
              <p:nvPr/>
            </p:nvGrpSpPr>
            <p:grpSpPr>
              <a:xfrm>
                <a:off x="7833240" y="4216320"/>
                <a:ext cx="1350720" cy="1224000"/>
                <a:chOff x="7833240" y="4216320"/>
                <a:chExt cx="1350720" cy="1224000"/>
              </a:xfrm>
            </p:grpSpPr>
            <p:sp>
              <p:nvSpPr>
                <p:cNvPr id="200" name="Freeform 79"/>
                <p:cNvSpPr/>
                <p:nvPr/>
              </p:nvSpPr>
              <p:spPr>
                <a:xfrm rot="1645200">
                  <a:off x="8360280" y="488556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01" name="Freeform 80"/>
                <p:cNvSpPr/>
                <p:nvPr/>
              </p:nvSpPr>
              <p:spPr>
                <a:xfrm rot="1645200">
                  <a:off x="8433360" y="5093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02" name="Freeform 81"/>
                <p:cNvSpPr/>
                <p:nvPr/>
              </p:nvSpPr>
              <p:spPr>
                <a:xfrm rot="1645200">
                  <a:off x="8479080" y="494712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03" name="Freeform 82"/>
                <p:cNvSpPr/>
                <p:nvPr/>
              </p:nvSpPr>
              <p:spPr>
                <a:xfrm rot="20491200">
                  <a:off x="7949520" y="4369680"/>
                  <a:ext cx="1117800" cy="916920"/>
                </a:xfrm>
                <a:custGeom>
                  <a:avLst/>
                  <a:gdLst>
                    <a:gd name="textAreaLeft" fmla="*/ 0 w 1117800"/>
                    <a:gd name="textAreaRight" fmla="*/ 1118160 w 1117800"/>
                    <a:gd name="textAreaTop" fmla="*/ 0 h 916920"/>
                    <a:gd name="textAreaBottom" fmla="*/ 917280 h 916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04" name="Group 87"/>
              <p:cNvGrpSpPr/>
              <p:nvPr/>
            </p:nvGrpSpPr>
            <p:grpSpPr>
              <a:xfrm>
                <a:off x="0" y="5334120"/>
                <a:ext cx="1188000" cy="1523520"/>
                <a:chOff x="0" y="5334120"/>
                <a:chExt cx="1188000" cy="1523520"/>
              </a:xfrm>
            </p:grpSpPr>
            <p:sp>
              <p:nvSpPr>
                <p:cNvPr id="205" name="Freeform 21"/>
                <p:cNvSpPr/>
                <p:nvPr/>
              </p:nvSpPr>
              <p:spPr>
                <a:xfrm>
                  <a:off x="374040" y="5703840"/>
                  <a:ext cx="21600" cy="305280"/>
                </a:xfrm>
                <a:custGeom>
                  <a:avLst/>
                  <a:gdLst>
                    <a:gd name="textAreaLeft" fmla="*/ 0 w 21600"/>
                    <a:gd name="textAreaRight" fmla="*/ 21960 w 21600"/>
                    <a:gd name="textAreaTop" fmla="*/ 0 h 305280"/>
                    <a:gd name="textAreaBottom" fmla="*/ 305640 h 305280"/>
                  </a:gdLst>
                  <a:ahLst/>
                  <a:rect l="textAreaLeft" t="textAreaTop" r="textAreaRight" b="textAreaBottom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06" name="Freeform 22"/>
                <p:cNvSpPr/>
                <p:nvPr/>
              </p:nvSpPr>
              <p:spPr>
                <a:xfrm>
                  <a:off x="392040" y="60156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07" name="Freeform 23"/>
                <p:cNvSpPr/>
                <p:nvPr/>
              </p:nvSpPr>
              <p:spPr>
                <a:xfrm>
                  <a:off x="406080" y="5882760"/>
                  <a:ext cx="277200" cy="134280"/>
                </a:xfrm>
                <a:custGeom>
                  <a:avLst/>
                  <a:gdLst>
                    <a:gd name="textAreaLeft" fmla="*/ 0 w 277200"/>
                    <a:gd name="textAreaRight" fmla="*/ 277560 w 277200"/>
                    <a:gd name="textAreaTop" fmla="*/ 0 h 134280"/>
                    <a:gd name="textAreaBottom" fmla="*/ 134640 h 134280"/>
                  </a:gdLst>
                  <a:ahLst/>
                  <a:rect l="textAreaLeft" t="textAreaTop" r="textAreaRight" b="textAreaBottom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08" name="Freeform 24"/>
                <p:cNvSpPr/>
                <p:nvPr/>
              </p:nvSpPr>
              <p:spPr>
                <a:xfrm>
                  <a:off x="0" y="5334120"/>
                  <a:ext cx="1188000" cy="152352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1523520"/>
                    <a:gd name="textAreaBottom" fmla="*/ 1523880 h 1523520"/>
                  </a:gdLst>
                  <a:ahLst/>
                  <a:rect l="textAreaLeft" t="textAreaTop" r="textAreaRight" b="textAreaBottom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09" name="Group 92"/>
              <p:cNvGrpSpPr/>
              <p:nvPr/>
            </p:nvGrpSpPr>
            <p:grpSpPr>
              <a:xfrm>
                <a:off x="0" y="2846520"/>
                <a:ext cx="930240" cy="1301400"/>
                <a:chOff x="0" y="2846520"/>
                <a:chExt cx="930240" cy="1301400"/>
              </a:xfrm>
            </p:grpSpPr>
            <p:sp>
              <p:nvSpPr>
                <p:cNvPr id="210" name="Freeform 49"/>
                <p:cNvSpPr/>
                <p:nvPr/>
              </p:nvSpPr>
              <p:spPr>
                <a:xfrm>
                  <a:off x="0" y="3446280"/>
                  <a:ext cx="84240" cy="131400"/>
                </a:xfrm>
                <a:custGeom>
                  <a:avLst/>
                  <a:gdLst>
                    <a:gd name="textAreaLeft" fmla="*/ 0 w 84240"/>
                    <a:gd name="textAreaRight" fmla="*/ 84600 w 84240"/>
                    <a:gd name="textAreaTop" fmla="*/ 0 h 131400"/>
                    <a:gd name="textAreaBottom" fmla="*/ 131760 h 131400"/>
                  </a:gdLst>
                  <a:ahLst/>
                  <a:rect l="textAreaLeft" t="textAreaTop" r="textAreaRight" b="textAreaBottom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11" name="Freeform 50"/>
                <p:cNvSpPr/>
                <p:nvPr/>
              </p:nvSpPr>
              <p:spPr>
                <a:xfrm>
                  <a:off x="87120" y="3585240"/>
                  <a:ext cx="360" cy="21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2160"/>
                    <a:gd name="textAreaBottom" fmla="*/ 2520 h 21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1080" bIns="108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12" name="Freeform 51"/>
                <p:cNvSpPr/>
                <p:nvPr/>
              </p:nvSpPr>
              <p:spPr>
                <a:xfrm>
                  <a:off x="101160" y="3256200"/>
                  <a:ext cx="215640" cy="321480"/>
                </a:xfrm>
                <a:custGeom>
                  <a:avLst/>
                  <a:gdLst>
                    <a:gd name="textAreaLeft" fmla="*/ 0 w 215640"/>
                    <a:gd name="textAreaRight" fmla="*/ 216000 w 215640"/>
                    <a:gd name="textAreaTop" fmla="*/ 0 h 321480"/>
                    <a:gd name="textAreaBottom" fmla="*/ 321840 h 321480"/>
                  </a:gdLst>
                  <a:ahLst/>
                  <a:rect l="textAreaLeft" t="textAreaTop" r="textAreaRight" b="textAreaBottom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13" name="Freeform 52"/>
                <p:cNvSpPr/>
                <p:nvPr/>
              </p:nvSpPr>
              <p:spPr>
                <a:xfrm>
                  <a:off x="0" y="2846520"/>
                  <a:ext cx="930240" cy="1301400"/>
                </a:xfrm>
                <a:custGeom>
                  <a:avLst/>
                  <a:gdLst>
                    <a:gd name="textAreaLeft" fmla="*/ 0 w 930240"/>
                    <a:gd name="textAreaRight" fmla="*/ 930600 w 930240"/>
                    <a:gd name="textAreaTop" fmla="*/ 0 h 1301400"/>
                    <a:gd name="textAreaBottom" fmla="*/ 1301760 h 1301400"/>
                  </a:gdLst>
                  <a:ahLst/>
                  <a:rect l="textAreaLeft" t="textAreaTop" r="textAreaRight" b="textAreaBottom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16000"/>
                    </a:srgbClr>
                  </a:solidFill>
                  <a:round/>
                </a:ln>
                <a:effectLst>
                  <a:glow rad="63360">
                    <a:srgbClr val="d8f2ab">
                      <a:alpha val="16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14" name="Group 97"/>
              <p:cNvGrpSpPr/>
              <p:nvPr/>
            </p:nvGrpSpPr>
            <p:grpSpPr>
              <a:xfrm>
                <a:off x="4876920" y="5704560"/>
                <a:ext cx="1752120" cy="1153080"/>
                <a:chOff x="4876920" y="5704560"/>
                <a:chExt cx="1752120" cy="1153080"/>
              </a:xfrm>
            </p:grpSpPr>
            <p:sp>
              <p:nvSpPr>
                <p:cNvPr id="215" name="Freeform 28"/>
                <p:cNvSpPr/>
                <p:nvPr/>
              </p:nvSpPr>
              <p:spPr>
                <a:xfrm>
                  <a:off x="5598720" y="6247800"/>
                  <a:ext cx="15120" cy="384120"/>
                </a:xfrm>
                <a:custGeom>
                  <a:avLst/>
                  <a:gdLst>
                    <a:gd name="textAreaLeft" fmla="*/ 0 w 15120"/>
                    <a:gd name="textAreaRight" fmla="*/ 15480 w 15120"/>
                    <a:gd name="textAreaTop" fmla="*/ 0 h 384120"/>
                    <a:gd name="textAreaBottom" fmla="*/ 384480 h 384120"/>
                  </a:gdLst>
                  <a:ahLst/>
                  <a:rect l="textAreaLeft" t="textAreaTop" r="textAreaRight" b="textAreaBottom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16" name="Freeform 29"/>
                <p:cNvSpPr/>
                <p:nvPr/>
              </p:nvSpPr>
              <p:spPr>
                <a:xfrm>
                  <a:off x="5609880" y="6641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17" name="Freeform 30"/>
                <p:cNvSpPr/>
                <p:nvPr/>
              </p:nvSpPr>
              <p:spPr>
                <a:xfrm>
                  <a:off x="5627880" y="6482520"/>
                  <a:ext cx="352800" cy="160560"/>
                </a:xfrm>
                <a:custGeom>
                  <a:avLst/>
                  <a:gdLst>
                    <a:gd name="textAreaLeft" fmla="*/ 0 w 352800"/>
                    <a:gd name="textAreaRight" fmla="*/ 353160 w 352800"/>
                    <a:gd name="textAreaTop" fmla="*/ 0 h 160560"/>
                    <a:gd name="textAreaBottom" fmla="*/ 160920 h 160560"/>
                  </a:gdLst>
                  <a:ahLst/>
                  <a:rect l="textAreaLeft" t="textAreaTop" r="textAreaRight" b="textAreaBottom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18" name="Freeform 31"/>
                <p:cNvSpPr/>
                <p:nvPr/>
              </p:nvSpPr>
              <p:spPr>
                <a:xfrm>
                  <a:off x="4876920" y="5704560"/>
                  <a:ext cx="1752120" cy="1153080"/>
                </a:xfrm>
                <a:custGeom>
                  <a:avLst/>
                  <a:gdLst>
                    <a:gd name="textAreaLeft" fmla="*/ 0 w 1752120"/>
                    <a:gd name="textAreaRight" fmla="*/ 1752480 w 1752120"/>
                    <a:gd name="textAreaTop" fmla="*/ 0 h 1153080"/>
                    <a:gd name="textAreaBottom" fmla="*/ 1153440 h 1153080"/>
                  </a:gdLst>
                  <a:ahLst/>
                  <a:rect l="textAreaLeft" t="textAreaTop" r="textAreaRight" b="textAreaBottom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19" name="Group 102"/>
              <p:cNvGrpSpPr/>
              <p:nvPr/>
            </p:nvGrpSpPr>
            <p:grpSpPr>
              <a:xfrm>
                <a:off x="7848720" y="1523880"/>
                <a:ext cx="1294920" cy="1685160"/>
                <a:chOff x="7848720" y="1523880"/>
                <a:chExt cx="1294920" cy="1685160"/>
              </a:xfrm>
            </p:grpSpPr>
            <p:sp>
              <p:nvSpPr>
                <p:cNvPr id="220" name="Freeform 70"/>
                <p:cNvSpPr/>
                <p:nvPr/>
              </p:nvSpPr>
              <p:spPr>
                <a:xfrm>
                  <a:off x="8457120" y="1992240"/>
                  <a:ext cx="296280" cy="194760"/>
                </a:xfrm>
                <a:custGeom>
                  <a:avLst/>
                  <a:gdLst>
                    <a:gd name="textAreaLeft" fmla="*/ 0 w 296280"/>
                    <a:gd name="textAreaRight" fmla="*/ 296640 w 296280"/>
                    <a:gd name="textAreaTop" fmla="*/ 0 h 194760"/>
                    <a:gd name="textAreaBottom" fmla="*/ 195120 h 19476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21" name="Freeform 71"/>
                <p:cNvSpPr/>
                <p:nvPr/>
              </p:nvSpPr>
              <p:spPr>
                <a:xfrm>
                  <a:off x="8757720" y="2195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22" name="Freeform 72"/>
                <p:cNvSpPr/>
                <p:nvPr/>
              </p:nvSpPr>
              <p:spPr>
                <a:xfrm>
                  <a:off x="8769240" y="1832400"/>
                  <a:ext cx="65880" cy="350640"/>
                </a:xfrm>
                <a:custGeom>
                  <a:avLst/>
                  <a:gdLst>
                    <a:gd name="textAreaLeft" fmla="*/ 0 w 65880"/>
                    <a:gd name="textAreaRight" fmla="*/ 66240 w 65880"/>
                    <a:gd name="textAreaTop" fmla="*/ 0 h 350640"/>
                    <a:gd name="textAreaBottom" fmla="*/ 351000 h 35064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23" name="Freeform 73"/>
                <p:cNvSpPr/>
                <p:nvPr/>
              </p:nvSpPr>
              <p:spPr>
                <a:xfrm>
                  <a:off x="7848720" y="1523880"/>
                  <a:ext cx="1294920" cy="1685160"/>
                </a:xfrm>
                <a:custGeom>
                  <a:avLst/>
                  <a:gdLst>
                    <a:gd name="textAreaLeft" fmla="*/ 0 w 1294920"/>
                    <a:gd name="textAreaRight" fmla="*/ 1295280 w 1294920"/>
                    <a:gd name="textAreaTop" fmla="*/ 0 h 1685160"/>
                    <a:gd name="textAreaBottom" fmla="*/ 1685520 h 168516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24" name="Group 112"/>
              <p:cNvGrpSpPr/>
              <p:nvPr/>
            </p:nvGrpSpPr>
            <p:grpSpPr>
              <a:xfrm>
                <a:off x="7679520" y="5943600"/>
                <a:ext cx="1331280" cy="914040"/>
                <a:chOff x="7679520" y="5943600"/>
                <a:chExt cx="1331280" cy="914040"/>
              </a:xfrm>
            </p:grpSpPr>
            <p:sp>
              <p:nvSpPr>
                <p:cNvPr id="225" name="Freeform 35"/>
                <p:cNvSpPr/>
                <p:nvPr/>
              </p:nvSpPr>
              <p:spPr>
                <a:xfrm>
                  <a:off x="7679520" y="6346080"/>
                  <a:ext cx="201960" cy="95040"/>
                </a:xfrm>
                <a:custGeom>
                  <a:avLst/>
                  <a:gdLst>
                    <a:gd name="textAreaLeft" fmla="*/ 0 w 201960"/>
                    <a:gd name="textAreaRight" fmla="*/ 202320 w 201960"/>
                    <a:gd name="textAreaTop" fmla="*/ 0 h 95040"/>
                    <a:gd name="textAreaBottom" fmla="*/ 95400 h 95040"/>
                  </a:gdLst>
                  <a:ahLst/>
                  <a:rect l="textAreaLeft" t="textAreaTop" r="textAreaRight" b="textAreaBottom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26" name="Freeform 36"/>
                <p:cNvSpPr/>
                <p:nvPr/>
              </p:nvSpPr>
              <p:spPr>
                <a:xfrm>
                  <a:off x="7884360" y="6446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27" name="Freeform 37"/>
                <p:cNvSpPr/>
                <p:nvPr/>
              </p:nvSpPr>
              <p:spPr>
                <a:xfrm>
                  <a:off x="7889040" y="6215040"/>
                  <a:ext cx="14040" cy="221040"/>
                </a:xfrm>
                <a:custGeom>
                  <a:avLst/>
                  <a:gdLst>
                    <a:gd name="textAreaLeft" fmla="*/ 0 w 14040"/>
                    <a:gd name="textAreaRight" fmla="*/ 14400 w 14040"/>
                    <a:gd name="textAreaTop" fmla="*/ 0 h 221040"/>
                    <a:gd name="textAreaBottom" fmla="*/ 221400 h 221040"/>
                  </a:gdLst>
                  <a:ahLst/>
                  <a:rect l="textAreaLeft" t="textAreaTop" r="textAreaRight" b="textAreaBottom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28" name="Freeform 38"/>
                <p:cNvSpPr/>
                <p:nvPr/>
              </p:nvSpPr>
              <p:spPr>
                <a:xfrm>
                  <a:off x="7920720" y="5943600"/>
                  <a:ext cx="1090080" cy="914040"/>
                </a:xfrm>
                <a:custGeom>
                  <a:avLst/>
                  <a:gdLst>
                    <a:gd name="textAreaLeft" fmla="*/ 0 w 1090080"/>
                    <a:gd name="textAreaRight" fmla="*/ 1090440 w 1090080"/>
                    <a:gd name="textAreaTop" fmla="*/ 0 h 914040"/>
                    <a:gd name="textAreaBottom" fmla="*/ 914400 h 914040"/>
                  </a:gdLst>
                  <a:ahLst/>
                  <a:rect l="textAreaLeft" t="textAreaTop" r="textAreaRight" b="textAreaBottom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229" name="Group 715"/>
            <p:cNvGrpSpPr/>
            <p:nvPr/>
          </p:nvGrpSpPr>
          <p:grpSpPr>
            <a:xfrm>
              <a:off x="0" y="0"/>
              <a:ext cx="9211680" cy="6828840"/>
              <a:chOff x="0" y="0"/>
              <a:chExt cx="9211680" cy="6828840"/>
            </a:xfrm>
          </p:grpSpPr>
          <p:grpSp>
            <p:nvGrpSpPr>
              <p:cNvPr id="230" name="Group 129"/>
              <p:cNvGrpSpPr/>
              <p:nvPr/>
            </p:nvGrpSpPr>
            <p:grpSpPr>
              <a:xfrm>
                <a:off x="7696080" y="2819880"/>
                <a:ext cx="1404000" cy="3467880"/>
                <a:chOff x="7696080" y="2819880"/>
                <a:chExt cx="1404000" cy="3467880"/>
              </a:xfrm>
            </p:grpSpPr>
            <p:sp>
              <p:nvSpPr>
                <p:cNvPr id="231" name="Freeform 86"/>
                <p:cNvSpPr/>
                <p:nvPr/>
              </p:nvSpPr>
              <p:spPr>
                <a:xfrm rot="20119200">
                  <a:off x="8078760" y="3112920"/>
                  <a:ext cx="110520" cy="164520"/>
                </a:xfrm>
                <a:custGeom>
                  <a:avLst/>
                  <a:gdLst>
                    <a:gd name="textAreaLeft" fmla="*/ 0 w 110520"/>
                    <a:gd name="textAreaRight" fmla="*/ 110880 w 11052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32" name="Freeform 87"/>
                <p:cNvSpPr/>
                <p:nvPr/>
              </p:nvSpPr>
              <p:spPr>
                <a:xfrm rot="20119200">
                  <a:off x="8220600" y="32497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33" name="Freeform 88"/>
                <p:cNvSpPr/>
                <p:nvPr/>
              </p:nvSpPr>
              <p:spPr>
                <a:xfrm rot="20119200">
                  <a:off x="8187120" y="3063240"/>
                  <a:ext cx="109440" cy="164520"/>
                </a:xfrm>
                <a:custGeom>
                  <a:avLst/>
                  <a:gdLst>
                    <a:gd name="textAreaLeft" fmla="*/ 0 w 109440"/>
                    <a:gd name="textAreaRight" fmla="*/ 109800 w 10944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34" name="Freeform 89"/>
                <p:cNvSpPr/>
                <p:nvPr/>
              </p:nvSpPr>
              <p:spPr>
                <a:xfrm rot="20119200">
                  <a:off x="7817400" y="2975400"/>
                  <a:ext cx="917640" cy="782640"/>
                </a:xfrm>
                <a:custGeom>
                  <a:avLst/>
                  <a:gdLst>
                    <a:gd name="textAreaLeft" fmla="*/ 0 w 917640"/>
                    <a:gd name="textAreaRight" fmla="*/ 918000 w 917640"/>
                    <a:gd name="textAreaTop" fmla="*/ 0 h 782640"/>
                    <a:gd name="textAreaBottom" fmla="*/ 783000 h 78264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</a:ln>
                <a:effectLst>
                  <a:glow rad="50760">
                    <a:srgbClr val="d8f2ab">
                      <a:alpha val="33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35" name="Freeform 89"/>
                <p:cNvSpPr/>
                <p:nvPr/>
              </p:nvSpPr>
              <p:spPr>
                <a:xfrm rot="823200">
                  <a:off x="7924680" y="5250240"/>
                  <a:ext cx="1081440" cy="922320"/>
                </a:xfrm>
                <a:custGeom>
                  <a:avLst/>
                  <a:gdLst>
                    <a:gd name="textAreaLeft" fmla="*/ 0 w 1081440"/>
                    <a:gd name="textAreaRight" fmla="*/ 1081800 w 1081440"/>
                    <a:gd name="textAreaTop" fmla="*/ 0 h 922320"/>
                    <a:gd name="textAreaBottom" fmla="*/ 922680 h 92232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36" name="Group 134"/>
              <p:cNvGrpSpPr/>
              <p:nvPr/>
            </p:nvGrpSpPr>
            <p:grpSpPr>
              <a:xfrm>
                <a:off x="6855120" y="5524920"/>
                <a:ext cx="1110600" cy="1303920"/>
                <a:chOff x="6855120" y="5524920"/>
                <a:chExt cx="1110600" cy="1303920"/>
              </a:xfrm>
            </p:grpSpPr>
            <p:sp>
              <p:nvSpPr>
                <p:cNvPr id="237" name="Freeform 80"/>
                <p:cNvSpPr/>
                <p:nvPr/>
              </p:nvSpPr>
              <p:spPr>
                <a:xfrm rot="1992600">
                  <a:off x="7715520" y="55249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38" name="Freeform 82"/>
                <p:cNvSpPr/>
                <p:nvPr/>
              </p:nvSpPr>
              <p:spPr>
                <a:xfrm rot="592800">
                  <a:off x="6917040" y="5941080"/>
                  <a:ext cx="986400" cy="808920"/>
                </a:xfrm>
                <a:custGeom>
                  <a:avLst/>
                  <a:gdLst>
                    <a:gd name="textAreaLeft" fmla="*/ 0 w 986400"/>
                    <a:gd name="textAreaRight" fmla="*/ 986760 w 986400"/>
                    <a:gd name="textAreaTop" fmla="*/ 0 h 808920"/>
                    <a:gd name="textAreaBottom" fmla="*/ 809280 h 808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abcb6a">
                      <a:alpha val="2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39" name="Group 154"/>
              <p:cNvGrpSpPr/>
              <p:nvPr/>
            </p:nvGrpSpPr>
            <p:grpSpPr>
              <a:xfrm>
                <a:off x="6318000" y="1055160"/>
                <a:ext cx="1840320" cy="1753560"/>
                <a:chOff x="6318000" y="1055160"/>
                <a:chExt cx="1840320" cy="1753560"/>
              </a:xfrm>
            </p:grpSpPr>
            <p:sp>
              <p:nvSpPr>
                <p:cNvPr id="240" name="Freeform 72"/>
                <p:cNvSpPr/>
                <p:nvPr/>
              </p:nvSpPr>
              <p:spPr>
                <a:xfrm rot="2047800">
                  <a:off x="7163280" y="1588320"/>
                  <a:ext cx="186840" cy="278280"/>
                </a:xfrm>
                <a:custGeom>
                  <a:avLst/>
                  <a:gdLst>
                    <a:gd name="textAreaLeft" fmla="*/ 0 w 186840"/>
                    <a:gd name="textAreaRight" fmla="*/ 187200 w 18684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41" name="Freeform 73"/>
                <p:cNvSpPr/>
                <p:nvPr/>
              </p:nvSpPr>
              <p:spPr>
                <a:xfrm rot="2047800">
                  <a:off x="7253280" y="190188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42" name="Freeform 74"/>
                <p:cNvSpPr/>
                <p:nvPr/>
              </p:nvSpPr>
              <p:spPr>
                <a:xfrm rot="2047800">
                  <a:off x="7329600" y="1701360"/>
                  <a:ext cx="188280" cy="278280"/>
                </a:xfrm>
                <a:custGeom>
                  <a:avLst/>
                  <a:gdLst>
                    <a:gd name="textAreaLeft" fmla="*/ 0 w 188280"/>
                    <a:gd name="textAreaRight" fmla="*/ 188640 w 18828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43" name="Freeform 75"/>
                <p:cNvSpPr/>
                <p:nvPr/>
              </p:nvSpPr>
              <p:spPr>
                <a:xfrm rot="2047800">
                  <a:off x="6509520" y="1366200"/>
                  <a:ext cx="1456920" cy="1130760"/>
                </a:xfrm>
                <a:custGeom>
                  <a:avLst/>
                  <a:gdLst>
                    <a:gd name="textAreaLeft" fmla="*/ 0 w 1456920"/>
                    <a:gd name="textAreaRight" fmla="*/ 1457280 w 1456920"/>
                    <a:gd name="textAreaTop" fmla="*/ 0 h 1130760"/>
                    <a:gd name="textAreaBottom" fmla="*/ 1131120 h 113076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rgbClr val="beea73">
                      <a:lumMod val="60000"/>
                      <a:lumOff val="40000"/>
                      <a:alpha val="19000"/>
                    </a:srgbClr>
                  </a:solidFill>
                  <a:round/>
                </a:ln>
                <a:effectLst>
                  <a:glow rad="63360">
                    <a:srgbClr val="d8f2ab">
                      <a:alpha val="1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44" name="Group 164"/>
              <p:cNvGrpSpPr/>
              <p:nvPr/>
            </p:nvGrpSpPr>
            <p:grpSpPr>
              <a:xfrm>
                <a:off x="8126280" y="3738240"/>
                <a:ext cx="1085400" cy="915840"/>
                <a:chOff x="8126280" y="3738240"/>
                <a:chExt cx="1085400" cy="915840"/>
              </a:xfrm>
            </p:grpSpPr>
            <p:sp>
              <p:nvSpPr>
                <p:cNvPr id="245" name="Freeform 72"/>
                <p:cNvSpPr/>
                <p:nvPr/>
              </p:nvSpPr>
              <p:spPr>
                <a:xfrm rot="20119800">
                  <a:off x="8498160" y="4024080"/>
                  <a:ext cx="123120" cy="183240"/>
                </a:xfrm>
                <a:custGeom>
                  <a:avLst/>
                  <a:gdLst>
                    <a:gd name="textAreaLeft" fmla="*/ 0 w 123120"/>
                    <a:gd name="textAreaRight" fmla="*/ 123480 w 12312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46" name="Freeform 73"/>
                <p:cNvSpPr/>
                <p:nvPr/>
              </p:nvSpPr>
              <p:spPr>
                <a:xfrm rot="20119800">
                  <a:off x="8657280" y="417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47" name="Freeform 74"/>
                <p:cNvSpPr/>
                <p:nvPr/>
              </p:nvSpPr>
              <p:spPr>
                <a:xfrm rot="20119800">
                  <a:off x="8618400" y="3968640"/>
                  <a:ext cx="123840" cy="18324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48" name="Freeform 75"/>
                <p:cNvSpPr/>
                <p:nvPr/>
              </p:nvSpPr>
              <p:spPr>
                <a:xfrm rot="20933400">
                  <a:off x="8188920" y="3823560"/>
                  <a:ext cx="959760" cy="744840"/>
                </a:xfrm>
                <a:custGeom>
                  <a:avLst/>
                  <a:gdLst>
                    <a:gd name="textAreaLeft" fmla="*/ 0 w 959760"/>
                    <a:gd name="textAreaRight" fmla="*/ 960120 w 959760"/>
                    <a:gd name="textAreaTop" fmla="*/ 0 h 744840"/>
                    <a:gd name="textAreaBottom" fmla="*/ 745200 h 7448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49" name="Group 48"/>
              <p:cNvGrpSpPr/>
              <p:nvPr/>
            </p:nvGrpSpPr>
            <p:grpSpPr>
              <a:xfrm>
                <a:off x="0" y="685800"/>
                <a:ext cx="1312560" cy="1509120"/>
                <a:chOff x="0" y="685800"/>
                <a:chExt cx="1312560" cy="1509120"/>
              </a:xfrm>
            </p:grpSpPr>
            <p:sp>
              <p:nvSpPr>
                <p:cNvPr id="250" name="Freeform 42"/>
                <p:cNvSpPr/>
                <p:nvPr/>
              </p:nvSpPr>
              <p:spPr>
                <a:xfrm>
                  <a:off x="388080" y="1443960"/>
                  <a:ext cx="356040" cy="192600"/>
                </a:xfrm>
                <a:custGeom>
                  <a:avLst/>
                  <a:gdLst>
                    <a:gd name="textAreaLeft" fmla="*/ 0 w 356040"/>
                    <a:gd name="textAreaRight" fmla="*/ 356400 w 356040"/>
                    <a:gd name="textAreaTop" fmla="*/ 0 h 192600"/>
                    <a:gd name="textAreaBottom" fmla="*/ 192960 h 192600"/>
                  </a:gdLst>
                  <a:ahLst/>
                  <a:rect l="textAreaLeft" t="textAreaTop" r="textAreaRight" b="textAreaBottom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51" name="Freeform 43"/>
                <p:cNvSpPr/>
                <p:nvPr/>
              </p:nvSpPr>
              <p:spPr>
                <a:xfrm>
                  <a:off x="751320" y="164124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52" name="Freeform 44"/>
                <p:cNvSpPr/>
                <p:nvPr/>
              </p:nvSpPr>
              <p:spPr>
                <a:xfrm>
                  <a:off x="760320" y="1225800"/>
                  <a:ext cx="42840" cy="401400"/>
                </a:xfrm>
                <a:custGeom>
                  <a:avLst/>
                  <a:gdLst>
                    <a:gd name="textAreaLeft" fmla="*/ 0 w 42840"/>
                    <a:gd name="textAreaRight" fmla="*/ 43200 w 42840"/>
                    <a:gd name="textAreaTop" fmla="*/ 0 h 401400"/>
                    <a:gd name="textAreaBottom" fmla="*/ 401760 h 401400"/>
                  </a:gdLst>
                  <a:ahLst/>
                  <a:rect l="textAreaLeft" t="textAreaTop" r="textAreaRight" b="textAreaBottom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53" name="Freeform 45"/>
                <p:cNvSpPr/>
                <p:nvPr/>
              </p:nvSpPr>
              <p:spPr>
                <a:xfrm>
                  <a:off x="0" y="685800"/>
                  <a:ext cx="1312560" cy="1509120"/>
                </a:xfrm>
                <a:custGeom>
                  <a:avLst/>
                  <a:gdLst>
                    <a:gd name="textAreaLeft" fmla="*/ 0 w 1312560"/>
                    <a:gd name="textAreaRight" fmla="*/ 1312920 w 1312560"/>
                    <a:gd name="textAreaTop" fmla="*/ 0 h 1509120"/>
                    <a:gd name="textAreaBottom" fmla="*/ 1509480 h 1509120"/>
                  </a:gdLst>
                  <a:ahLst/>
                  <a:rect l="textAreaLeft" t="textAreaTop" r="textAreaRight" b="textAreaBottom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54" name="Group 53"/>
              <p:cNvGrpSpPr/>
              <p:nvPr/>
            </p:nvGrpSpPr>
            <p:grpSpPr>
              <a:xfrm>
                <a:off x="0" y="4273560"/>
                <a:ext cx="1192320" cy="1364760"/>
                <a:chOff x="0" y="4273560"/>
                <a:chExt cx="1192320" cy="1364760"/>
              </a:xfrm>
            </p:grpSpPr>
            <p:sp>
              <p:nvSpPr>
                <p:cNvPr id="255" name="Freeform 56"/>
                <p:cNvSpPr/>
                <p:nvPr/>
              </p:nvSpPr>
              <p:spPr>
                <a:xfrm>
                  <a:off x="399960" y="4638960"/>
                  <a:ext cx="13320" cy="360720"/>
                </a:xfrm>
                <a:custGeom>
                  <a:avLst/>
                  <a:gdLst>
                    <a:gd name="textAreaLeft" fmla="*/ 0 w 13320"/>
                    <a:gd name="textAreaRight" fmla="*/ 13680 w 13320"/>
                    <a:gd name="textAreaTop" fmla="*/ 0 h 360720"/>
                    <a:gd name="textAreaBottom" fmla="*/ 361080 h 360720"/>
                  </a:gdLst>
                  <a:ahLst/>
                  <a:rect l="textAreaLeft" t="textAreaTop" r="textAreaRight" b="textAreaBottom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56" name="Freeform 57"/>
                <p:cNvSpPr/>
                <p:nvPr/>
              </p:nvSpPr>
              <p:spPr>
                <a:xfrm>
                  <a:off x="439200" y="4930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57" name="Freeform 58"/>
                <p:cNvSpPr/>
                <p:nvPr/>
              </p:nvSpPr>
              <p:spPr>
                <a:xfrm>
                  <a:off x="416160" y="4871160"/>
                  <a:ext cx="335160" cy="140040"/>
                </a:xfrm>
                <a:custGeom>
                  <a:avLst/>
                  <a:gdLst>
                    <a:gd name="textAreaLeft" fmla="*/ 0 w 335160"/>
                    <a:gd name="textAreaRight" fmla="*/ 335520 w 335160"/>
                    <a:gd name="textAreaTop" fmla="*/ 0 h 140040"/>
                    <a:gd name="textAreaBottom" fmla="*/ 140400 h 140040"/>
                  </a:gdLst>
                  <a:ahLst/>
                  <a:rect l="textAreaLeft" t="textAreaTop" r="textAreaRight" b="textAreaBottom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58" name="Freeform 59"/>
                <p:cNvSpPr/>
                <p:nvPr/>
              </p:nvSpPr>
              <p:spPr>
                <a:xfrm>
                  <a:off x="0" y="4273560"/>
                  <a:ext cx="1192320" cy="1364760"/>
                </a:xfrm>
                <a:custGeom>
                  <a:avLst/>
                  <a:gdLst>
                    <a:gd name="textAreaLeft" fmla="*/ 0 w 1192320"/>
                    <a:gd name="textAreaRight" fmla="*/ 1192680 w 1192320"/>
                    <a:gd name="textAreaTop" fmla="*/ 0 h 1364760"/>
                    <a:gd name="textAreaBottom" fmla="*/ 1365120 h 1364760"/>
                  </a:gdLst>
                  <a:ahLst/>
                  <a:rect l="textAreaLeft" t="textAreaTop" r="textAreaRight" b="textAreaBottom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59" name="Group 58"/>
              <p:cNvGrpSpPr/>
              <p:nvPr/>
            </p:nvGrpSpPr>
            <p:grpSpPr>
              <a:xfrm>
                <a:off x="7366680" y="0"/>
                <a:ext cx="1266120" cy="990360"/>
                <a:chOff x="7366680" y="0"/>
                <a:chExt cx="1266120" cy="990360"/>
              </a:xfrm>
            </p:grpSpPr>
            <p:sp>
              <p:nvSpPr>
                <p:cNvPr id="260" name="Freeform 63"/>
                <p:cNvSpPr/>
                <p:nvPr/>
              </p:nvSpPr>
              <p:spPr>
                <a:xfrm>
                  <a:off x="7699320" y="0"/>
                  <a:ext cx="185400" cy="187920"/>
                </a:xfrm>
                <a:custGeom>
                  <a:avLst/>
                  <a:gdLst>
                    <a:gd name="textAreaLeft" fmla="*/ 0 w 185400"/>
                    <a:gd name="textAreaRight" fmla="*/ 185760 w 185400"/>
                    <a:gd name="textAreaTop" fmla="*/ 0 h 187920"/>
                    <a:gd name="textAreaBottom" fmla="*/ 188280 h 187920"/>
                  </a:gdLst>
                  <a:ahLst/>
                  <a:rect l="textAreaLeft" t="textAreaTop" r="textAreaRight" b="textAreaBottom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61" name="Freeform 64"/>
                <p:cNvSpPr/>
                <p:nvPr/>
              </p:nvSpPr>
              <p:spPr>
                <a:xfrm>
                  <a:off x="7887600" y="1933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62" name="Freeform 65"/>
                <p:cNvSpPr/>
                <p:nvPr/>
              </p:nvSpPr>
              <p:spPr>
                <a:xfrm>
                  <a:off x="7895520" y="0"/>
                  <a:ext cx="84600" cy="185400"/>
                </a:xfrm>
                <a:custGeom>
                  <a:avLst/>
                  <a:gdLst>
                    <a:gd name="textAreaLeft" fmla="*/ 0 w 84600"/>
                    <a:gd name="textAreaRight" fmla="*/ 84960 w 84600"/>
                    <a:gd name="textAreaTop" fmla="*/ 0 h 185400"/>
                    <a:gd name="textAreaBottom" fmla="*/ 185760 h 185400"/>
                  </a:gdLst>
                  <a:ahLst/>
                  <a:rect l="textAreaLeft" t="textAreaTop" r="textAreaRight" b="textAreaBottom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63" name="Freeform 66"/>
                <p:cNvSpPr/>
                <p:nvPr/>
              </p:nvSpPr>
              <p:spPr>
                <a:xfrm>
                  <a:off x="7366680" y="0"/>
                  <a:ext cx="1266120" cy="990360"/>
                </a:xfrm>
                <a:custGeom>
                  <a:avLst/>
                  <a:gdLst>
                    <a:gd name="textAreaLeft" fmla="*/ 0 w 1266120"/>
                    <a:gd name="textAreaRight" fmla="*/ 1266480 w 1266120"/>
                    <a:gd name="textAreaTop" fmla="*/ 0 h 990360"/>
                    <a:gd name="textAreaBottom" fmla="*/ 990720 h 990360"/>
                  </a:gdLst>
                  <a:ahLst/>
                  <a:rect l="textAreaLeft" t="textAreaTop" r="textAreaRight" b="textAreaBottom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264" name="Group 63"/>
              <p:cNvGrpSpPr/>
              <p:nvPr/>
            </p:nvGrpSpPr>
            <p:grpSpPr>
              <a:xfrm>
                <a:off x="8324280" y="990720"/>
                <a:ext cx="819360" cy="1066320"/>
                <a:chOff x="8324280" y="990720"/>
                <a:chExt cx="819360" cy="1066320"/>
              </a:xfrm>
            </p:grpSpPr>
            <p:sp>
              <p:nvSpPr>
                <p:cNvPr id="265" name="Freeform 70"/>
                <p:cNvSpPr/>
                <p:nvPr/>
              </p:nvSpPr>
              <p:spPr>
                <a:xfrm>
                  <a:off x="8709480" y="1287000"/>
                  <a:ext cx="187200" cy="123120"/>
                </a:xfrm>
                <a:custGeom>
                  <a:avLst/>
                  <a:gdLst>
                    <a:gd name="textAreaLeft" fmla="*/ 0 w 187200"/>
                    <a:gd name="textAreaRight" fmla="*/ 187560 w 187200"/>
                    <a:gd name="textAreaTop" fmla="*/ 0 h 123120"/>
                    <a:gd name="textAreaBottom" fmla="*/ 123480 h 12312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66" name="Freeform 71"/>
                <p:cNvSpPr/>
                <p:nvPr/>
              </p:nvSpPr>
              <p:spPr>
                <a:xfrm>
                  <a:off x="8899560" y="1415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67" name="Freeform 72"/>
                <p:cNvSpPr/>
                <p:nvPr/>
              </p:nvSpPr>
              <p:spPr>
                <a:xfrm>
                  <a:off x="8906760" y="1185840"/>
                  <a:ext cx="41760" cy="221760"/>
                </a:xfrm>
                <a:custGeom>
                  <a:avLst/>
                  <a:gdLst>
                    <a:gd name="textAreaLeft" fmla="*/ 0 w 41760"/>
                    <a:gd name="textAreaRight" fmla="*/ 42120 w 41760"/>
                    <a:gd name="textAreaTop" fmla="*/ 0 h 221760"/>
                    <a:gd name="textAreaBottom" fmla="*/ 222120 h 22176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268" name="Freeform 73"/>
                <p:cNvSpPr/>
                <p:nvPr/>
              </p:nvSpPr>
              <p:spPr>
                <a:xfrm>
                  <a:off x="8324280" y="990720"/>
                  <a:ext cx="819360" cy="1066320"/>
                </a:xfrm>
                <a:custGeom>
                  <a:avLst/>
                  <a:gdLst>
                    <a:gd name="textAreaLeft" fmla="*/ 0 w 819360"/>
                    <a:gd name="textAreaRight" fmla="*/ 819720 w 819360"/>
                    <a:gd name="textAreaTop" fmla="*/ 0 h 1066320"/>
                    <a:gd name="textAreaBottom" fmla="*/ 1066680 h 106632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</p:grpSp>
      <p:sp>
        <p:nvSpPr>
          <p:cNvPr id="269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3200" spc="-1" strike="noStrike">
                <a:solidFill>
                  <a:srgbClr val="404040"/>
                </a:solidFill>
                <a:latin typeface="Verdana"/>
              </a:rPr>
              <a:t>Образец заголовка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270" name="PlaceHolder 2"/>
          <p:cNvSpPr>
            <a:spLocks noGrp="1"/>
          </p:cNvSpPr>
          <p:nvPr>
            <p:ph type="body"/>
          </p:nvPr>
        </p:nvSpPr>
        <p:spPr>
          <a:xfrm>
            <a:off x="1009440" y="1807200"/>
            <a:ext cx="7124760" cy="4051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marL="343080" indent="-343080">
              <a:lnSpc>
                <a:spcPct val="100000"/>
              </a:lnSpc>
              <a:spcBef>
                <a:spcPts val="360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800" spc="-1" strike="noStrike">
                <a:solidFill>
                  <a:srgbClr val="404040"/>
                </a:solidFill>
                <a:latin typeface="Verdana"/>
              </a:rPr>
              <a:t>Образец текста</a:t>
            </a: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  <a:p>
            <a:pPr lvl="1" marL="743040" indent="-285840">
              <a:lnSpc>
                <a:spcPct val="100000"/>
              </a:lnSpc>
              <a:spcBef>
                <a:spcPts val="320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600" spc="-1" strike="noStrike">
                <a:solidFill>
                  <a:srgbClr val="404040"/>
                </a:solidFill>
                <a:latin typeface="Verdana"/>
              </a:rPr>
              <a:t>Второй уровень</a:t>
            </a:r>
            <a:endParaRPr b="0" lang="ru-RU" sz="1600" spc="-1" strike="noStrike">
              <a:solidFill>
                <a:srgbClr val="404040"/>
              </a:solidFill>
              <a:latin typeface="Verdana"/>
            </a:endParaRPr>
          </a:p>
          <a:p>
            <a:pPr lvl="2" marL="1143000" indent="-228600">
              <a:lnSpc>
                <a:spcPct val="100000"/>
              </a:lnSpc>
              <a:spcBef>
                <a:spcPts val="28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400" spc="-1" strike="noStrike">
                <a:solidFill>
                  <a:srgbClr val="404040"/>
                </a:solidFill>
                <a:latin typeface="Verdana"/>
              </a:rPr>
              <a:t>Третий уровень</a:t>
            </a:r>
            <a:endParaRPr b="0" lang="ru-RU" sz="1400" spc="-1" strike="noStrike">
              <a:solidFill>
                <a:srgbClr val="404040"/>
              </a:solidFill>
              <a:latin typeface="Verdana"/>
            </a:endParaRPr>
          </a:p>
          <a:p>
            <a:pPr lvl="3" marL="1600200" indent="-228600">
              <a:lnSpc>
                <a:spcPct val="100000"/>
              </a:lnSpc>
              <a:spcBef>
                <a:spcPts val="24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Четвертый уровень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  <a:p>
            <a:pPr lvl="4" marL="2057400" indent="-228600">
              <a:lnSpc>
                <a:spcPct val="100000"/>
              </a:lnSpc>
              <a:spcBef>
                <a:spcPts val="24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Пятый уровень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271" name="PlaceHolder 3"/>
          <p:cNvSpPr>
            <a:spLocks noGrp="1"/>
          </p:cNvSpPr>
          <p:nvPr>
            <p:ph type="dt" idx="4"/>
          </p:nvPr>
        </p:nvSpPr>
        <p:spPr>
          <a:xfrm>
            <a:off x="6437520" y="595188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9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b="0" lang="ru-RU" sz="900" spc="-1" strike="noStrike">
                <a:solidFill>
                  <a:srgbClr val="404040"/>
                </a:solidFill>
                <a:latin typeface="Verdana"/>
              </a:rPr>
              <a:t>&lt;дата/время&gt;</a:t>
            </a:r>
            <a:endParaRPr b="0" lang="ru-RU" sz="9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2" name="PlaceHolder 4"/>
          <p:cNvSpPr>
            <a:spLocks noGrp="1"/>
          </p:cNvSpPr>
          <p:nvPr>
            <p:ph type="ftr" idx="5"/>
          </p:nvPr>
        </p:nvSpPr>
        <p:spPr>
          <a:xfrm>
            <a:off x="1180800" y="5951880"/>
            <a:ext cx="525600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3" name="PlaceHolder 5"/>
          <p:cNvSpPr>
            <a:spLocks noGrp="1"/>
          </p:cNvSpPr>
          <p:nvPr>
            <p:ph type="sldNum" idx="6"/>
          </p:nvPr>
        </p:nvSpPr>
        <p:spPr>
          <a:xfrm>
            <a:off x="572760" y="5951880"/>
            <a:ext cx="60804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>
              <a:lnSpc>
                <a:spcPct val="100000"/>
              </a:lnSpc>
              <a:buNone/>
              <a:defRPr b="0" lang="ru-RU" sz="18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D20F48BB-C8C7-4701-AC60-7E0AF5F9A632}" type="slidenum">
              <a:rPr b="0" lang="ru-RU" sz="1800" spc="-1" strike="noStrike">
                <a:solidFill>
                  <a:srgbClr val="404040"/>
                </a:solidFill>
                <a:latin typeface="Verdana"/>
              </a:rPr>
              <a:t>&lt;номер&gt;</a:t>
            </a:fld>
            <a:endParaRPr b="0" lang="ru-RU" sz="18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12000">
              <a:srgbClr val="81ad3c"/>
            </a:gs>
            <a:gs pos="100000">
              <a:srgbClr val="beed6e"/>
            </a:gs>
          </a:gsLst>
          <a:lin ang="162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0" name="Group 134"/>
          <p:cNvGrpSpPr/>
          <p:nvPr/>
        </p:nvGrpSpPr>
        <p:grpSpPr>
          <a:xfrm>
            <a:off x="-140400" y="0"/>
            <a:ext cx="9426960" cy="6857640"/>
            <a:chOff x="-140400" y="0"/>
            <a:chExt cx="9426960" cy="6857640"/>
          </a:xfrm>
        </p:grpSpPr>
        <p:grpSp>
          <p:nvGrpSpPr>
            <p:cNvPr id="311" name="Group 638"/>
            <p:cNvGrpSpPr/>
            <p:nvPr/>
          </p:nvGrpSpPr>
          <p:grpSpPr>
            <a:xfrm>
              <a:off x="-140400" y="146520"/>
              <a:ext cx="9426960" cy="6439320"/>
              <a:chOff x="-140400" y="146520"/>
              <a:chExt cx="9426960" cy="6439320"/>
            </a:xfrm>
          </p:grpSpPr>
          <p:grpSp>
            <p:nvGrpSpPr>
              <p:cNvPr id="312" name="Group 121"/>
              <p:cNvGrpSpPr/>
              <p:nvPr/>
            </p:nvGrpSpPr>
            <p:grpSpPr>
              <a:xfrm>
                <a:off x="-140400" y="185760"/>
                <a:ext cx="1426320" cy="1398240"/>
                <a:chOff x="-140400" y="185760"/>
                <a:chExt cx="1426320" cy="1398240"/>
              </a:xfrm>
            </p:grpSpPr>
            <p:sp>
              <p:nvSpPr>
                <p:cNvPr id="313" name="Freeform 72"/>
                <p:cNvSpPr/>
                <p:nvPr/>
              </p:nvSpPr>
              <p:spPr>
                <a:xfrm rot="2429400">
                  <a:off x="783000" y="602280"/>
                  <a:ext cx="144720" cy="215640"/>
                </a:xfrm>
                <a:custGeom>
                  <a:avLst/>
                  <a:gdLst>
                    <a:gd name="textAreaLeft" fmla="*/ 0 w 144720"/>
                    <a:gd name="textAreaRight" fmla="*/ 145080 w 14472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14" name="Freeform 73"/>
                <p:cNvSpPr/>
                <p:nvPr/>
              </p:nvSpPr>
              <p:spPr>
                <a:xfrm rot="2429400">
                  <a:off x="837720" y="844200"/>
                  <a:ext cx="360" cy="72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720"/>
                    <a:gd name="textAreaBottom" fmla="*/ 1080 h 72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15" name="Freeform 74"/>
                <p:cNvSpPr/>
                <p:nvPr/>
              </p:nvSpPr>
              <p:spPr>
                <a:xfrm rot="2429400">
                  <a:off x="901080" y="703440"/>
                  <a:ext cx="145800" cy="215640"/>
                </a:xfrm>
                <a:custGeom>
                  <a:avLst/>
                  <a:gdLst>
                    <a:gd name="textAreaLeft" fmla="*/ 0 w 145800"/>
                    <a:gd name="textAreaRight" fmla="*/ 146160 w 14580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16" name="Freeform 75"/>
                <p:cNvSpPr/>
                <p:nvPr/>
              </p:nvSpPr>
              <p:spPr>
                <a:xfrm rot="2429400">
                  <a:off x="8640" y="446760"/>
                  <a:ext cx="1127880" cy="875520"/>
                </a:xfrm>
                <a:custGeom>
                  <a:avLst/>
                  <a:gdLst>
                    <a:gd name="textAreaLeft" fmla="*/ 0 w 1127880"/>
                    <a:gd name="textAreaRight" fmla="*/ 1128240 w 1127880"/>
                    <a:gd name="textAreaTop" fmla="*/ 0 h 875520"/>
                    <a:gd name="textAreaBottom" fmla="*/ 875880 h 87552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17" name="Group 142"/>
              <p:cNvGrpSpPr/>
              <p:nvPr/>
            </p:nvGrpSpPr>
            <p:grpSpPr>
              <a:xfrm>
                <a:off x="210240" y="1460160"/>
                <a:ext cx="1280160" cy="1236960"/>
                <a:chOff x="210240" y="1460160"/>
                <a:chExt cx="1280160" cy="1236960"/>
              </a:xfrm>
            </p:grpSpPr>
            <p:sp>
              <p:nvSpPr>
                <p:cNvPr id="318" name="Freeform 79"/>
                <p:cNvSpPr/>
                <p:nvPr/>
              </p:nvSpPr>
              <p:spPr>
                <a:xfrm rot="19493400">
                  <a:off x="620280" y="18500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19" name="Freeform 80"/>
                <p:cNvSpPr/>
                <p:nvPr/>
              </p:nvSpPr>
              <p:spPr>
                <a:xfrm rot="19493400">
                  <a:off x="771120" y="1969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20" name="Freeform 81"/>
                <p:cNvSpPr/>
                <p:nvPr/>
              </p:nvSpPr>
              <p:spPr>
                <a:xfrm rot="19493400">
                  <a:off x="717120" y="17816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21" name="Freeform 82"/>
                <p:cNvSpPr/>
                <p:nvPr/>
              </p:nvSpPr>
              <p:spPr>
                <a:xfrm rot="19493400">
                  <a:off x="353880" y="1671480"/>
                  <a:ext cx="992520" cy="813960"/>
                </a:xfrm>
                <a:custGeom>
                  <a:avLst/>
                  <a:gdLst>
                    <a:gd name="textAreaLeft" fmla="*/ 0 w 992520"/>
                    <a:gd name="textAreaRight" fmla="*/ 992880 w 992520"/>
                    <a:gd name="textAreaTop" fmla="*/ 0 h 813960"/>
                    <a:gd name="textAreaBottom" fmla="*/ 814320 h 8139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22" name="Group 147"/>
              <p:cNvGrpSpPr/>
              <p:nvPr/>
            </p:nvGrpSpPr>
            <p:grpSpPr>
              <a:xfrm>
                <a:off x="228600" y="4343760"/>
                <a:ext cx="1421280" cy="1367640"/>
                <a:chOff x="228600" y="4343760"/>
                <a:chExt cx="1421280" cy="1367640"/>
              </a:xfrm>
            </p:grpSpPr>
            <p:sp>
              <p:nvSpPr>
                <p:cNvPr id="323" name="Freeform 86"/>
                <p:cNvSpPr/>
                <p:nvPr/>
              </p:nvSpPr>
              <p:spPr>
                <a:xfrm rot="19711200">
                  <a:off x="680400" y="4746240"/>
                  <a:ext cx="131760" cy="196200"/>
                </a:xfrm>
                <a:custGeom>
                  <a:avLst/>
                  <a:gdLst>
                    <a:gd name="textAreaLeft" fmla="*/ 0 w 131760"/>
                    <a:gd name="textAreaRight" fmla="*/ 132120 w 13176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24" name="Freeform 87"/>
                <p:cNvSpPr/>
                <p:nvPr/>
              </p:nvSpPr>
              <p:spPr>
                <a:xfrm rot="19711200">
                  <a:off x="856440" y="489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25" name="Freeform 88"/>
                <p:cNvSpPr/>
                <p:nvPr/>
              </p:nvSpPr>
              <p:spPr>
                <a:xfrm rot="19711200">
                  <a:off x="801360" y="4672440"/>
                  <a:ext cx="130680" cy="196200"/>
                </a:xfrm>
                <a:custGeom>
                  <a:avLst/>
                  <a:gdLst>
                    <a:gd name="textAreaLeft" fmla="*/ 0 w 130680"/>
                    <a:gd name="textAreaRight" fmla="*/ 131040 w 13068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26" name="Freeform 89"/>
                <p:cNvSpPr/>
                <p:nvPr/>
              </p:nvSpPr>
              <p:spPr>
                <a:xfrm rot="19711200">
                  <a:off x="391680" y="4560840"/>
                  <a:ext cx="1094760" cy="933480"/>
                </a:xfrm>
                <a:custGeom>
                  <a:avLst/>
                  <a:gdLst>
                    <a:gd name="textAreaLeft" fmla="*/ 0 w 1094760"/>
                    <a:gd name="textAreaRight" fmla="*/ 1095120 w 1094760"/>
                    <a:gd name="textAreaTop" fmla="*/ 0 h 933480"/>
                    <a:gd name="textAreaBottom" fmla="*/ 933840 h 9334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27" name="Group 172"/>
              <p:cNvGrpSpPr/>
              <p:nvPr/>
            </p:nvGrpSpPr>
            <p:grpSpPr>
              <a:xfrm>
                <a:off x="7499880" y="146520"/>
                <a:ext cx="1786680" cy="1719360"/>
                <a:chOff x="7499880" y="146520"/>
                <a:chExt cx="1786680" cy="1719360"/>
              </a:xfrm>
            </p:grpSpPr>
            <p:sp>
              <p:nvSpPr>
                <p:cNvPr id="328" name="Freeform 86"/>
                <p:cNvSpPr/>
                <p:nvPr/>
              </p:nvSpPr>
              <p:spPr>
                <a:xfrm rot="19711200">
                  <a:off x="8067960" y="652320"/>
                  <a:ext cx="165960" cy="246960"/>
                </a:xfrm>
                <a:custGeom>
                  <a:avLst/>
                  <a:gdLst>
                    <a:gd name="textAreaLeft" fmla="*/ 0 w 165960"/>
                    <a:gd name="textAreaRight" fmla="*/ 166320 w 16596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29" name="Freeform 87"/>
                <p:cNvSpPr/>
                <p:nvPr/>
              </p:nvSpPr>
              <p:spPr>
                <a:xfrm rot="19711200">
                  <a:off x="8289360" y="8424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30" name="Freeform 88"/>
                <p:cNvSpPr/>
                <p:nvPr/>
              </p:nvSpPr>
              <p:spPr>
                <a:xfrm rot="19711200">
                  <a:off x="8219880" y="559800"/>
                  <a:ext cx="164520" cy="246960"/>
                </a:xfrm>
                <a:custGeom>
                  <a:avLst/>
                  <a:gdLst>
                    <a:gd name="textAreaLeft" fmla="*/ 0 w 164520"/>
                    <a:gd name="textAreaRight" fmla="*/ 164880 w 16452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31" name="Freeform 89"/>
                <p:cNvSpPr/>
                <p:nvPr/>
              </p:nvSpPr>
              <p:spPr>
                <a:xfrm rot="19711200">
                  <a:off x="7704720" y="419040"/>
                  <a:ext cx="1376280" cy="1173600"/>
                </a:xfrm>
                <a:custGeom>
                  <a:avLst/>
                  <a:gdLst>
                    <a:gd name="textAreaLeft" fmla="*/ 0 w 1376280"/>
                    <a:gd name="textAreaRight" fmla="*/ 1376640 w 1376280"/>
                    <a:gd name="textAreaTop" fmla="*/ 0 h 1173600"/>
                    <a:gd name="textAreaBottom" fmla="*/ 1173960 h 117360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32" name="Group 177"/>
              <p:cNvGrpSpPr/>
              <p:nvPr/>
            </p:nvGrpSpPr>
            <p:grpSpPr>
              <a:xfrm>
                <a:off x="7129800" y="3505320"/>
                <a:ext cx="1861560" cy="1824840"/>
                <a:chOff x="7129800" y="3505320"/>
                <a:chExt cx="1861560" cy="1824840"/>
              </a:xfrm>
            </p:grpSpPr>
            <p:sp>
              <p:nvSpPr>
                <p:cNvPr id="333" name="Freeform 72"/>
                <p:cNvSpPr/>
                <p:nvPr/>
              </p:nvSpPr>
              <p:spPr>
                <a:xfrm rot="2429400">
                  <a:off x="8007840" y="4073400"/>
                  <a:ext cx="188640" cy="281160"/>
                </a:xfrm>
                <a:custGeom>
                  <a:avLst/>
                  <a:gdLst>
                    <a:gd name="textAreaLeft" fmla="*/ 0 w 188640"/>
                    <a:gd name="textAreaRight" fmla="*/ 189000 w 18864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34" name="Freeform 73"/>
                <p:cNvSpPr/>
                <p:nvPr/>
              </p:nvSpPr>
              <p:spPr>
                <a:xfrm rot="2429400">
                  <a:off x="8078760" y="438912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35" name="Freeform 74"/>
                <p:cNvSpPr/>
                <p:nvPr/>
              </p:nvSpPr>
              <p:spPr>
                <a:xfrm rot="2429400">
                  <a:off x="8162280" y="4205520"/>
                  <a:ext cx="190080" cy="281160"/>
                </a:xfrm>
                <a:custGeom>
                  <a:avLst/>
                  <a:gdLst>
                    <a:gd name="textAreaLeft" fmla="*/ 0 w 190080"/>
                    <a:gd name="textAreaRight" fmla="*/ 190440 w 19008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36" name="Freeform 75"/>
                <p:cNvSpPr/>
                <p:nvPr/>
              </p:nvSpPr>
              <p:spPr>
                <a:xfrm rot="2429400">
                  <a:off x="7324200" y="3846240"/>
                  <a:ext cx="1472040" cy="1142640"/>
                </a:xfrm>
                <a:custGeom>
                  <a:avLst/>
                  <a:gdLst>
                    <a:gd name="textAreaLeft" fmla="*/ 0 w 1472040"/>
                    <a:gd name="textAreaRight" fmla="*/ 1472400 w 1472040"/>
                    <a:gd name="textAreaTop" fmla="*/ 0 h 1142640"/>
                    <a:gd name="textAreaBottom" fmla="*/ 1143000 h 11426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37" name="Group 182"/>
              <p:cNvGrpSpPr/>
              <p:nvPr/>
            </p:nvGrpSpPr>
            <p:grpSpPr>
              <a:xfrm>
                <a:off x="7611120" y="5105520"/>
                <a:ext cx="1532160" cy="1480320"/>
                <a:chOff x="7611120" y="5105520"/>
                <a:chExt cx="1532160" cy="1480320"/>
              </a:xfrm>
            </p:grpSpPr>
            <p:sp>
              <p:nvSpPr>
                <p:cNvPr id="338" name="Freeform 79"/>
                <p:cNvSpPr/>
                <p:nvPr/>
              </p:nvSpPr>
              <p:spPr>
                <a:xfrm rot="19493400">
                  <a:off x="8102160" y="557172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39" name="Freeform 80"/>
                <p:cNvSpPr/>
                <p:nvPr/>
              </p:nvSpPr>
              <p:spPr>
                <a:xfrm rot="19493400">
                  <a:off x="8282880" y="5715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40" name="Freeform 81"/>
                <p:cNvSpPr/>
                <p:nvPr/>
              </p:nvSpPr>
              <p:spPr>
                <a:xfrm rot="19493400">
                  <a:off x="8218440" y="549000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41" name="Freeform 82"/>
                <p:cNvSpPr/>
                <p:nvPr/>
              </p:nvSpPr>
              <p:spPr>
                <a:xfrm rot="19493400">
                  <a:off x="7782840" y="5358240"/>
                  <a:ext cx="1188000" cy="97416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974160"/>
                    <a:gd name="textAreaBottom" fmla="*/ 974520 h 9741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342" name="Group 669"/>
            <p:cNvGrpSpPr/>
            <p:nvPr/>
          </p:nvGrpSpPr>
          <p:grpSpPr>
            <a:xfrm>
              <a:off x="0" y="57960"/>
              <a:ext cx="9183960" cy="6799680"/>
              <a:chOff x="0" y="57960"/>
              <a:chExt cx="9183960" cy="6799680"/>
            </a:xfrm>
          </p:grpSpPr>
          <p:grpSp>
            <p:nvGrpSpPr>
              <p:cNvPr id="343" name="Group 32"/>
              <p:cNvGrpSpPr/>
              <p:nvPr/>
            </p:nvGrpSpPr>
            <p:grpSpPr>
              <a:xfrm>
                <a:off x="72000" y="57960"/>
                <a:ext cx="1895400" cy="1689120"/>
                <a:chOff x="72000" y="57960"/>
                <a:chExt cx="1895400" cy="1689120"/>
              </a:xfrm>
            </p:grpSpPr>
            <p:sp>
              <p:nvSpPr>
                <p:cNvPr id="344" name="Freeform 79"/>
                <p:cNvSpPr/>
                <p:nvPr/>
              </p:nvSpPr>
              <p:spPr>
                <a:xfrm rot="20059800">
                  <a:off x="762120" y="59220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45" name="Freeform 80"/>
                <p:cNvSpPr/>
                <p:nvPr/>
              </p:nvSpPr>
              <p:spPr>
                <a:xfrm rot="20059800">
                  <a:off x="1022040" y="837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46" name="Freeform 81"/>
                <p:cNvSpPr/>
                <p:nvPr/>
              </p:nvSpPr>
              <p:spPr>
                <a:xfrm rot="20059800">
                  <a:off x="956520" y="49896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47" name="Freeform 82"/>
                <p:cNvSpPr/>
                <p:nvPr/>
              </p:nvSpPr>
              <p:spPr>
                <a:xfrm rot="20710200">
                  <a:off x="214200" y="241920"/>
                  <a:ext cx="1611000" cy="1320840"/>
                </a:xfrm>
                <a:custGeom>
                  <a:avLst/>
                  <a:gdLst>
                    <a:gd name="textAreaLeft" fmla="*/ 0 w 1611000"/>
                    <a:gd name="textAreaRight" fmla="*/ 1611360 w 1611000"/>
                    <a:gd name="textAreaTop" fmla="*/ 0 h 1320840"/>
                    <a:gd name="textAreaBottom" fmla="*/ 1321200 h 132084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48" name="Group 48"/>
              <p:cNvGrpSpPr/>
              <p:nvPr/>
            </p:nvGrpSpPr>
            <p:grpSpPr>
              <a:xfrm>
                <a:off x="7238880" y="457200"/>
                <a:ext cx="1316520" cy="1236960"/>
                <a:chOff x="7238880" y="457200"/>
                <a:chExt cx="1316520" cy="1236960"/>
              </a:xfrm>
            </p:grpSpPr>
            <p:sp>
              <p:nvSpPr>
                <p:cNvPr id="349" name="Freeform 86"/>
                <p:cNvSpPr/>
                <p:nvPr/>
              </p:nvSpPr>
              <p:spPr>
                <a:xfrm rot="1420200">
                  <a:off x="7872480" y="730440"/>
                  <a:ext cx="126000" cy="187560"/>
                </a:xfrm>
                <a:custGeom>
                  <a:avLst/>
                  <a:gdLst>
                    <a:gd name="textAreaLeft" fmla="*/ 0 w 126000"/>
                    <a:gd name="textAreaRight" fmla="*/ 126360 w 12600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50" name="Freeform 87"/>
                <p:cNvSpPr/>
                <p:nvPr/>
              </p:nvSpPr>
              <p:spPr>
                <a:xfrm rot="1420200">
                  <a:off x="7953840" y="9399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51" name="Freeform 88"/>
                <p:cNvSpPr/>
                <p:nvPr/>
              </p:nvSpPr>
              <p:spPr>
                <a:xfrm rot="1420200">
                  <a:off x="7996680" y="784800"/>
                  <a:ext cx="124920" cy="187560"/>
                </a:xfrm>
                <a:custGeom>
                  <a:avLst/>
                  <a:gdLst>
                    <a:gd name="textAreaLeft" fmla="*/ 0 w 124920"/>
                    <a:gd name="textAreaRight" fmla="*/ 125280 w 12492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52" name="Freeform 89"/>
                <p:cNvSpPr/>
                <p:nvPr/>
              </p:nvSpPr>
              <p:spPr>
                <a:xfrm rot="1420200">
                  <a:off x="7373880" y="629640"/>
                  <a:ext cx="1046160" cy="892080"/>
                </a:xfrm>
                <a:custGeom>
                  <a:avLst/>
                  <a:gdLst>
                    <a:gd name="textAreaLeft" fmla="*/ 0 w 1046160"/>
                    <a:gd name="textAreaRight" fmla="*/ 1046520 w 1046160"/>
                    <a:gd name="textAreaTop" fmla="*/ 0 h 892080"/>
                    <a:gd name="textAreaBottom" fmla="*/ 892440 h 8920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sp>
            <p:nvSpPr>
              <p:cNvPr id="353" name="Freeform 73"/>
              <p:cNvSpPr/>
              <p:nvPr/>
            </p:nvSpPr>
            <p:spPr>
              <a:xfrm rot="1542600">
                <a:off x="7058160" y="3702600"/>
                <a:ext cx="360" cy="144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1440"/>
                  <a:gd name="textAreaBottom" fmla="*/ 1800 h 1440"/>
                </a:gdLst>
                <a:ahLst/>
                <a:rect l="textAreaLeft" t="textAreaTop" r="textAreaRight" b="textAreaBottom"/>
                <a:pathLst>
                  <a:path w="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numCol="1" spcCol="0" tIns="720" bIns="720" anchor="t">
                <a:noAutofit/>
              </a:bodyPr>
              <a:p>
                <a:pPr>
                  <a:lnSpc>
                    <a:spcPct val="100000"/>
                  </a:lnSpc>
                </a:pPr>
                <a:endParaRPr b="0" lang="en-US" sz="1800" spc="-1" strike="noStrike">
                  <a:solidFill>
                    <a:srgbClr val="000000"/>
                  </a:solidFill>
                  <a:latin typeface="Verdana"/>
                </a:endParaRPr>
              </a:p>
            </p:txBody>
          </p:sp>
          <p:grpSp>
            <p:nvGrpSpPr>
              <p:cNvPr id="354" name="Group 63"/>
              <p:cNvGrpSpPr/>
              <p:nvPr/>
            </p:nvGrpSpPr>
            <p:grpSpPr>
              <a:xfrm>
                <a:off x="7833240" y="4216320"/>
                <a:ext cx="1350720" cy="1224000"/>
                <a:chOff x="7833240" y="4216320"/>
                <a:chExt cx="1350720" cy="1224000"/>
              </a:xfrm>
            </p:grpSpPr>
            <p:sp>
              <p:nvSpPr>
                <p:cNvPr id="355" name="Freeform 79"/>
                <p:cNvSpPr/>
                <p:nvPr/>
              </p:nvSpPr>
              <p:spPr>
                <a:xfrm rot="1645200">
                  <a:off x="8360280" y="488556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56" name="Freeform 80"/>
                <p:cNvSpPr/>
                <p:nvPr/>
              </p:nvSpPr>
              <p:spPr>
                <a:xfrm rot="1645200">
                  <a:off x="8433360" y="5093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57" name="Freeform 81"/>
                <p:cNvSpPr/>
                <p:nvPr/>
              </p:nvSpPr>
              <p:spPr>
                <a:xfrm rot="1645200">
                  <a:off x="8479080" y="494712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58" name="Freeform 82"/>
                <p:cNvSpPr/>
                <p:nvPr/>
              </p:nvSpPr>
              <p:spPr>
                <a:xfrm rot="20491200">
                  <a:off x="7949520" y="4369680"/>
                  <a:ext cx="1117800" cy="916920"/>
                </a:xfrm>
                <a:custGeom>
                  <a:avLst/>
                  <a:gdLst>
                    <a:gd name="textAreaLeft" fmla="*/ 0 w 1117800"/>
                    <a:gd name="textAreaRight" fmla="*/ 1118160 w 1117800"/>
                    <a:gd name="textAreaTop" fmla="*/ 0 h 916920"/>
                    <a:gd name="textAreaBottom" fmla="*/ 917280 h 916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59" name="Group 87"/>
              <p:cNvGrpSpPr/>
              <p:nvPr/>
            </p:nvGrpSpPr>
            <p:grpSpPr>
              <a:xfrm>
                <a:off x="0" y="5334120"/>
                <a:ext cx="1188000" cy="1523520"/>
                <a:chOff x="0" y="5334120"/>
                <a:chExt cx="1188000" cy="1523520"/>
              </a:xfrm>
            </p:grpSpPr>
            <p:sp>
              <p:nvSpPr>
                <p:cNvPr id="360" name="Freeform 21"/>
                <p:cNvSpPr/>
                <p:nvPr/>
              </p:nvSpPr>
              <p:spPr>
                <a:xfrm>
                  <a:off x="374040" y="5703840"/>
                  <a:ext cx="21600" cy="305280"/>
                </a:xfrm>
                <a:custGeom>
                  <a:avLst/>
                  <a:gdLst>
                    <a:gd name="textAreaLeft" fmla="*/ 0 w 21600"/>
                    <a:gd name="textAreaRight" fmla="*/ 21960 w 21600"/>
                    <a:gd name="textAreaTop" fmla="*/ 0 h 305280"/>
                    <a:gd name="textAreaBottom" fmla="*/ 305640 h 305280"/>
                  </a:gdLst>
                  <a:ahLst/>
                  <a:rect l="textAreaLeft" t="textAreaTop" r="textAreaRight" b="textAreaBottom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61" name="Freeform 22"/>
                <p:cNvSpPr/>
                <p:nvPr/>
              </p:nvSpPr>
              <p:spPr>
                <a:xfrm>
                  <a:off x="392040" y="60156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62" name="Freeform 23"/>
                <p:cNvSpPr/>
                <p:nvPr/>
              </p:nvSpPr>
              <p:spPr>
                <a:xfrm>
                  <a:off x="406080" y="5882760"/>
                  <a:ext cx="277200" cy="134280"/>
                </a:xfrm>
                <a:custGeom>
                  <a:avLst/>
                  <a:gdLst>
                    <a:gd name="textAreaLeft" fmla="*/ 0 w 277200"/>
                    <a:gd name="textAreaRight" fmla="*/ 277560 w 277200"/>
                    <a:gd name="textAreaTop" fmla="*/ 0 h 134280"/>
                    <a:gd name="textAreaBottom" fmla="*/ 134640 h 134280"/>
                  </a:gdLst>
                  <a:ahLst/>
                  <a:rect l="textAreaLeft" t="textAreaTop" r="textAreaRight" b="textAreaBottom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63" name="Freeform 24"/>
                <p:cNvSpPr/>
                <p:nvPr/>
              </p:nvSpPr>
              <p:spPr>
                <a:xfrm>
                  <a:off x="0" y="5334120"/>
                  <a:ext cx="1188000" cy="152352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1523520"/>
                    <a:gd name="textAreaBottom" fmla="*/ 1523880 h 1523520"/>
                  </a:gdLst>
                  <a:ahLst/>
                  <a:rect l="textAreaLeft" t="textAreaTop" r="textAreaRight" b="textAreaBottom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64" name="Group 92"/>
              <p:cNvGrpSpPr/>
              <p:nvPr/>
            </p:nvGrpSpPr>
            <p:grpSpPr>
              <a:xfrm>
                <a:off x="0" y="2846520"/>
                <a:ext cx="930240" cy="1301400"/>
                <a:chOff x="0" y="2846520"/>
                <a:chExt cx="930240" cy="1301400"/>
              </a:xfrm>
            </p:grpSpPr>
            <p:sp>
              <p:nvSpPr>
                <p:cNvPr id="365" name="Freeform 49"/>
                <p:cNvSpPr/>
                <p:nvPr/>
              </p:nvSpPr>
              <p:spPr>
                <a:xfrm>
                  <a:off x="0" y="3446280"/>
                  <a:ext cx="84240" cy="131400"/>
                </a:xfrm>
                <a:custGeom>
                  <a:avLst/>
                  <a:gdLst>
                    <a:gd name="textAreaLeft" fmla="*/ 0 w 84240"/>
                    <a:gd name="textAreaRight" fmla="*/ 84600 w 84240"/>
                    <a:gd name="textAreaTop" fmla="*/ 0 h 131400"/>
                    <a:gd name="textAreaBottom" fmla="*/ 131760 h 131400"/>
                  </a:gdLst>
                  <a:ahLst/>
                  <a:rect l="textAreaLeft" t="textAreaTop" r="textAreaRight" b="textAreaBottom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66" name="Freeform 50"/>
                <p:cNvSpPr/>
                <p:nvPr/>
              </p:nvSpPr>
              <p:spPr>
                <a:xfrm>
                  <a:off x="87120" y="3585240"/>
                  <a:ext cx="360" cy="21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2160"/>
                    <a:gd name="textAreaBottom" fmla="*/ 2520 h 21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1080" bIns="108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67" name="Freeform 51"/>
                <p:cNvSpPr/>
                <p:nvPr/>
              </p:nvSpPr>
              <p:spPr>
                <a:xfrm>
                  <a:off x="101160" y="3256200"/>
                  <a:ext cx="215640" cy="321480"/>
                </a:xfrm>
                <a:custGeom>
                  <a:avLst/>
                  <a:gdLst>
                    <a:gd name="textAreaLeft" fmla="*/ 0 w 215640"/>
                    <a:gd name="textAreaRight" fmla="*/ 216000 w 215640"/>
                    <a:gd name="textAreaTop" fmla="*/ 0 h 321480"/>
                    <a:gd name="textAreaBottom" fmla="*/ 321840 h 321480"/>
                  </a:gdLst>
                  <a:ahLst/>
                  <a:rect l="textAreaLeft" t="textAreaTop" r="textAreaRight" b="textAreaBottom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68" name="Freeform 52"/>
                <p:cNvSpPr/>
                <p:nvPr/>
              </p:nvSpPr>
              <p:spPr>
                <a:xfrm>
                  <a:off x="0" y="2846520"/>
                  <a:ext cx="930240" cy="1301400"/>
                </a:xfrm>
                <a:custGeom>
                  <a:avLst/>
                  <a:gdLst>
                    <a:gd name="textAreaLeft" fmla="*/ 0 w 930240"/>
                    <a:gd name="textAreaRight" fmla="*/ 930600 w 930240"/>
                    <a:gd name="textAreaTop" fmla="*/ 0 h 1301400"/>
                    <a:gd name="textAreaBottom" fmla="*/ 1301760 h 1301400"/>
                  </a:gdLst>
                  <a:ahLst/>
                  <a:rect l="textAreaLeft" t="textAreaTop" r="textAreaRight" b="textAreaBottom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16000"/>
                    </a:srgbClr>
                  </a:solidFill>
                  <a:round/>
                </a:ln>
                <a:effectLst>
                  <a:glow rad="63360">
                    <a:srgbClr val="d8f2ab">
                      <a:alpha val="16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69" name="Group 97"/>
              <p:cNvGrpSpPr/>
              <p:nvPr/>
            </p:nvGrpSpPr>
            <p:grpSpPr>
              <a:xfrm>
                <a:off x="4876920" y="5704560"/>
                <a:ext cx="1752120" cy="1153080"/>
                <a:chOff x="4876920" y="5704560"/>
                <a:chExt cx="1752120" cy="1153080"/>
              </a:xfrm>
            </p:grpSpPr>
            <p:sp>
              <p:nvSpPr>
                <p:cNvPr id="370" name="Freeform 28"/>
                <p:cNvSpPr/>
                <p:nvPr/>
              </p:nvSpPr>
              <p:spPr>
                <a:xfrm>
                  <a:off x="5598720" y="6247800"/>
                  <a:ext cx="15120" cy="384120"/>
                </a:xfrm>
                <a:custGeom>
                  <a:avLst/>
                  <a:gdLst>
                    <a:gd name="textAreaLeft" fmla="*/ 0 w 15120"/>
                    <a:gd name="textAreaRight" fmla="*/ 15480 w 15120"/>
                    <a:gd name="textAreaTop" fmla="*/ 0 h 384120"/>
                    <a:gd name="textAreaBottom" fmla="*/ 384480 h 384120"/>
                  </a:gdLst>
                  <a:ahLst/>
                  <a:rect l="textAreaLeft" t="textAreaTop" r="textAreaRight" b="textAreaBottom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71" name="Freeform 29"/>
                <p:cNvSpPr/>
                <p:nvPr/>
              </p:nvSpPr>
              <p:spPr>
                <a:xfrm>
                  <a:off x="5609880" y="6641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72" name="Freeform 30"/>
                <p:cNvSpPr/>
                <p:nvPr/>
              </p:nvSpPr>
              <p:spPr>
                <a:xfrm>
                  <a:off x="5627880" y="6482520"/>
                  <a:ext cx="352800" cy="160560"/>
                </a:xfrm>
                <a:custGeom>
                  <a:avLst/>
                  <a:gdLst>
                    <a:gd name="textAreaLeft" fmla="*/ 0 w 352800"/>
                    <a:gd name="textAreaRight" fmla="*/ 353160 w 352800"/>
                    <a:gd name="textAreaTop" fmla="*/ 0 h 160560"/>
                    <a:gd name="textAreaBottom" fmla="*/ 160920 h 160560"/>
                  </a:gdLst>
                  <a:ahLst/>
                  <a:rect l="textAreaLeft" t="textAreaTop" r="textAreaRight" b="textAreaBottom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73" name="Freeform 31"/>
                <p:cNvSpPr/>
                <p:nvPr/>
              </p:nvSpPr>
              <p:spPr>
                <a:xfrm>
                  <a:off x="4876920" y="5704560"/>
                  <a:ext cx="1752120" cy="1153080"/>
                </a:xfrm>
                <a:custGeom>
                  <a:avLst/>
                  <a:gdLst>
                    <a:gd name="textAreaLeft" fmla="*/ 0 w 1752120"/>
                    <a:gd name="textAreaRight" fmla="*/ 1752480 w 1752120"/>
                    <a:gd name="textAreaTop" fmla="*/ 0 h 1153080"/>
                    <a:gd name="textAreaBottom" fmla="*/ 1153440 h 1153080"/>
                  </a:gdLst>
                  <a:ahLst/>
                  <a:rect l="textAreaLeft" t="textAreaTop" r="textAreaRight" b="textAreaBottom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74" name="Group 102"/>
              <p:cNvGrpSpPr/>
              <p:nvPr/>
            </p:nvGrpSpPr>
            <p:grpSpPr>
              <a:xfrm>
                <a:off x="7848720" y="1523880"/>
                <a:ext cx="1294920" cy="1685160"/>
                <a:chOff x="7848720" y="1523880"/>
                <a:chExt cx="1294920" cy="1685160"/>
              </a:xfrm>
            </p:grpSpPr>
            <p:sp>
              <p:nvSpPr>
                <p:cNvPr id="375" name="Freeform 70"/>
                <p:cNvSpPr/>
                <p:nvPr/>
              </p:nvSpPr>
              <p:spPr>
                <a:xfrm>
                  <a:off x="8457120" y="1992240"/>
                  <a:ext cx="296280" cy="194760"/>
                </a:xfrm>
                <a:custGeom>
                  <a:avLst/>
                  <a:gdLst>
                    <a:gd name="textAreaLeft" fmla="*/ 0 w 296280"/>
                    <a:gd name="textAreaRight" fmla="*/ 296640 w 296280"/>
                    <a:gd name="textAreaTop" fmla="*/ 0 h 194760"/>
                    <a:gd name="textAreaBottom" fmla="*/ 195120 h 19476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76" name="Freeform 71"/>
                <p:cNvSpPr/>
                <p:nvPr/>
              </p:nvSpPr>
              <p:spPr>
                <a:xfrm>
                  <a:off x="8757720" y="2195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77" name="Freeform 72"/>
                <p:cNvSpPr/>
                <p:nvPr/>
              </p:nvSpPr>
              <p:spPr>
                <a:xfrm>
                  <a:off x="8769240" y="1832400"/>
                  <a:ext cx="65880" cy="350640"/>
                </a:xfrm>
                <a:custGeom>
                  <a:avLst/>
                  <a:gdLst>
                    <a:gd name="textAreaLeft" fmla="*/ 0 w 65880"/>
                    <a:gd name="textAreaRight" fmla="*/ 66240 w 65880"/>
                    <a:gd name="textAreaTop" fmla="*/ 0 h 350640"/>
                    <a:gd name="textAreaBottom" fmla="*/ 351000 h 35064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78" name="Freeform 73"/>
                <p:cNvSpPr/>
                <p:nvPr/>
              </p:nvSpPr>
              <p:spPr>
                <a:xfrm>
                  <a:off x="7848720" y="1523880"/>
                  <a:ext cx="1294920" cy="1685160"/>
                </a:xfrm>
                <a:custGeom>
                  <a:avLst/>
                  <a:gdLst>
                    <a:gd name="textAreaLeft" fmla="*/ 0 w 1294920"/>
                    <a:gd name="textAreaRight" fmla="*/ 1295280 w 1294920"/>
                    <a:gd name="textAreaTop" fmla="*/ 0 h 1685160"/>
                    <a:gd name="textAreaBottom" fmla="*/ 1685520 h 168516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79" name="Group 112"/>
              <p:cNvGrpSpPr/>
              <p:nvPr/>
            </p:nvGrpSpPr>
            <p:grpSpPr>
              <a:xfrm>
                <a:off x="7679520" y="5943600"/>
                <a:ext cx="1331280" cy="914040"/>
                <a:chOff x="7679520" y="5943600"/>
                <a:chExt cx="1331280" cy="914040"/>
              </a:xfrm>
            </p:grpSpPr>
            <p:sp>
              <p:nvSpPr>
                <p:cNvPr id="380" name="Freeform 35"/>
                <p:cNvSpPr/>
                <p:nvPr/>
              </p:nvSpPr>
              <p:spPr>
                <a:xfrm>
                  <a:off x="7679520" y="6346080"/>
                  <a:ext cx="201960" cy="95040"/>
                </a:xfrm>
                <a:custGeom>
                  <a:avLst/>
                  <a:gdLst>
                    <a:gd name="textAreaLeft" fmla="*/ 0 w 201960"/>
                    <a:gd name="textAreaRight" fmla="*/ 202320 w 201960"/>
                    <a:gd name="textAreaTop" fmla="*/ 0 h 95040"/>
                    <a:gd name="textAreaBottom" fmla="*/ 95400 h 95040"/>
                  </a:gdLst>
                  <a:ahLst/>
                  <a:rect l="textAreaLeft" t="textAreaTop" r="textAreaRight" b="textAreaBottom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81" name="Freeform 36"/>
                <p:cNvSpPr/>
                <p:nvPr/>
              </p:nvSpPr>
              <p:spPr>
                <a:xfrm>
                  <a:off x="7884360" y="6446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82" name="Freeform 37"/>
                <p:cNvSpPr/>
                <p:nvPr/>
              </p:nvSpPr>
              <p:spPr>
                <a:xfrm>
                  <a:off x="7889040" y="6215040"/>
                  <a:ext cx="14040" cy="221040"/>
                </a:xfrm>
                <a:custGeom>
                  <a:avLst/>
                  <a:gdLst>
                    <a:gd name="textAreaLeft" fmla="*/ 0 w 14040"/>
                    <a:gd name="textAreaRight" fmla="*/ 14400 w 14040"/>
                    <a:gd name="textAreaTop" fmla="*/ 0 h 221040"/>
                    <a:gd name="textAreaBottom" fmla="*/ 221400 h 221040"/>
                  </a:gdLst>
                  <a:ahLst/>
                  <a:rect l="textAreaLeft" t="textAreaTop" r="textAreaRight" b="textAreaBottom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83" name="Freeform 38"/>
                <p:cNvSpPr/>
                <p:nvPr/>
              </p:nvSpPr>
              <p:spPr>
                <a:xfrm>
                  <a:off x="7920720" y="5943600"/>
                  <a:ext cx="1090080" cy="914040"/>
                </a:xfrm>
                <a:custGeom>
                  <a:avLst/>
                  <a:gdLst>
                    <a:gd name="textAreaLeft" fmla="*/ 0 w 1090080"/>
                    <a:gd name="textAreaRight" fmla="*/ 1090440 w 1090080"/>
                    <a:gd name="textAreaTop" fmla="*/ 0 h 914040"/>
                    <a:gd name="textAreaBottom" fmla="*/ 914400 h 914040"/>
                  </a:gdLst>
                  <a:ahLst/>
                  <a:rect l="textAreaLeft" t="textAreaTop" r="textAreaRight" b="textAreaBottom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384" name="Group 715"/>
            <p:cNvGrpSpPr/>
            <p:nvPr/>
          </p:nvGrpSpPr>
          <p:grpSpPr>
            <a:xfrm>
              <a:off x="0" y="0"/>
              <a:ext cx="9211680" cy="6828840"/>
              <a:chOff x="0" y="0"/>
              <a:chExt cx="9211680" cy="6828840"/>
            </a:xfrm>
          </p:grpSpPr>
          <p:grpSp>
            <p:nvGrpSpPr>
              <p:cNvPr id="385" name="Group 129"/>
              <p:cNvGrpSpPr/>
              <p:nvPr/>
            </p:nvGrpSpPr>
            <p:grpSpPr>
              <a:xfrm>
                <a:off x="7696080" y="2819880"/>
                <a:ext cx="1404000" cy="3467880"/>
                <a:chOff x="7696080" y="2819880"/>
                <a:chExt cx="1404000" cy="3467880"/>
              </a:xfrm>
            </p:grpSpPr>
            <p:sp>
              <p:nvSpPr>
                <p:cNvPr id="386" name="Freeform 86"/>
                <p:cNvSpPr/>
                <p:nvPr/>
              </p:nvSpPr>
              <p:spPr>
                <a:xfrm rot="20119200">
                  <a:off x="8078760" y="3112920"/>
                  <a:ext cx="110520" cy="164520"/>
                </a:xfrm>
                <a:custGeom>
                  <a:avLst/>
                  <a:gdLst>
                    <a:gd name="textAreaLeft" fmla="*/ 0 w 110520"/>
                    <a:gd name="textAreaRight" fmla="*/ 110880 w 11052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87" name="Freeform 87"/>
                <p:cNvSpPr/>
                <p:nvPr/>
              </p:nvSpPr>
              <p:spPr>
                <a:xfrm rot="20119200">
                  <a:off x="8220600" y="32497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88" name="Freeform 88"/>
                <p:cNvSpPr/>
                <p:nvPr/>
              </p:nvSpPr>
              <p:spPr>
                <a:xfrm rot="20119200">
                  <a:off x="8187120" y="3063240"/>
                  <a:ext cx="109440" cy="164520"/>
                </a:xfrm>
                <a:custGeom>
                  <a:avLst/>
                  <a:gdLst>
                    <a:gd name="textAreaLeft" fmla="*/ 0 w 109440"/>
                    <a:gd name="textAreaRight" fmla="*/ 109800 w 10944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89" name="Freeform 89"/>
                <p:cNvSpPr/>
                <p:nvPr/>
              </p:nvSpPr>
              <p:spPr>
                <a:xfrm rot="20119200">
                  <a:off x="7817400" y="2975400"/>
                  <a:ext cx="917640" cy="782640"/>
                </a:xfrm>
                <a:custGeom>
                  <a:avLst/>
                  <a:gdLst>
                    <a:gd name="textAreaLeft" fmla="*/ 0 w 917640"/>
                    <a:gd name="textAreaRight" fmla="*/ 918000 w 917640"/>
                    <a:gd name="textAreaTop" fmla="*/ 0 h 782640"/>
                    <a:gd name="textAreaBottom" fmla="*/ 783000 h 78264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</a:ln>
                <a:effectLst>
                  <a:glow rad="50760">
                    <a:srgbClr val="d8f2ab">
                      <a:alpha val="33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90" name="Freeform 89"/>
                <p:cNvSpPr/>
                <p:nvPr/>
              </p:nvSpPr>
              <p:spPr>
                <a:xfrm rot="823200">
                  <a:off x="7924680" y="5250240"/>
                  <a:ext cx="1081440" cy="922320"/>
                </a:xfrm>
                <a:custGeom>
                  <a:avLst/>
                  <a:gdLst>
                    <a:gd name="textAreaLeft" fmla="*/ 0 w 1081440"/>
                    <a:gd name="textAreaRight" fmla="*/ 1081800 w 1081440"/>
                    <a:gd name="textAreaTop" fmla="*/ 0 h 922320"/>
                    <a:gd name="textAreaBottom" fmla="*/ 922680 h 92232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91" name="Group 134"/>
              <p:cNvGrpSpPr/>
              <p:nvPr/>
            </p:nvGrpSpPr>
            <p:grpSpPr>
              <a:xfrm>
                <a:off x="6855120" y="5524920"/>
                <a:ext cx="1110600" cy="1303920"/>
                <a:chOff x="6855120" y="5524920"/>
                <a:chExt cx="1110600" cy="1303920"/>
              </a:xfrm>
            </p:grpSpPr>
            <p:sp>
              <p:nvSpPr>
                <p:cNvPr id="392" name="Freeform 80"/>
                <p:cNvSpPr/>
                <p:nvPr/>
              </p:nvSpPr>
              <p:spPr>
                <a:xfrm rot="1992600">
                  <a:off x="7715520" y="55249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93" name="Freeform 82"/>
                <p:cNvSpPr/>
                <p:nvPr/>
              </p:nvSpPr>
              <p:spPr>
                <a:xfrm rot="592800">
                  <a:off x="6917040" y="5941080"/>
                  <a:ext cx="986400" cy="808920"/>
                </a:xfrm>
                <a:custGeom>
                  <a:avLst/>
                  <a:gdLst>
                    <a:gd name="textAreaLeft" fmla="*/ 0 w 986400"/>
                    <a:gd name="textAreaRight" fmla="*/ 986760 w 986400"/>
                    <a:gd name="textAreaTop" fmla="*/ 0 h 808920"/>
                    <a:gd name="textAreaBottom" fmla="*/ 809280 h 808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abcb6a">
                      <a:alpha val="2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94" name="Group 154"/>
              <p:cNvGrpSpPr/>
              <p:nvPr/>
            </p:nvGrpSpPr>
            <p:grpSpPr>
              <a:xfrm>
                <a:off x="6318000" y="1055160"/>
                <a:ext cx="1840320" cy="1753560"/>
                <a:chOff x="6318000" y="1055160"/>
                <a:chExt cx="1840320" cy="1753560"/>
              </a:xfrm>
            </p:grpSpPr>
            <p:sp>
              <p:nvSpPr>
                <p:cNvPr id="395" name="Freeform 72"/>
                <p:cNvSpPr/>
                <p:nvPr/>
              </p:nvSpPr>
              <p:spPr>
                <a:xfrm rot="2047800">
                  <a:off x="7163280" y="1588320"/>
                  <a:ext cx="186840" cy="278280"/>
                </a:xfrm>
                <a:custGeom>
                  <a:avLst/>
                  <a:gdLst>
                    <a:gd name="textAreaLeft" fmla="*/ 0 w 186840"/>
                    <a:gd name="textAreaRight" fmla="*/ 187200 w 18684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96" name="Freeform 73"/>
                <p:cNvSpPr/>
                <p:nvPr/>
              </p:nvSpPr>
              <p:spPr>
                <a:xfrm rot="2047800">
                  <a:off x="7253280" y="190188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97" name="Freeform 74"/>
                <p:cNvSpPr/>
                <p:nvPr/>
              </p:nvSpPr>
              <p:spPr>
                <a:xfrm rot="2047800">
                  <a:off x="7329600" y="1701360"/>
                  <a:ext cx="188280" cy="278280"/>
                </a:xfrm>
                <a:custGeom>
                  <a:avLst/>
                  <a:gdLst>
                    <a:gd name="textAreaLeft" fmla="*/ 0 w 188280"/>
                    <a:gd name="textAreaRight" fmla="*/ 188640 w 18828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398" name="Freeform 75"/>
                <p:cNvSpPr/>
                <p:nvPr/>
              </p:nvSpPr>
              <p:spPr>
                <a:xfrm rot="2047800">
                  <a:off x="6509520" y="1366200"/>
                  <a:ext cx="1456920" cy="1130760"/>
                </a:xfrm>
                <a:custGeom>
                  <a:avLst/>
                  <a:gdLst>
                    <a:gd name="textAreaLeft" fmla="*/ 0 w 1456920"/>
                    <a:gd name="textAreaRight" fmla="*/ 1457280 w 1456920"/>
                    <a:gd name="textAreaTop" fmla="*/ 0 h 1130760"/>
                    <a:gd name="textAreaBottom" fmla="*/ 1131120 h 113076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rgbClr val="beea73">
                      <a:lumMod val="60000"/>
                      <a:lumOff val="40000"/>
                      <a:alpha val="19000"/>
                    </a:srgbClr>
                  </a:solidFill>
                  <a:round/>
                </a:ln>
                <a:effectLst>
                  <a:glow rad="63360">
                    <a:srgbClr val="d8f2ab">
                      <a:alpha val="1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399" name="Group 164"/>
              <p:cNvGrpSpPr/>
              <p:nvPr/>
            </p:nvGrpSpPr>
            <p:grpSpPr>
              <a:xfrm>
                <a:off x="8126280" y="3738240"/>
                <a:ext cx="1085400" cy="915840"/>
                <a:chOff x="8126280" y="3738240"/>
                <a:chExt cx="1085400" cy="915840"/>
              </a:xfrm>
            </p:grpSpPr>
            <p:sp>
              <p:nvSpPr>
                <p:cNvPr id="400" name="Freeform 72"/>
                <p:cNvSpPr/>
                <p:nvPr/>
              </p:nvSpPr>
              <p:spPr>
                <a:xfrm rot="20119800">
                  <a:off x="8498160" y="4024080"/>
                  <a:ext cx="123120" cy="183240"/>
                </a:xfrm>
                <a:custGeom>
                  <a:avLst/>
                  <a:gdLst>
                    <a:gd name="textAreaLeft" fmla="*/ 0 w 123120"/>
                    <a:gd name="textAreaRight" fmla="*/ 123480 w 12312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01" name="Freeform 73"/>
                <p:cNvSpPr/>
                <p:nvPr/>
              </p:nvSpPr>
              <p:spPr>
                <a:xfrm rot="20119800">
                  <a:off x="8657280" y="417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02" name="Freeform 74"/>
                <p:cNvSpPr/>
                <p:nvPr/>
              </p:nvSpPr>
              <p:spPr>
                <a:xfrm rot="20119800">
                  <a:off x="8618400" y="3968640"/>
                  <a:ext cx="123840" cy="18324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03" name="Freeform 75"/>
                <p:cNvSpPr/>
                <p:nvPr/>
              </p:nvSpPr>
              <p:spPr>
                <a:xfrm rot="20933400">
                  <a:off x="8188920" y="3823560"/>
                  <a:ext cx="959760" cy="744840"/>
                </a:xfrm>
                <a:custGeom>
                  <a:avLst/>
                  <a:gdLst>
                    <a:gd name="textAreaLeft" fmla="*/ 0 w 959760"/>
                    <a:gd name="textAreaRight" fmla="*/ 960120 w 959760"/>
                    <a:gd name="textAreaTop" fmla="*/ 0 h 744840"/>
                    <a:gd name="textAreaBottom" fmla="*/ 745200 h 7448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04" name="Group 48"/>
              <p:cNvGrpSpPr/>
              <p:nvPr/>
            </p:nvGrpSpPr>
            <p:grpSpPr>
              <a:xfrm>
                <a:off x="0" y="685800"/>
                <a:ext cx="1312560" cy="1509120"/>
                <a:chOff x="0" y="685800"/>
                <a:chExt cx="1312560" cy="1509120"/>
              </a:xfrm>
            </p:grpSpPr>
            <p:sp>
              <p:nvSpPr>
                <p:cNvPr id="405" name="Freeform 42"/>
                <p:cNvSpPr/>
                <p:nvPr/>
              </p:nvSpPr>
              <p:spPr>
                <a:xfrm>
                  <a:off x="388080" y="1443960"/>
                  <a:ext cx="356040" cy="192600"/>
                </a:xfrm>
                <a:custGeom>
                  <a:avLst/>
                  <a:gdLst>
                    <a:gd name="textAreaLeft" fmla="*/ 0 w 356040"/>
                    <a:gd name="textAreaRight" fmla="*/ 356400 w 356040"/>
                    <a:gd name="textAreaTop" fmla="*/ 0 h 192600"/>
                    <a:gd name="textAreaBottom" fmla="*/ 192960 h 192600"/>
                  </a:gdLst>
                  <a:ahLst/>
                  <a:rect l="textAreaLeft" t="textAreaTop" r="textAreaRight" b="textAreaBottom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06" name="Freeform 43"/>
                <p:cNvSpPr/>
                <p:nvPr/>
              </p:nvSpPr>
              <p:spPr>
                <a:xfrm>
                  <a:off x="751320" y="164124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07" name="Freeform 44"/>
                <p:cNvSpPr/>
                <p:nvPr/>
              </p:nvSpPr>
              <p:spPr>
                <a:xfrm>
                  <a:off x="760320" y="1225800"/>
                  <a:ext cx="42840" cy="401400"/>
                </a:xfrm>
                <a:custGeom>
                  <a:avLst/>
                  <a:gdLst>
                    <a:gd name="textAreaLeft" fmla="*/ 0 w 42840"/>
                    <a:gd name="textAreaRight" fmla="*/ 43200 w 42840"/>
                    <a:gd name="textAreaTop" fmla="*/ 0 h 401400"/>
                    <a:gd name="textAreaBottom" fmla="*/ 401760 h 401400"/>
                  </a:gdLst>
                  <a:ahLst/>
                  <a:rect l="textAreaLeft" t="textAreaTop" r="textAreaRight" b="textAreaBottom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08" name="Freeform 45"/>
                <p:cNvSpPr/>
                <p:nvPr/>
              </p:nvSpPr>
              <p:spPr>
                <a:xfrm>
                  <a:off x="0" y="685800"/>
                  <a:ext cx="1312560" cy="1509120"/>
                </a:xfrm>
                <a:custGeom>
                  <a:avLst/>
                  <a:gdLst>
                    <a:gd name="textAreaLeft" fmla="*/ 0 w 1312560"/>
                    <a:gd name="textAreaRight" fmla="*/ 1312920 w 1312560"/>
                    <a:gd name="textAreaTop" fmla="*/ 0 h 1509120"/>
                    <a:gd name="textAreaBottom" fmla="*/ 1509480 h 1509120"/>
                  </a:gdLst>
                  <a:ahLst/>
                  <a:rect l="textAreaLeft" t="textAreaTop" r="textAreaRight" b="textAreaBottom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09" name="Group 53"/>
              <p:cNvGrpSpPr/>
              <p:nvPr/>
            </p:nvGrpSpPr>
            <p:grpSpPr>
              <a:xfrm>
                <a:off x="0" y="4273560"/>
                <a:ext cx="1192320" cy="1364760"/>
                <a:chOff x="0" y="4273560"/>
                <a:chExt cx="1192320" cy="1364760"/>
              </a:xfrm>
            </p:grpSpPr>
            <p:sp>
              <p:nvSpPr>
                <p:cNvPr id="410" name="Freeform 56"/>
                <p:cNvSpPr/>
                <p:nvPr/>
              </p:nvSpPr>
              <p:spPr>
                <a:xfrm>
                  <a:off x="399960" y="4638960"/>
                  <a:ext cx="13320" cy="360720"/>
                </a:xfrm>
                <a:custGeom>
                  <a:avLst/>
                  <a:gdLst>
                    <a:gd name="textAreaLeft" fmla="*/ 0 w 13320"/>
                    <a:gd name="textAreaRight" fmla="*/ 13680 w 13320"/>
                    <a:gd name="textAreaTop" fmla="*/ 0 h 360720"/>
                    <a:gd name="textAreaBottom" fmla="*/ 361080 h 360720"/>
                  </a:gdLst>
                  <a:ahLst/>
                  <a:rect l="textAreaLeft" t="textAreaTop" r="textAreaRight" b="textAreaBottom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11" name="Freeform 57"/>
                <p:cNvSpPr/>
                <p:nvPr/>
              </p:nvSpPr>
              <p:spPr>
                <a:xfrm>
                  <a:off x="439200" y="4930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12" name="Freeform 58"/>
                <p:cNvSpPr/>
                <p:nvPr/>
              </p:nvSpPr>
              <p:spPr>
                <a:xfrm>
                  <a:off x="416160" y="4871160"/>
                  <a:ext cx="335160" cy="140040"/>
                </a:xfrm>
                <a:custGeom>
                  <a:avLst/>
                  <a:gdLst>
                    <a:gd name="textAreaLeft" fmla="*/ 0 w 335160"/>
                    <a:gd name="textAreaRight" fmla="*/ 335520 w 335160"/>
                    <a:gd name="textAreaTop" fmla="*/ 0 h 140040"/>
                    <a:gd name="textAreaBottom" fmla="*/ 140400 h 140040"/>
                  </a:gdLst>
                  <a:ahLst/>
                  <a:rect l="textAreaLeft" t="textAreaTop" r="textAreaRight" b="textAreaBottom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13" name="Freeform 59"/>
                <p:cNvSpPr/>
                <p:nvPr/>
              </p:nvSpPr>
              <p:spPr>
                <a:xfrm>
                  <a:off x="0" y="4273560"/>
                  <a:ext cx="1192320" cy="1364760"/>
                </a:xfrm>
                <a:custGeom>
                  <a:avLst/>
                  <a:gdLst>
                    <a:gd name="textAreaLeft" fmla="*/ 0 w 1192320"/>
                    <a:gd name="textAreaRight" fmla="*/ 1192680 w 1192320"/>
                    <a:gd name="textAreaTop" fmla="*/ 0 h 1364760"/>
                    <a:gd name="textAreaBottom" fmla="*/ 1365120 h 1364760"/>
                  </a:gdLst>
                  <a:ahLst/>
                  <a:rect l="textAreaLeft" t="textAreaTop" r="textAreaRight" b="textAreaBottom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14" name="Group 58"/>
              <p:cNvGrpSpPr/>
              <p:nvPr/>
            </p:nvGrpSpPr>
            <p:grpSpPr>
              <a:xfrm>
                <a:off x="7366680" y="0"/>
                <a:ext cx="1266120" cy="990360"/>
                <a:chOff x="7366680" y="0"/>
                <a:chExt cx="1266120" cy="990360"/>
              </a:xfrm>
            </p:grpSpPr>
            <p:sp>
              <p:nvSpPr>
                <p:cNvPr id="415" name="Freeform 63"/>
                <p:cNvSpPr/>
                <p:nvPr/>
              </p:nvSpPr>
              <p:spPr>
                <a:xfrm>
                  <a:off x="7699320" y="0"/>
                  <a:ext cx="185400" cy="187920"/>
                </a:xfrm>
                <a:custGeom>
                  <a:avLst/>
                  <a:gdLst>
                    <a:gd name="textAreaLeft" fmla="*/ 0 w 185400"/>
                    <a:gd name="textAreaRight" fmla="*/ 185760 w 185400"/>
                    <a:gd name="textAreaTop" fmla="*/ 0 h 187920"/>
                    <a:gd name="textAreaBottom" fmla="*/ 188280 h 187920"/>
                  </a:gdLst>
                  <a:ahLst/>
                  <a:rect l="textAreaLeft" t="textAreaTop" r="textAreaRight" b="textAreaBottom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16" name="Freeform 64"/>
                <p:cNvSpPr/>
                <p:nvPr/>
              </p:nvSpPr>
              <p:spPr>
                <a:xfrm>
                  <a:off x="7887600" y="1933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17" name="Freeform 65"/>
                <p:cNvSpPr/>
                <p:nvPr/>
              </p:nvSpPr>
              <p:spPr>
                <a:xfrm>
                  <a:off x="7895520" y="0"/>
                  <a:ext cx="84600" cy="185400"/>
                </a:xfrm>
                <a:custGeom>
                  <a:avLst/>
                  <a:gdLst>
                    <a:gd name="textAreaLeft" fmla="*/ 0 w 84600"/>
                    <a:gd name="textAreaRight" fmla="*/ 84960 w 84600"/>
                    <a:gd name="textAreaTop" fmla="*/ 0 h 185400"/>
                    <a:gd name="textAreaBottom" fmla="*/ 185760 h 185400"/>
                  </a:gdLst>
                  <a:ahLst/>
                  <a:rect l="textAreaLeft" t="textAreaTop" r="textAreaRight" b="textAreaBottom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18" name="Freeform 66"/>
                <p:cNvSpPr/>
                <p:nvPr/>
              </p:nvSpPr>
              <p:spPr>
                <a:xfrm>
                  <a:off x="7366680" y="0"/>
                  <a:ext cx="1266120" cy="990360"/>
                </a:xfrm>
                <a:custGeom>
                  <a:avLst/>
                  <a:gdLst>
                    <a:gd name="textAreaLeft" fmla="*/ 0 w 1266120"/>
                    <a:gd name="textAreaRight" fmla="*/ 1266480 w 1266120"/>
                    <a:gd name="textAreaTop" fmla="*/ 0 h 990360"/>
                    <a:gd name="textAreaBottom" fmla="*/ 990720 h 990360"/>
                  </a:gdLst>
                  <a:ahLst/>
                  <a:rect l="textAreaLeft" t="textAreaTop" r="textAreaRight" b="textAreaBottom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19" name="Group 63"/>
              <p:cNvGrpSpPr/>
              <p:nvPr/>
            </p:nvGrpSpPr>
            <p:grpSpPr>
              <a:xfrm>
                <a:off x="8324280" y="990720"/>
                <a:ext cx="819360" cy="1066320"/>
                <a:chOff x="8324280" y="990720"/>
                <a:chExt cx="819360" cy="1066320"/>
              </a:xfrm>
            </p:grpSpPr>
            <p:sp>
              <p:nvSpPr>
                <p:cNvPr id="420" name="Freeform 70"/>
                <p:cNvSpPr/>
                <p:nvPr/>
              </p:nvSpPr>
              <p:spPr>
                <a:xfrm>
                  <a:off x="8709480" y="1287000"/>
                  <a:ext cx="187200" cy="123120"/>
                </a:xfrm>
                <a:custGeom>
                  <a:avLst/>
                  <a:gdLst>
                    <a:gd name="textAreaLeft" fmla="*/ 0 w 187200"/>
                    <a:gd name="textAreaRight" fmla="*/ 187560 w 187200"/>
                    <a:gd name="textAreaTop" fmla="*/ 0 h 123120"/>
                    <a:gd name="textAreaBottom" fmla="*/ 123480 h 12312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21" name="Freeform 71"/>
                <p:cNvSpPr/>
                <p:nvPr/>
              </p:nvSpPr>
              <p:spPr>
                <a:xfrm>
                  <a:off x="8899560" y="1415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22" name="Freeform 72"/>
                <p:cNvSpPr/>
                <p:nvPr/>
              </p:nvSpPr>
              <p:spPr>
                <a:xfrm>
                  <a:off x="8906760" y="1185840"/>
                  <a:ext cx="41760" cy="221760"/>
                </a:xfrm>
                <a:custGeom>
                  <a:avLst/>
                  <a:gdLst>
                    <a:gd name="textAreaLeft" fmla="*/ 0 w 41760"/>
                    <a:gd name="textAreaRight" fmla="*/ 42120 w 41760"/>
                    <a:gd name="textAreaTop" fmla="*/ 0 h 221760"/>
                    <a:gd name="textAreaBottom" fmla="*/ 222120 h 22176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23" name="Freeform 73"/>
                <p:cNvSpPr/>
                <p:nvPr/>
              </p:nvSpPr>
              <p:spPr>
                <a:xfrm>
                  <a:off x="8324280" y="990720"/>
                  <a:ext cx="819360" cy="1066320"/>
                </a:xfrm>
                <a:custGeom>
                  <a:avLst/>
                  <a:gdLst>
                    <a:gd name="textAreaLeft" fmla="*/ 0 w 819360"/>
                    <a:gd name="textAreaRight" fmla="*/ 819720 w 819360"/>
                    <a:gd name="textAreaTop" fmla="*/ 0 h 1066320"/>
                    <a:gd name="textAreaBottom" fmla="*/ 1066680 h 106632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</p:grpSp>
      <p:sp>
        <p:nvSpPr>
          <p:cNvPr id="424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3200" spc="-1" strike="noStrike">
                <a:solidFill>
                  <a:srgbClr val="404040"/>
                </a:solidFill>
                <a:latin typeface="Verdana"/>
              </a:rPr>
              <a:t>Образец заголовка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425" name="PlaceHolder 2"/>
          <p:cNvSpPr>
            <a:spLocks noGrp="1"/>
          </p:cNvSpPr>
          <p:nvPr>
            <p:ph type="dt" idx="7"/>
          </p:nvPr>
        </p:nvSpPr>
        <p:spPr>
          <a:xfrm>
            <a:off x="6437520" y="595188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9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b="0" lang="ru-RU" sz="900" spc="-1" strike="noStrike">
                <a:solidFill>
                  <a:srgbClr val="404040"/>
                </a:solidFill>
                <a:latin typeface="Verdana"/>
              </a:rPr>
              <a:t>&lt;дата/время&gt;</a:t>
            </a:r>
            <a:endParaRPr b="0" lang="ru-RU" sz="9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26" name="PlaceHolder 3"/>
          <p:cNvSpPr>
            <a:spLocks noGrp="1"/>
          </p:cNvSpPr>
          <p:nvPr>
            <p:ph type="ftr" idx="8"/>
          </p:nvPr>
        </p:nvSpPr>
        <p:spPr>
          <a:xfrm>
            <a:off x="1180800" y="5951880"/>
            <a:ext cx="525600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27" name="PlaceHolder 4"/>
          <p:cNvSpPr>
            <a:spLocks noGrp="1"/>
          </p:cNvSpPr>
          <p:nvPr>
            <p:ph type="sldNum" idx="9"/>
          </p:nvPr>
        </p:nvSpPr>
        <p:spPr>
          <a:xfrm>
            <a:off x="572760" y="5951880"/>
            <a:ext cx="60804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>
              <a:lnSpc>
                <a:spcPct val="100000"/>
              </a:lnSpc>
              <a:buNone/>
              <a:defRPr b="0" lang="ru-RU" sz="18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41836ABF-2233-4C00-8E1C-660BA0FB2E0F}" type="slidenum">
              <a:rPr b="0" lang="ru-RU" sz="1800" spc="-1" strike="noStrike">
                <a:solidFill>
                  <a:srgbClr val="404040"/>
                </a:solidFill>
                <a:latin typeface="Verdana"/>
              </a:rPr>
              <a:t>&lt;номер&gt;</a:t>
            </a:fld>
            <a:endParaRPr b="0" lang="ru-RU" sz="18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28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404040"/>
                </a:solidFill>
                <a:latin typeface="Verdana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404040"/>
                </a:solidFill>
                <a:latin typeface="Verdana"/>
              </a:rPr>
              <a:t>Второй уровень структуры</a:t>
            </a:r>
            <a:endParaRPr b="0" lang="ru-RU" sz="1400" spc="-1" strike="noStrike">
              <a:solidFill>
                <a:srgbClr val="404040"/>
              </a:solidFill>
              <a:latin typeface="Verdan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Третий уровень структуры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Четвёртый уровень структуры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Verdana"/>
              </a:rPr>
              <a:t>Пятый уровень структуры</a:t>
            </a:r>
            <a:endParaRPr b="0" lang="ru-RU" sz="2000" spc="-1" strike="noStrike">
              <a:solidFill>
                <a:srgbClr val="404040"/>
              </a:solidFill>
              <a:latin typeface="Verdan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Verdana"/>
              </a:rPr>
              <a:t>Шестой уровень структуры</a:t>
            </a:r>
            <a:endParaRPr b="0" lang="ru-RU" sz="2000" spc="-1" strike="noStrike">
              <a:solidFill>
                <a:srgbClr val="404040"/>
              </a:solidFill>
              <a:latin typeface="Verdan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Verdana"/>
              </a:rPr>
              <a:t>Седьмой уровень структуры</a:t>
            </a:r>
            <a:endParaRPr b="0" lang="ru-RU" sz="2000" spc="-1" strike="noStrike">
              <a:solidFill>
                <a:srgbClr val="404040"/>
              </a:solidFill>
              <a:latin typeface="Verdan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12000">
              <a:srgbClr val="81ad3c"/>
            </a:gs>
            <a:gs pos="100000">
              <a:srgbClr val="beed6e"/>
            </a:gs>
          </a:gsLst>
          <a:lin ang="162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5" name="Group 134"/>
          <p:cNvGrpSpPr/>
          <p:nvPr/>
        </p:nvGrpSpPr>
        <p:grpSpPr>
          <a:xfrm>
            <a:off x="-140400" y="0"/>
            <a:ext cx="9426960" cy="6857640"/>
            <a:chOff x="-140400" y="0"/>
            <a:chExt cx="9426960" cy="6857640"/>
          </a:xfrm>
        </p:grpSpPr>
        <p:grpSp>
          <p:nvGrpSpPr>
            <p:cNvPr id="466" name="Group 638"/>
            <p:cNvGrpSpPr/>
            <p:nvPr/>
          </p:nvGrpSpPr>
          <p:grpSpPr>
            <a:xfrm>
              <a:off x="-140400" y="146520"/>
              <a:ext cx="9426960" cy="6439320"/>
              <a:chOff x="-140400" y="146520"/>
              <a:chExt cx="9426960" cy="6439320"/>
            </a:xfrm>
          </p:grpSpPr>
          <p:grpSp>
            <p:nvGrpSpPr>
              <p:cNvPr id="467" name="Group 121"/>
              <p:cNvGrpSpPr/>
              <p:nvPr/>
            </p:nvGrpSpPr>
            <p:grpSpPr>
              <a:xfrm>
                <a:off x="-140400" y="185760"/>
                <a:ext cx="1426320" cy="1398240"/>
                <a:chOff x="-140400" y="185760"/>
                <a:chExt cx="1426320" cy="1398240"/>
              </a:xfrm>
            </p:grpSpPr>
            <p:sp>
              <p:nvSpPr>
                <p:cNvPr id="468" name="Freeform 72"/>
                <p:cNvSpPr/>
                <p:nvPr/>
              </p:nvSpPr>
              <p:spPr>
                <a:xfrm rot="2429400">
                  <a:off x="783000" y="602280"/>
                  <a:ext cx="144720" cy="215640"/>
                </a:xfrm>
                <a:custGeom>
                  <a:avLst/>
                  <a:gdLst>
                    <a:gd name="textAreaLeft" fmla="*/ 0 w 144720"/>
                    <a:gd name="textAreaRight" fmla="*/ 145080 w 14472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69" name="Freeform 73"/>
                <p:cNvSpPr/>
                <p:nvPr/>
              </p:nvSpPr>
              <p:spPr>
                <a:xfrm rot="2429400">
                  <a:off x="837720" y="844200"/>
                  <a:ext cx="360" cy="72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720"/>
                    <a:gd name="textAreaBottom" fmla="*/ 1080 h 72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70" name="Freeform 74"/>
                <p:cNvSpPr/>
                <p:nvPr/>
              </p:nvSpPr>
              <p:spPr>
                <a:xfrm rot="2429400">
                  <a:off x="901080" y="703440"/>
                  <a:ext cx="145800" cy="215640"/>
                </a:xfrm>
                <a:custGeom>
                  <a:avLst/>
                  <a:gdLst>
                    <a:gd name="textAreaLeft" fmla="*/ 0 w 145800"/>
                    <a:gd name="textAreaRight" fmla="*/ 146160 w 14580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71" name="Freeform 75"/>
                <p:cNvSpPr/>
                <p:nvPr/>
              </p:nvSpPr>
              <p:spPr>
                <a:xfrm rot="2429400">
                  <a:off x="8640" y="446760"/>
                  <a:ext cx="1127880" cy="875520"/>
                </a:xfrm>
                <a:custGeom>
                  <a:avLst/>
                  <a:gdLst>
                    <a:gd name="textAreaLeft" fmla="*/ 0 w 1127880"/>
                    <a:gd name="textAreaRight" fmla="*/ 1128240 w 1127880"/>
                    <a:gd name="textAreaTop" fmla="*/ 0 h 875520"/>
                    <a:gd name="textAreaBottom" fmla="*/ 875880 h 87552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72" name="Group 142"/>
              <p:cNvGrpSpPr/>
              <p:nvPr/>
            </p:nvGrpSpPr>
            <p:grpSpPr>
              <a:xfrm>
                <a:off x="210240" y="1460160"/>
                <a:ext cx="1280160" cy="1236960"/>
                <a:chOff x="210240" y="1460160"/>
                <a:chExt cx="1280160" cy="1236960"/>
              </a:xfrm>
            </p:grpSpPr>
            <p:sp>
              <p:nvSpPr>
                <p:cNvPr id="473" name="Freeform 79"/>
                <p:cNvSpPr/>
                <p:nvPr/>
              </p:nvSpPr>
              <p:spPr>
                <a:xfrm rot="19493400">
                  <a:off x="620280" y="18500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74" name="Freeform 80"/>
                <p:cNvSpPr/>
                <p:nvPr/>
              </p:nvSpPr>
              <p:spPr>
                <a:xfrm rot="19493400">
                  <a:off x="771120" y="1969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75" name="Freeform 81"/>
                <p:cNvSpPr/>
                <p:nvPr/>
              </p:nvSpPr>
              <p:spPr>
                <a:xfrm rot="19493400">
                  <a:off x="717120" y="17816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76" name="Freeform 82"/>
                <p:cNvSpPr/>
                <p:nvPr/>
              </p:nvSpPr>
              <p:spPr>
                <a:xfrm rot="19493400">
                  <a:off x="353880" y="1671480"/>
                  <a:ext cx="992520" cy="813960"/>
                </a:xfrm>
                <a:custGeom>
                  <a:avLst/>
                  <a:gdLst>
                    <a:gd name="textAreaLeft" fmla="*/ 0 w 992520"/>
                    <a:gd name="textAreaRight" fmla="*/ 992880 w 992520"/>
                    <a:gd name="textAreaTop" fmla="*/ 0 h 813960"/>
                    <a:gd name="textAreaBottom" fmla="*/ 814320 h 8139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77" name="Group 147"/>
              <p:cNvGrpSpPr/>
              <p:nvPr/>
            </p:nvGrpSpPr>
            <p:grpSpPr>
              <a:xfrm>
                <a:off x="228600" y="4343760"/>
                <a:ext cx="1421280" cy="1367640"/>
                <a:chOff x="228600" y="4343760"/>
                <a:chExt cx="1421280" cy="1367640"/>
              </a:xfrm>
            </p:grpSpPr>
            <p:sp>
              <p:nvSpPr>
                <p:cNvPr id="478" name="Freeform 86"/>
                <p:cNvSpPr/>
                <p:nvPr/>
              </p:nvSpPr>
              <p:spPr>
                <a:xfrm rot="19711200">
                  <a:off x="680400" y="4746240"/>
                  <a:ext cx="131760" cy="196200"/>
                </a:xfrm>
                <a:custGeom>
                  <a:avLst/>
                  <a:gdLst>
                    <a:gd name="textAreaLeft" fmla="*/ 0 w 131760"/>
                    <a:gd name="textAreaRight" fmla="*/ 132120 w 13176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79" name="Freeform 87"/>
                <p:cNvSpPr/>
                <p:nvPr/>
              </p:nvSpPr>
              <p:spPr>
                <a:xfrm rot="19711200">
                  <a:off x="856440" y="489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80" name="Freeform 88"/>
                <p:cNvSpPr/>
                <p:nvPr/>
              </p:nvSpPr>
              <p:spPr>
                <a:xfrm rot="19711200">
                  <a:off x="801360" y="4672440"/>
                  <a:ext cx="130680" cy="196200"/>
                </a:xfrm>
                <a:custGeom>
                  <a:avLst/>
                  <a:gdLst>
                    <a:gd name="textAreaLeft" fmla="*/ 0 w 130680"/>
                    <a:gd name="textAreaRight" fmla="*/ 131040 w 13068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81" name="Freeform 89"/>
                <p:cNvSpPr/>
                <p:nvPr/>
              </p:nvSpPr>
              <p:spPr>
                <a:xfrm rot="19711200">
                  <a:off x="391680" y="4560840"/>
                  <a:ext cx="1094760" cy="933480"/>
                </a:xfrm>
                <a:custGeom>
                  <a:avLst/>
                  <a:gdLst>
                    <a:gd name="textAreaLeft" fmla="*/ 0 w 1094760"/>
                    <a:gd name="textAreaRight" fmla="*/ 1095120 w 1094760"/>
                    <a:gd name="textAreaTop" fmla="*/ 0 h 933480"/>
                    <a:gd name="textAreaBottom" fmla="*/ 933840 h 9334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82" name="Group 172"/>
              <p:cNvGrpSpPr/>
              <p:nvPr/>
            </p:nvGrpSpPr>
            <p:grpSpPr>
              <a:xfrm>
                <a:off x="7499880" y="146520"/>
                <a:ext cx="1786680" cy="1719360"/>
                <a:chOff x="7499880" y="146520"/>
                <a:chExt cx="1786680" cy="1719360"/>
              </a:xfrm>
            </p:grpSpPr>
            <p:sp>
              <p:nvSpPr>
                <p:cNvPr id="483" name="Freeform 86"/>
                <p:cNvSpPr/>
                <p:nvPr/>
              </p:nvSpPr>
              <p:spPr>
                <a:xfrm rot="19711200">
                  <a:off x="8067960" y="652320"/>
                  <a:ext cx="165960" cy="246960"/>
                </a:xfrm>
                <a:custGeom>
                  <a:avLst/>
                  <a:gdLst>
                    <a:gd name="textAreaLeft" fmla="*/ 0 w 165960"/>
                    <a:gd name="textAreaRight" fmla="*/ 166320 w 16596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84" name="Freeform 87"/>
                <p:cNvSpPr/>
                <p:nvPr/>
              </p:nvSpPr>
              <p:spPr>
                <a:xfrm rot="19711200">
                  <a:off x="8289360" y="8424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85" name="Freeform 88"/>
                <p:cNvSpPr/>
                <p:nvPr/>
              </p:nvSpPr>
              <p:spPr>
                <a:xfrm rot="19711200">
                  <a:off x="8219880" y="559800"/>
                  <a:ext cx="164520" cy="246960"/>
                </a:xfrm>
                <a:custGeom>
                  <a:avLst/>
                  <a:gdLst>
                    <a:gd name="textAreaLeft" fmla="*/ 0 w 164520"/>
                    <a:gd name="textAreaRight" fmla="*/ 164880 w 16452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86" name="Freeform 89"/>
                <p:cNvSpPr/>
                <p:nvPr/>
              </p:nvSpPr>
              <p:spPr>
                <a:xfrm rot="19711200">
                  <a:off x="7704720" y="419040"/>
                  <a:ext cx="1376280" cy="1173600"/>
                </a:xfrm>
                <a:custGeom>
                  <a:avLst/>
                  <a:gdLst>
                    <a:gd name="textAreaLeft" fmla="*/ 0 w 1376280"/>
                    <a:gd name="textAreaRight" fmla="*/ 1376640 w 1376280"/>
                    <a:gd name="textAreaTop" fmla="*/ 0 h 1173600"/>
                    <a:gd name="textAreaBottom" fmla="*/ 1173960 h 117360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87" name="Group 177"/>
              <p:cNvGrpSpPr/>
              <p:nvPr/>
            </p:nvGrpSpPr>
            <p:grpSpPr>
              <a:xfrm>
                <a:off x="7129800" y="3505320"/>
                <a:ext cx="1861560" cy="1824840"/>
                <a:chOff x="7129800" y="3505320"/>
                <a:chExt cx="1861560" cy="1824840"/>
              </a:xfrm>
            </p:grpSpPr>
            <p:sp>
              <p:nvSpPr>
                <p:cNvPr id="488" name="Freeform 72"/>
                <p:cNvSpPr/>
                <p:nvPr/>
              </p:nvSpPr>
              <p:spPr>
                <a:xfrm rot="2429400">
                  <a:off x="8007840" y="4073400"/>
                  <a:ext cx="188640" cy="281160"/>
                </a:xfrm>
                <a:custGeom>
                  <a:avLst/>
                  <a:gdLst>
                    <a:gd name="textAreaLeft" fmla="*/ 0 w 188640"/>
                    <a:gd name="textAreaRight" fmla="*/ 189000 w 18864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89" name="Freeform 73"/>
                <p:cNvSpPr/>
                <p:nvPr/>
              </p:nvSpPr>
              <p:spPr>
                <a:xfrm rot="2429400">
                  <a:off x="8078760" y="438912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90" name="Freeform 74"/>
                <p:cNvSpPr/>
                <p:nvPr/>
              </p:nvSpPr>
              <p:spPr>
                <a:xfrm rot="2429400">
                  <a:off x="8162280" y="4205520"/>
                  <a:ext cx="190080" cy="281160"/>
                </a:xfrm>
                <a:custGeom>
                  <a:avLst/>
                  <a:gdLst>
                    <a:gd name="textAreaLeft" fmla="*/ 0 w 190080"/>
                    <a:gd name="textAreaRight" fmla="*/ 190440 w 19008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91" name="Freeform 75"/>
                <p:cNvSpPr/>
                <p:nvPr/>
              </p:nvSpPr>
              <p:spPr>
                <a:xfrm rot="2429400">
                  <a:off x="7324200" y="3846240"/>
                  <a:ext cx="1472040" cy="1142640"/>
                </a:xfrm>
                <a:custGeom>
                  <a:avLst/>
                  <a:gdLst>
                    <a:gd name="textAreaLeft" fmla="*/ 0 w 1472040"/>
                    <a:gd name="textAreaRight" fmla="*/ 1472400 w 1472040"/>
                    <a:gd name="textAreaTop" fmla="*/ 0 h 1142640"/>
                    <a:gd name="textAreaBottom" fmla="*/ 1143000 h 11426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492" name="Group 182"/>
              <p:cNvGrpSpPr/>
              <p:nvPr/>
            </p:nvGrpSpPr>
            <p:grpSpPr>
              <a:xfrm>
                <a:off x="7611120" y="5105520"/>
                <a:ext cx="1532160" cy="1480320"/>
                <a:chOff x="7611120" y="5105520"/>
                <a:chExt cx="1532160" cy="1480320"/>
              </a:xfrm>
            </p:grpSpPr>
            <p:sp>
              <p:nvSpPr>
                <p:cNvPr id="493" name="Freeform 79"/>
                <p:cNvSpPr/>
                <p:nvPr/>
              </p:nvSpPr>
              <p:spPr>
                <a:xfrm rot="19493400">
                  <a:off x="8102160" y="557172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94" name="Freeform 80"/>
                <p:cNvSpPr/>
                <p:nvPr/>
              </p:nvSpPr>
              <p:spPr>
                <a:xfrm rot="19493400">
                  <a:off x="8282880" y="5715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95" name="Freeform 81"/>
                <p:cNvSpPr/>
                <p:nvPr/>
              </p:nvSpPr>
              <p:spPr>
                <a:xfrm rot="19493400">
                  <a:off x="8218440" y="549000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496" name="Freeform 82"/>
                <p:cNvSpPr/>
                <p:nvPr/>
              </p:nvSpPr>
              <p:spPr>
                <a:xfrm rot="19493400">
                  <a:off x="7782840" y="5358240"/>
                  <a:ext cx="1188000" cy="97416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974160"/>
                    <a:gd name="textAreaBottom" fmla="*/ 974520 h 9741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497" name="Group 669"/>
            <p:cNvGrpSpPr/>
            <p:nvPr/>
          </p:nvGrpSpPr>
          <p:grpSpPr>
            <a:xfrm>
              <a:off x="0" y="57960"/>
              <a:ext cx="9183960" cy="6799680"/>
              <a:chOff x="0" y="57960"/>
              <a:chExt cx="9183960" cy="6799680"/>
            </a:xfrm>
          </p:grpSpPr>
          <p:grpSp>
            <p:nvGrpSpPr>
              <p:cNvPr id="498" name="Group 32"/>
              <p:cNvGrpSpPr/>
              <p:nvPr/>
            </p:nvGrpSpPr>
            <p:grpSpPr>
              <a:xfrm>
                <a:off x="72000" y="57960"/>
                <a:ext cx="1895400" cy="1689120"/>
                <a:chOff x="72000" y="57960"/>
                <a:chExt cx="1895400" cy="1689120"/>
              </a:xfrm>
            </p:grpSpPr>
            <p:sp>
              <p:nvSpPr>
                <p:cNvPr id="499" name="Freeform 79"/>
                <p:cNvSpPr/>
                <p:nvPr/>
              </p:nvSpPr>
              <p:spPr>
                <a:xfrm rot="20059800">
                  <a:off x="762120" y="59220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00" name="Freeform 80"/>
                <p:cNvSpPr/>
                <p:nvPr/>
              </p:nvSpPr>
              <p:spPr>
                <a:xfrm rot="20059800">
                  <a:off x="1022040" y="837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01" name="Freeform 81"/>
                <p:cNvSpPr/>
                <p:nvPr/>
              </p:nvSpPr>
              <p:spPr>
                <a:xfrm rot="20059800">
                  <a:off x="956520" y="49896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02" name="Freeform 82"/>
                <p:cNvSpPr/>
                <p:nvPr/>
              </p:nvSpPr>
              <p:spPr>
                <a:xfrm rot="20710200">
                  <a:off x="214200" y="241920"/>
                  <a:ext cx="1611000" cy="1320840"/>
                </a:xfrm>
                <a:custGeom>
                  <a:avLst/>
                  <a:gdLst>
                    <a:gd name="textAreaLeft" fmla="*/ 0 w 1611000"/>
                    <a:gd name="textAreaRight" fmla="*/ 1611360 w 1611000"/>
                    <a:gd name="textAreaTop" fmla="*/ 0 h 1320840"/>
                    <a:gd name="textAreaBottom" fmla="*/ 1321200 h 132084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03" name="Group 48"/>
              <p:cNvGrpSpPr/>
              <p:nvPr/>
            </p:nvGrpSpPr>
            <p:grpSpPr>
              <a:xfrm>
                <a:off x="7238880" y="457200"/>
                <a:ext cx="1316520" cy="1236960"/>
                <a:chOff x="7238880" y="457200"/>
                <a:chExt cx="1316520" cy="1236960"/>
              </a:xfrm>
            </p:grpSpPr>
            <p:sp>
              <p:nvSpPr>
                <p:cNvPr id="504" name="Freeform 86"/>
                <p:cNvSpPr/>
                <p:nvPr/>
              </p:nvSpPr>
              <p:spPr>
                <a:xfrm rot="1420200">
                  <a:off x="7872480" y="730440"/>
                  <a:ext cx="126000" cy="187560"/>
                </a:xfrm>
                <a:custGeom>
                  <a:avLst/>
                  <a:gdLst>
                    <a:gd name="textAreaLeft" fmla="*/ 0 w 126000"/>
                    <a:gd name="textAreaRight" fmla="*/ 126360 w 12600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05" name="Freeform 87"/>
                <p:cNvSpPr/>
                <p:nvPr/>
              </p:nvSpPr>
              <p:spPr>
                <a:xfrm rot="1420200">
                  <a:off x="7953840" y="9399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06" name="Freeform 88"/>
                <p:cNvSpPr/>
                <p:nvPr/>
              </p:nvSpPr>
              <p:spPr>
                <a:xfrm rot="1420200">
                  <a:off x="7996680" y="784800"/>
                  <a:ext cx="124920" cy="187560"/>
                </a:xfrm>
                <a:custGeom>
                  <a:avLst/>
                  <a:gdLst>
                    <a:gd name="textAreaLeft" fmla="*/ 0 w 124920"/>
                    <a:gd name="textAreaRight" fmla="*/ 125280 w 12492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07" name="Freeform 89"/>
                <p:cNvSpPr/>
                <p:nvPr/>
              </p:nvSpPr>
              <p:spPr>
                <a:xfrm rot="1420200">
                  <a:off x="7373880" y="629640"/>
                  <a:ext cx="1046160" cy="892080"/>
                </a:xfrm>
                <a:custGeom>
                  <a:avLst/>
                  <a:gdLst>
                    <a:gd name="textAreaLeft" fmla="*/ 0 w 1046160"/>
                    <a:gd name="textAreaRight" fmla="*/ 1046520 w 1046160"/>
                    <a:gd name="textAreaTop" fmla="*/ 0 h 892080"/>
                    <a:gd name="textAreaBottom" fmla="*/ 892440 h 8920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sp>
            <p:nvSpPr>
              <p:cNvPr id="508" name="Freeform 73"/>
              <p:cNvSpPr/>
              <p:nvPr/>
            </p:nvSpPr>
            <p:spPr>
              <a:xfrm rot="1542600">
                <a:off x="7058160" y="3702600"/>
                <a:ext cx="360" cy="144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1440"/>
                  <a:gd name="textAreaBottom" fmla="*/ 1800 h 1440"/>
                </a:gdLst>
                <a:ahLst/>
                <a:rect l="textAreaLeft" t="textAreaTop" r="textAreaRight" b="textAreaBottom"/>
                <a:pathLst>
                  <a:path w="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numCol="1" spcCol="0" tIns="720" bIns="720" anchor="t">
                <a:noAutofit/>
              </a:bodyPr>
              <a:p>
                <a:pPr>
                  <a:lnSpc>
                    <a:spcPct val="100000"/>
                  </a:lnSpc>
                </a:pPr>
                <a:endParaRPr b="0" lang="en-US" sz="1800" spc="-1" strike="noStrike">
                  <a:solidFill>
                    <a:srgbClr val="000000"/>
                  </a:solidFill>
                  <a:latin typeface="Verdana"/>
                </a:endParaRPr>
              </a:p>
            </p:txBody>
          </p:sp>
          <p:grpSp>
            <p:nvGrpSpPr>
              <p:cNvPr id="509" name="Group 63"/>
              <p:cNvGrpSpPr/>
              <p:nvPr/>
            </p:nvGrpSpPr>
            <p:grpSpPr>
              <a:xfrm>
                <a:off x="7833240" y="4216320"/>
                <a:ext cx="1350720" cy="1224000"/>
                <a:chOff x="7833240" y="4216320"/>
                <a:chExt cx="1350720" cy="1224000"/>
              </a:xfrm>
            </p:grpSpPr>
            <p:sp>
              <p:nvSpPr>
                <p:cNvPr id="510" name="Freeform 79"/>
                <p:cNvSpPr/>
                <p:nvPr/>
              </p:nvSpPr>
              <p:spPr>
                <a:xfrm rot="1645200">
                  <a:off x="8360280" y="488556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11" name="Freeform 80"/>
                <p:cNvSpPr/>
                <p:nvPr/>
              </p:nvSpPr>
              <p:spPr>
                <a:xfrm rot="1645200">
                  <a:off x="8433360" y="5093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12" name="Freeform 81"/>
                <p:cNvSpPr/>
                <p:nvPr/>
              </p:nvSpPr>
              <p:spPr>
                <a:xfrm rot="1645200">
                  <a:off x="8479080" y="494712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13" name="Freeform 82"/>
                <p:cNvSpPr/>
                <p:nvPr/>
              </p:nvSpPr>
              <p:spPr>
                <a:xfrm rot="20491200">
                  <a:off x="7949520" y="4369680"/>
                  <a:ext cx="1117800" cy="916920"/>
                </a:xfrm>
                <a:custGeom>
                  <a:avLst/>
                  <a:gdLst>
                    <a:gd name="textAreaLeft" fmla="*/ 0 w 1117800"/>
                    <a:gd name="textAreaRight" fmla="*/ 1118160 w 1117800"/>
                    <a:gd name="textAreaTop" fmla="*/ 0 h 916920"/>
                    <a:gd name="textAreaBottom" fmla="*/ 917280 h 916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14" name="Group 87"/>
              <p:cNvGrpSpPr/>
              <p:nvPr/>
            </p:nvGrpSpPr>
            <p:grpSpPr>
              <a:xfrm>
                <a:off x="0" y="5334120"/>
                <a:ext cx="1188000" cy="1523520"/>
                <a:chOff x="0" y="5334120"/>
                <a:chExt cx="1188000" cy="1523520"/>
              </a:xfrm>
            </p:grpSpPr>
            <p:sp>
              <p:nvSpPr>
                <p:cNvPr id="515" name="Freeform 21"/>
                <p:cNvSpPr/>
                <p:nvPr/>
              </p:nvSpPr>
              <p:spPr>
                <a:xfrm>
                  <a:off x="374040" y="5703840"/>
                  <a:ext cx="21600" cy="305280"/>
                </a:xfrm>
                <a:custGeom>
                  <a:avLst/>
                  <a:gdLst>
                    <a:gd name="textAreaLeft" fmla="*/ 0 w 21600"/>
                    <a:gd name="textAreaRight" fmla="*/ 21960 w 21600"/>
                    <a:gd name="textAreaTop" fmla="*/ 0 h 305280"/>
                    <a:gd name="textAreaBottom" fmla="*/ 305640 h 305280"/>
                  </a:gdLst>
                  <a:ahLst/>
                  <a:rect l="textAreaLeft" t="textAreaTop" r="textAreaRight" b="textAreaBottom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16" name="Freeform 22"/>
                <p:cNvSpPr/>
                <p:nvPr/>
              </p:nvSpPr>
              <p:spPr>
                <a:xfrm>
                  <a:off x="392040" y="60156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17" name="Freeform 23"/>
                <p:cNvSpPr/>
                <p:nvPr/>
              </p:nvSpPr>
              <p:spPr>
                <a:xfrm>
                  <a:off x="406080" y="5882760"/>
                  <a:ext cx="277200" cy="134280"/>
                </a:xfrm>
                <a:custGeom>
                  <a:avLst/>
                  <a:gdLst>
                    <a:gd name="textAreaLeft" fmla="*/ 0 w 277200"/>
                    <a:gd name="textAreaRight" fmla="*/ 277560 w 277200"/>
                    <a:gd name="textAreaTop" fmla="*/ 0 h 134280"/>
                    <a:gd name="textAreaBottom" fmla="*/ 134640 h 134280"/>
                  </a:gdLst>
                  <a:ahLst/>
                  <a:rect l="textAreaLeft" t="textAreaTop" r="textAreaRight" b="textAreaBottom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18" name="Freeform 24"/>
                <p:cNvSpPr/>
                <p:nvPr/>
              </p:nvSpPr>
              <p:spPr>
                <a:xfrm>
                  <a:off x="0" y="5334120"/>
                  <a:ext cx="1188000" cy="152352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1523520"/>
                    <a:gd name="textAreaBottom" fmla="*/ 1523880 h 1523520"/>
                  </a:gdLst>
                  <a:ahLst/>
                  <a:rect l="textAreaLeft" t="textAreaTop" r="textAreaRight" b="textAreaBottom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19" name="Group 92"/>
              <p:cNvGrpSpPr/>
              <p:nvPr/>
            </p:nvGrpSpPr>
            <p:grpSpPr>
              <a:xfrm>
                <a:off x="0" y="2846520"/>
                <a:ext cx="930240" cy="1301400"/>
                <a:chOff x="0" y="2846520"/>
                <a:chExt cx="930240" cy="1301400"/>
              </a:xfrm>
            </p:grpSpPr>
            <p:sp>
              <p:nvSpPr>
                <p:cNvPr id="520" name="Freeform 49"/>
                <p:cNvSpPr/>
                <p:nvPr/>
              </p:nvSpPr>
              <p:spPr>
                <a:xfrm>
                  <a:off x="0" y="3446280"/>
                  <a:ext cx="84240" cy="131400"/>
                </a:xfrm>
                <a:custGeom>
                  <a:avLst/>
                  <a:gdLst>
                    <a:gd name="textAreaLeft" fmla="*/ 0 w 84240"/>
                    <a:gd name="textAreaRight" fmla="*/ 84600 w 84240"/>
                    <a:gd name="textAreaTop" fmla="*/ 0 h 131400"/>
                    <a:gd name="textAreaBottom" fmla="*/ 131760 h 131400"/>
                  </a:gdLst>
                  <a:ahLst/>
                  <a:rect l="textAreaLeft" t="textAreaTop" r="textAreaRight" b="textAreaBottom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21" name="Freeform 50"/>
                <p:cNvSpPr/>
                <p:nvPr/>
              </p:nvSpPr>
              <p:spPr>
                <a:xfrm>
                  <a:off x="87120" y="3585240"/>
                  <a:ext cx="360" cy="21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2160"/>
                    <a:gd name="textAreaBottom" fmla="*/ 2520 h 21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1080" bIns="108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22" name="Freeform 51"/>
                <p:cNvSpPr/>
                <p:nvPr/>
              </p:nvSpPr>
              <p:spPr>
                <a:xfrm>
                  <a:off x="101160" y="3256200"/>
                  <a:ext cx="215640" cy="321480"/>
                </a:xfrm>
                <a:custGeom>
                  <a:avLst/>
                  <a:gdLst>
                    <a:gd name="textAreaLeft" fmla="*/ 0 w 215640"/>
                    <a:gd name="textAreaRight" fmla="*/ 216000 w 215640"/>
                    <a:gd name="textAreaTop" fmla="*/ 0 h 321480"/>
                    <a:gd name="textAreaBottom" fmla="*/ 321840 h 321480"/>
                  </a:gdLst>
                  <a:ahLst/>
                  <a:rect l="textAreaLeft" t="textAreaTop" r="textAreaRight" b="textAreaBottom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23" name="Freeform 52"/>
                <p:cNvSpPr/>
                <p:nvPr/>
              </p:nvSpPr>
              <p:spPr>
                <a:xfrm>
                  <a:off x="0" y="2846520"/>
                  <a:ext cx="930240" cy="1301400"/>
                </a:xfrm>
                <a:custGeom>
                  <a:avLst/>
                  <a:gdLst>
                    <a:gd name="textAreaLeft" fmla="*/ 0 w 930240"/>
                    <a:gd name="textAreaRight" fmla="*/ 930600 w 930240"/>
                    <a:gd name="textAreaTop" fmla="*/ 0 h 1301400"/>
                    <a:gd name="textAreaBottom" fmla="*/ 1301760 h 1301400"/>
                  </a:gdLst>
                  <a:ahLst/>
                  <a:rect l="textAreaLeft" t="textAreaTop" r="textAreaRight" b="textAreaBottom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16000"/>
                    </a:srgbClr>
                  </a:solidFill>
                  <a:round/>
                </a:ln>
                <a:effectLst>
                  <a:glow rad="63360">
                    <a:srgbClr val="d8f2ab">
                      <a:alpha val="16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24" name="Group 97"/>
              <p:cNvGrpSpPr/>
              <p:nvPr/>
            </p:nvGrpSpPr>
            <p:grpSpPr>
              <a:xfrm>
                <a:off x="4876920" y="5704560"/>
                <a:ext cx="1752120" cy="1153080"/>
                <a:chOff x="4876920" y="5704560"/>
                <a:chExt cx="1752120" cy="1153080"/>
              </a:xfrm>
            </p:grpSpPr>
            <p:sp>
              <p:nvSpPr>
                <p:cNvPr id="525" name="Freeform 28"/>
                <p:cNvSpPr/>
                <p:nvPr/>
              </p:nvSpPr>
              <p:spPr>
                <a:xfrm>
                  <a:off x="5598720" y="6247800"/>
                  <a:ext cx="15120" cy="384120"/>
                </a:xfrm>
                <a:custGeom>
                  <a:avLst/>
                  <a:gdLst>
                    <a:gd name="textAreaLeft" fmla="*/ 0 w 15120"/>
                    <a:gd name="textAreaRight" fmla="*/ 15480 w 15120"/>
                    <a:gd name="textAreaTop" fmla="*/ 0 h 384120"/>
                    <a:gd name="textAreaBottom" fmla="*/ 384480 h 384120"/>
                  </a:gdLst>
                  <a:ahLst/>
                  <a:rect l="textAreaLeft" t="textAreaTop" r="textAreaRight" b="textAreaBottom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26" name="Freeform 29"/>
                <p:cNvSpPr/>
                <p:nvPr/>
              </p:nvSpPr>
              <p:spPr>
                <a:xfrm>
                  <a:off x="5609880" y="6641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27" name="Freeform 30"/>
                <p:cNvSpPr/>
                <p:nvPr/>
              </p:nvSpPr>
              <p:spPr>
                <a:xfrm>
                  <a:off x="5627880" y="6482520"/>
                  <a:ext cx="352800" cy="160560"/>
                </a:xfrm>
                <a:custGeom>
                  <a:avLst/>
                  <a:gdLst>
                    <a:gd name="textAreaLeft" fmla="*/ 0 w 352800"/>
                    <a:gd name="textAreaRight" fmla="*/ 353160 w 352800"/>
                    <a:gd name="textAreaTop" fmla="*/ 0 h 160560"/>
                    <a:gd name="textAreaBottom" fmla="*/ 160920 h 160560"/>
                  </a:gdLst>
                  <a:ahLst/>
                  <a:rect l="textAreaLeft" t="textAreaTop" r="textAreaRight" b="textAreaBottom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28" name="Freeform 31"/>
                <p:cNvSpPr/>
                <p:nvPr/>
              </p:nvSpPr>
              <p:spPr>
                <a:xfrm>
                  <a:off x="4876920" y="5704560"/>
                  <a:ext cx="1752120" cy="1153080"/>
                </a:xfrm>
                <a:custGeom>
                  <a:avLst/>
                  <a:gdLst>
                    <a:gd name="textAreaLeft" fmla="*/ 0 w 1752120"/>
                    <a:gd name="textAreaRight" fmla="*/ 1752480 w 1752120"/>
                    <a:gd name="textAreaTop" fmla="*/ 0 h 1153080"/>
                    <a:gd name="textAreaBottom" fmla="*/ 1153440 h 1153080"/>
                  </a:gdLst>
                  <a:ahLst/>
                  <a:rect l="textAreaLeft" t="textAreaTop" r="textAreaRight" b="textAreaBottom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29" name="Group 102"/>
              <p:cNvGrpSpPr/>
              <p:nvPr/>
            </p:nvGrpSpPr>
            <p:grpSpPr>
              <a:xfrm>
                <a:off x="7848720" y="1523880"/>
                <a:ext cx="1294920" cy="1685160"/>
                <a:chOff x="7848720" y="1523880"/>
                <a:chExt cx="1294920" cy="1685160"/>
              </a:xfrm>
            </p:grpSpPr>
            <p:sp>
              <p:nvSpPr>
                <p:cNvPr id="530" name="Freeform 70"/>
                <p:cNvSpPr/>
                <p:nvPr/>
              </p:nvSpPr>
              <p:spPr>
                <a:xfrm>
                  <a:off x="8457120" y="1992240"/>
                  <a:ext cx="296280" cy="194760"/>
                </a:xfrm>
                <a:custGeom>
                  <a:avLst/>
                  <a:gdLst>
                    <a:gd name="textAreaLeft" fmla="*/ 0 w 296280"/>
                    <a:gd name="textAreaRight" fmla="*/ 296640 w 296280"/>
                    <a:gd name="textAreaTop" fmla="*/ 0 h 194760"/>
                    <a:gd name="textAreaBottom" fmla="*/ 195120 h 19476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31" name="Freeform 71"/>
                <p:cNvSpPr/>
                <p:nvPr/>
              </p:nvSpPr>
              <p:spPr>
                <a:xfrm>
                  <a:off x="8757720" y="2195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32" name="Freeform 72"/>
                <p:cNvSpPr/>
                <p:nvPr/>
              </p:nvSpPr>
              <p:spPr>
                <a:xfrm>
                  <a:off x="8769240" y="1832400"/>
                  <a:ext cx="65880" cy="350640"/>
                </a:xfrm>
                <a:custGeom>
                  <a:avLst/>
                  <a:gdLst>
                    <a:gd name="textAreaLeft" fmla="*/ 0 w 65880"/>
                    <a:gd name="textAreaRight" fmla="*/ 66240 w 65880"/>
                    <a:gd name="textAreaTop" fmla="*/ 0 h 350640"/>
                    <a:gd name="textAreaBottom" fmla="*/ 351000 h 35064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33" name="Freeform 73"/>
                <p:cNvSpPr/>
                <p:nvPr/>
              </p:nvSpPr>
              <p:spPr>
                <a:xfrm>
                  <a:off x="7848720" y="1523880"/>
                  <a:ext cx="1294920" cy="1685160"/>
                </a:xfrm>
                <a:custGeom>
                  <a:avLst/>
                  <a:gdLst>
                    <a:gd name="textAreaLeft" fmla="*/ 0 w 1294920"/>
                    <a:gd name="textAreaRight" fmla="*/ 1295280 w 1294920"/>
                    <a:gd name="textAreaTop" fmla="*/ 0 h 1685160"/>
                    <a:gd name="textAreaBottom" fmla="*/ 1685520 h 168516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34" name="Group 112"/>
              <p:cNvGrpSpPr/>
              <p:nvPr/>
            </p:nvGrpSpPr>
            <p:grpSpPr>
              <a:xfrm>
                <a:off x="7679520" y="5943600"/>
                <a:ext cx="1331280" cy="914040"/>
                <a:chOff x="7679520" y="5943600"/>
                <a:chExt cx="1331280" cy="914040"/>
              </a:xfrm>
            </p:grpSpPr>
            <p:sp>
              <p:nvSpPr>
                <p:cNvPr id="535" name="Freeform 35"/>
                <p:cNvSpPr/>
                <p:nvPr/>
              </p:nvSpPr>
              <p:spPr>
                <a:xfrm>
                  <a:off x="7679520" y="6346080"/>
                  <a:ext cx="201960" cy="95040"/>
                </a:xfrm>
                <a:custGeom>
                  <a:avLst/>
                  <a:gdLst>
                    <a:gd name="textAreaLeft" fmla="*/ 0 w 201960"/>
                    <a:gd name="textAreaRight" fmla="*/ 202320 w 201960"/>
                    <a:gd name="textAreaTop" fmla="*/ 0 h 95040"/>
                    <a:gd name="textAreaBottom" fmla="*/ 95400 h 95040"/>
                  </a:gdLst>
                  <a:ahLst/>
                  <a:rect l="textAreaLeft" t="textAreaTop" r="textAreaRight" b="textAreaBottom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36" name="Freeform 36"/>
                <p:cNvSpPr/>
                <p:nvPr/>
              </p:nvSpPr>
              <p:spPr>
                <a:xfrm>
                  <a:off x="7884360" y="6446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37" name="Freeform 37"/>
                <p:cNvSpPr/>
                <p:nvPr/>
              </p:nvSpPr>
              <p:spPr>
                <a:xfrm>
                  <a:off x="7889040" y="6215040"/>
                  <a:ext cx="14040" cy="221040"/>
                </a:xfrm>
                <a:custGeom>
                  <a:avLst/>
                  <a:gdLst>
                    <a:gd name="textAreaLeft" fmla="*/ 0 w 14040"/>
                    <a:gd name="textAreaRight" fmla="*/ 14400 w 14040"/>
                    <a:gd name="textAreaTop" fmla="*/ 0 h 221040"/>
                    <a:gd name="textAreaBottom" fmla="*/ 221400 h 221040"/>
                  </a:gdLst>
                  <a:ahLst/>
                  <a:rect l="textAreaLeft" t="textAreaTop" r="textAreaRight" b="textAreaBottom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38" name="Freeform 38"/>
                <p:cNvSpPr/>
                <p:nvPr/>
              </p:nvSpPr>
              <p:spPr>
                <a:xfrm>
                  <a:off x="7920720" y="5943600"/>
                  <a:ext cx="1090080" cy="914040"/>
                </a:xfrm>
                <a:custGeom>
                  <a:avLst/>
                  <a:gdLst>
                    <a:gd name="textAreaLeft" fmla="*/ 0 w 1090080"/>
                    <a:gd name="textAreaRight" fmla="*/ 1090440 w 1090080"/>
                    <a:gd name="textAreaTop" fmla="*/ 0 h 914040"/>
                    <a:gd name="textAreaBottom" fmla="*/ 914400 h 914040"/>
                  </a:gdLst>
                  <a:ahLst/>
                  <a:rect l="textAreaLeft" t="textAreaTop" r="textAreaRight" b="textAreaBottom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539" name="Group 715"/>
            <p:cNvGrpSpPr/>
            <p:nvPr/>
          </p:nvGrpSpPr>
          <p:grpSpPr>
            <a:xfrm>
              <a:off x="0" y="0"/>
              <a:ext cx="9211680" cy="6828840"/>
              <a:chOff x="0" y="0"/>
              <a:chExt cx="9211680" cy="6828840"/>
            </a:xfrm>
          </p:grpSpPr>
          <p:grpSp>
            <p:nvGrpSpPr>
              <p:cNvPr id="540" name="Group 129"/>
              <p:cNvGrpSpPr/>
              <p:nvPr/>
            </p:nvGrpSpPr>
            <p:grpSpPr>
              <a:xfrm>
                <a:off x="7696080" y="2819880"/>
                <a:ext cx="1404000" cy="3467880"/>
                <a:chOff x="7696080" y="2819880"/>
                <a:chExt cx="1404000" cy="3467880"/>
              </a:xfrm>
            </p:grpSpPr>
            <p:sp>
              <p:nvSpPr>
                <p:cNvPr id="541" name="Freeform 86"/>
                <p:cNvSpPr/>
                <p:nvPr/>
              </p:nvSpPr>
              <p:spPr>
                <a:xfrm rot="20119200">
                  <a:off x="8078760" y="3112920"/>
                  <a:ext cx="110520" cy="164520"/>
                </a:xfrm>
                <a:custGeom>
                  <a:avLst/>
                  <a:gdLst>
                    <a:gd name="textAreaLeft" fmla="*/ 0 w 110520"/>
                    <a:gd name="textAreaRight" fmla="*/ 110880 w 11052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42" name="Freeform 87"/>
                <p:cNvSpPr/>
                <p:nvPr/>
              </p:nvSpPr>
              <p:spPr>
                <a:xfrm rot="20119200">
                  <a:off x="8220600" y="32497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43" name="Freeform 88"/>
                <p:cNvSpPr/>
                <p:nvPr/>
              </p:nvSpPr>
              <p:spPr>
                <a:xfrm rot="20119200">
                  <a:off x="8187120" y="3063240"/>
                  <a:ext cx="109440" cy="164520"/>
                </a:xfrm>
                <a:custGeom>
                  <a:avLst/>
                  <a:gdLst>
                    <a:gd name="textAreaLeft" fmla="*/ 0 w 109440"/>
                    <a:gd name="textAreaRight" fmla="*/ 109800 w 10944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44" name="Freeform 89"/>
                <p:cNvSpPr/>
                <p:nvPr/>
              </p:nvSpPr>
              <p:spPr>
                <a:xfrm rot="20119200">
                  <a:off x="7817400" y="2975400"/>
                  <a:ext cx="917640" cy="782640"/>
                </a:xfrm>
                <a:custGeom>
                  <a:avLst/>
                  <a:gdLst>
                    <a:gd name="textAreaLeft" fmla="*/ 0 w 917640"/>
                    <a:gd name="textAreaRight" fmla="*/ 918000 w 917640"/>
                    <a:gd name="textAreaTop" fmla="*/ 0 h 782640"/>
                    <a:gd name="textAreaBottom" fmla="*/ 783000 h 78264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</a:ln>
                <a:effectLst>
                  <a:glow rad="50760">
                    <a:srgbClr val="d8f2ab">
                      <a:alpha val="33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45" name="Freeform 89"/>
                <p:cNvSpPr/>
                <p:nvPr/>
              </p:nvSpPr>
              <p:spPr>
                <a:xfrm rot="823200">
                  <a:off x="7924680" y="5250240"/>
                  <a:ext cx="1081440" cy="922320"/>
                </a:xfrm>
                <a:custGeom>
                  <a:avLst/>
                  <a:gdLst>
                    <a:gd name="textAreaLeft" fmla="*/ 0 w 1081440"/>
                    <a:gd name="textAreaRight" fmla="*/ 1081800 w 1081440"/>
                    <a:gd name="textAreaTop" fmla="*/ 0 h 922320"/>
                    <a:gd name="textAreaBottom" fmla="*/ 922680 h 92232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46" name="Group 134"/>
              <p:cNvGrpSpPr/>
              <p:nvPr/>
            </p:nvGrpSpPr>
            <p:grpSpPr>
              <a:xfrm>
                <a:off x="6855120" y="5524920"/>
                <a:ext cx="1110600" cy="1303920"/>
                <a:chOff x="6855120" y="5524920"/>
                <a:chExt cx="1110600" cy="1303920"/>
              </a:xfrm>
            </p:grpSpPr>
            <p:sp>
              <p:nvSpPr>
                <p:cNvPr id="547" name="Freeform 80"/>
                <p:cNvSpPr/>
                <p:nvPr/>
              </p:nvSpPr>
              <p:spPr>
                <a:xfrm rot="1992600">
                  <a:off x="7715520" y="55249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48" name="Freeform 82"/>
                <p:cNvSpPr/>
                <p:nvPr/>
              </p:nvSpPr>
              <p:spPr>
                <a:xfrm rot="592800">
                  <a:off x="6917040" y="5941080"/>
                  <a:ext cx="986400" cy="808920"/>
                </a:xfrm>
                <a:custGeom>
                  <a:avLst/>
                  <a:gdLst>
                    <a:gd name="textAreaLeft" fmla="*/ 0 w 986400"/>
                    <a:gd name="textAreaRight" fmla="*/ 986760 w 986400"/>
                    <a:gd name="textAreaTop" fmla="*/ 0 h 808920"/>
                    <a:gd name="textAreaBottom" fmla="*/ 809280 h 808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abcb6a">
                      <a:alpha val="2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49" name="Group 154"/>
              <p:cNvGrpSpPr/>
              <p:nvPr/>
            </p:nvGrpSpPr>
            <p:grpSpPr>
              <a:xfrm>
                <a:off x="6318000" y="1055160"/>
                <a:ext cx="1840320" cy="1753560"/>
                <a:chOff x="6318000" y="1055160"/>
                <a:chExt cx="1840320" cy="1753560"/>
              </a:xfrm>
            </p:grpSpPr>
            <p:sp>
              <p:nvSpPr>
                <p:cNvPr id="550" name="Freeform 72"/>
                <p:cNvSpPr/>
                <p:nvPr/>
              </p:nvSpPr>
              <p:spPr>
                <a:xfrm rot="2047800">
                  <a:off x="7163280" y="1588320"/>
                  <a:ext cx="186840" cy="278280"/>
                </a:xfrm>
                <a:custGeom>
                  <a:avLst/>
                  <a:gdLst>
                    <a:gd name="textAreaLeft" fmla="*/ 0 w 186840"/>
                    <a:gd name="textAreaRight" fmla="*/ 187200 w 18684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51" name="Freeform 73"/>
                <p:cNvSpPr/>
                <p:nvPr/>
              </p:nvSpPr>
              <p:spPr>
                <a:xfrm rot="2047800">
                  <a:off x="7253280" y="190188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52" name="Freeform 74"/>
                <p:cNvSpPr/>
                <p:nvPr/>
              </p:nvSpPr>
              <p:spPr>
                <a:xfrm rot="2047800">
                  <a:off x="7329600" y="1701360"/>
                  <a:ext cx="188280" cy="278280"/>
                </a:xfrm>
                <a:custGeom>
                  <a:avLst/>
                  <a:gdLst>
                    <a:gd name="textAreaLeft" fmla="*/ 0 w 188280"/>
                    <a:gd name="textAreaRight" fmla="*/ 188640 w 18828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53" name="Freeform 75"/>
                <p:cNvSpPr/>
                <p:nvPr/>
              </p:nvSpPr>
              <p:spPr>
                <a:xfrm rot="2047800">
                  <a:off x="6509520" y="1366200"/>
                  <a:ext cx="1456920" cy="1130760"/>
                </a:xfrm>
                <a:custGeom>
                  <a:avLst/>
                  <a:gdLst>
                    <a:gd name="textAreaLeft" fmla="*/ 0 w 1456920"/>
                    <a:gd name="textAreaRight" fmla="*/ 1457280 w 1456920"/>
                    <a:gd name="textAreaTop" fmla="*/ 0 h 1130760"/>
                    <a:gd name="textAreaBottom" fmla="*/ 1131120 h 113076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rgbClr val="beea73">
                      <a:lumMod val="60000"/>
                      <a:lumOff val="40000"/>
                      <a:alpha val="19000"/>
                    </a:srgbClr>
                  </a:solidFill>
                  <a:round/>
                </a:ln>
                <a:effectLst>
                  <a:glow rad="63360">
                    <a:srgbClr val="d8f2ab">
                      <a:alpha val="1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54" name="Group 164"/>
              <p:cNvGrpSpPr/>
              <p:nvPr/>
            </p:nvGrpSpPr>
            <p:grpSpPr>
              <a:xfrm>
                <a:off x="8126280" y="3738240"/>
                <a:ext cx="1085400" cy="915840"/>
                <a:chOff x="8126280" y="3738240"/>
                <a:chExt cx="1085400" cy="915840"/>
              </a:xfrm>
            </p:grpSpPr>
            <p:sp>
              <p:nvSpPr>
                <p:cNvPr id="555" name="Freeform 72"/>
                <p:cNvSpPr/>
                <p:nvPr/>
              </p:nvSpPr>
              <p:spPr>
                <a:xfrm rot="20119800">
                  <a:off x="8498160" y="4024080"/>
                  <a:ext cx="123120" cy="183240"/>
                </a:xfrm>
                <a:custGeom>
                  <a:avLst/>
                  <a:gdLst>
                    <a:gd name="textAreaLeft" fmla="*/ 0 w 123120"/>
                    <a:gd name="textAreaRight" fmla="*/ 123480 w 12312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56" name="Freeform 73"/>
                <p:cNvSpPr/>
                <p:nvPr/>
              </p:nvSpPr>
              <p:spPr>
                <a:xfrm rot="20119800">
                  <a:off x="8657280" y="417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57" name="Freeform 74"/>
                <p:cNvSpPr/>
                <p:nvPr/>
              </p:nvSpPr>
              <p:spPr>
                <a:xfrm rot="20119800">
                  <a:off x="8618400" y="3968640"/>
                  <a:ext cx="123840" cy="18324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58" name="Freeform 75"/>
                <p:cNvSpPr/>
                <p:nvPr/>
              </p:nvSpPr>
              <p:spPr>
                <a:xfrm rot="20933400">
                  <a:off x="8188920" y="3823560"/>
                  <a:ext cx="959760" cy="744840"/>
                </a:xfrm>
                <a:custGeom>
                  <a:avLst/>
                  <a:gdLst>
                    <a:gd name="textAreaLeft" fmla="*/ 0 w 959760"/>
                    <a:gd name="textAreaRight" fmla="*/ 960120 w 959760"/>
                    <a:gd name="textAreaTop" fmla="*/ 0 h 744840"/>
                    <a:gd name="textAreaBottom" fmla="*/ 745200 h 7448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59" name="Group 48"/>
              <p:cNvGrpSpPr/>
              <p:nvPr/>
            </p:nvGrpSpPr>
            <p:grpSpPr>
              <a:xfrm>
                <a:off x="0" y="685800"/>
                <a:ext cx="1312560" cy="1509120"/>
                <a:chOff x="0" y="685800"/>
                <a:chExt cx="1312560" cy="1509120"/>
              </a:xfrm>
            </p:grpSpPr>
            <p:sp>
              <p:nvSpPr>
                <p:cNvPr id="560" name="Freeform 42"/>
                <p:cNvSpPr/>
                <p:nvPr/>
              </p:nvSpPr>
              <p:spPr>
                <a:xfrm>
                  <a:off x="388080" y="1443960"/>
                  <a:ext cx="356040" cy="192600"/>
                </a:xfrm>
                <a:custGeom>
                  <a:avLst/>
                  <a:gdLst>
                    <a:gd name="textAreaLeft" fmla="*/ 0 w 356040"/>
                    <a:gd name="textAreaRight" fmla="*/ 356400 w 356040"/>
                    <a:gd name="textAreaTop" fmla="*/ 0 h 192600"/>
                    <a:gd name="textAreaBottom" fmla="*/ 192960 h 192600"/>
                  </a:gdLst>
                  <a:ahLst/>
                  <a:rect l="textAreaLeft" t="textAreaTop" r="textAreaRight" b="textAreaBottom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61" name="Freeform 43"/>
                <p:cNvSpPr/>
                <p:nvPr/>
              </p:nvSpPr>
              <p:spPr>
                <a:xfrm>
                  <a:off x="751320" y="164124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62" name="Freeform 44"/>
                <p:cNvSpPr/>
                <p:nvPr/>
              </p:nvSpPr>
              <p:spPr>
                <a:xfrm>
                  <a:off x="760320" y="1225800"/>
                  <a:ext cx="42840" cy="401400"/>
                </a:xfrm>
                <a:custGeom>
                  <a:avLst/>
                  <a:gdLst>
                    <a:gd name="textAreaLeft" fmla="*/ 0 w 42840"/>
                    <a:gd name="textAreaRight" fmla="*/ 43200 w 42840"/>
                    <a:gd name="textAreaTop" fmla="*/ 0 h 401400"/>
                    <a:gd name="textAreaBottom" fmla="*/ 401760 h 401400"/>
                  </a:gdLst>
                  <a:ahLst/>
                  <a:rect l="textAreaLeft" t="textAreaTop" r="textAreaRight" b="textAreaBottom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63" name="Freeform 45"/>
                <p:cNvSpPr/>
                <p:nvPr/>
              </p:nvSpPr>
              <p:spPr>
                <a:xfrm>
                  <a:off x="0" y="685800"/>
                  <a:ext cx="1312560" cy="1509120"/>
                </a:xfrm>
                <a:custGeom>
                  <a:avLst/>
                  <a:gdLst>
                    <a:gd name="textAreaLeft" fmla="*/ 0 w 1312560"/>
                    <a:gd name="textAreaRight" fmla="*/ 1312920 w 1312560"/>
                    <a:gd name="textAreaTop" fmla="*/ 0 h 1509120"/>
                    <a:gd name="textAreaBottom" fmla="*/ 1509480 h 1509120"/>
                  </a:gdLst>
                  <a:ahLst/>
                  <a:rect l="textAreaLeft" t="textAreaTop" r="textAreaRight" b="textAreaBottom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64" name="Group 53"/>
              <p:cNvGrpSpPr/>
              <p:nvPr/>
            </p:nvGrpSpPr>
            <p:grpSpPr>
              <a:xfrm>
                <a:off x="0" y="4273560"/>
                <a:ext cx="1192320" cy="1364760"/>
                <a:chOff x="0" y="4273560"/>
                <a:chExt cx="1192320" cy="1364760"/>
              </a:xfrm>
            </p:grpSpPr>
            <p:sp>
              <p:nvSpPr>
                <p:cNvPr id="565" name="Freeform 56"/>
                <p:cNvSpPr/>
                <p:nvPr/>
              </p:nvSpPr>
              <p:spPr>
                <a:xfrm>
                  <a:off x="399960" y="4638960"/>
                  <a:ext cx="13320" cy="360720"/>
                </a:xfrm>
                <a:custGeom>
                  <a:avLst/>
                  <a:gdLst>
                    <a:gd name="textAreaLeft" fmla="*/ 0 w 13320"/>
                    <a:gd name="textAreaRight" fmla="*/ 13680 w 13320"/>
                    <a:gd name="textAreaTop" fmla="*/ 0 h 360720"/>
                    <a:gd name="textAreaBottom" fmla="*/ 361080 h 360720"/>
                  </a:gdLst>
                  <a:ahLst/>
                  <a:rect l="textAreaLeft" t="textAreaTop" r="textAreaRight" b="textAreaBottom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66" name="Freeform 57"/>
                <p:cNvSpPr/>
                <p:nvPr/>
              </p:nvSpPr>
              <p:spPr>
                <a:xfrm>
                  <a:off x="439200" y="4930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67" name="Freeform 58"/>
                <p:cNvSpPr/>
                <p:nvPr/>
              </p:nvSpPr>
              <p:spPr>
                <a:xfrm>
                  <a:off x="416160" y="4871160"/>
                  <a:ext cx="335160" cy="140040"/>
                </a:xfrm>
                <a:custGeom>
                  <a:avLst/>
                  <a:gdLst>
                    <a:gd name="textAreaLeft" fmla="*/ 0 w 335160"/>
                    <a:gd name="textAreaRight" fmla="*/ 335520 w 335160"/>
                    <a:gd name="textAreaTop" fmla="*/ 0 h 140040"/>
                    <a:gd name="textAreaBottom" fmla="*/ 140400 h 140040"/>
                  </a:gdLst>
                  <a:ahLst/>
                  <a:rect l="textAreaLeft" t="textAreaTop" r="textAreaRight" b="textAreaBottom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68" name="Freeform 59"/>
                <p:cNvSpPr/>
                <p:nvPr/>
              </p:nvSpPr>
              <p:spPr>
                <a:xfrm>
                  <a:off x="0" y="4273560"/>
                  <a:ext cx="1192320" cy="1364760"/>
                </a:xfrm>
                <a:custGeom>
                  <a:avLst/>
                  <a:gdLst>
                    <a:gd name="textAreaLeft" fmla="*/ 0 w 1192320"/>
                    <a:gd name="textAreaRight" fmla="*/ 1192680 w 1192320"/>
                    <a:gd name="textAreaTop" fmla="*/ 0 h 1364760"/>
                    <a:gd name="textAreaBottom" fmla="*/ 1365120 h 1364760"/>
                  </a:gdLst>
                  <a:ahLst/>
                  <a:rect l="textAreaLeft" t="textAreaTop" r="textAreaRight" b="textAreaBottom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69" name="Group 58"/>
              <p:cNvGrpSpPr/>
              <p:nvPr/>
            </p:nvGrpSpPr>
            <p:grpSpPr>
              <a:xfrm>
                <a:off x="7366680" y="0"/>
                <a:ext cx="1266120" cy="990360"/>
                <a:chOff x="7366680" y="0"/>
                <a:chExt cx="1266120" cy="990360"/>
              </a:xfrm>
            </p:grpSpPr>
            <p:sp>
              <p:nvSpPr>
                <p:cNvPr id="570" name="Freeform 63"/>
                <p:cNvSpPr/>
                <p:nvPr/>
              </p:nvSpPr>
              <p:spPr>
                <a:xfrm>
                  <a:off x="7699320" y="0"/>
                  <a:ext cx="185400" cy="187920"/>
                </a:xfrm>
                <a:custGeom>
                  <a:avLst/>
                  <a:gdLst>
                    <a:gd name="textAreaLeft" fmla="*/ 0 w 185400"/>
                    <a:gd name="textAreaRight" fmla="*/ 185760 w 185400"/>
                    <a:gd name="textAreaTop" fmla="*/ 0 h 187920"/>
                    <a:gd name="textAreaBottom" fmla="*/ 188280 h 187920"/>
                  </a:gdLst>
                  <a:ahLst/>
                  <a:rect l="textAreaLeft" t="textAreaTop" r="textAreaRight" b="textAreaBottom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71" name="Freeform 64"/>
                <p:cNvSpPr/>
                <p:nvPr/>
              </p:nvSpPr>
              <p:spPr>
                <a:xfrm>
                  <a:off x="7887600" y="1933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72" name="Freeform 65"/>
                <p:cNvSpPr/>
                <p:nvPr/>
              </p:nvSpPr>
              <p:spPr>
                <a:xfrm>
                  <a:off x="7895520" y="0"/>
                  <a:ext cx="84600" cy="185400"/>
                </a:xfrm>
                <a:custGeom>
                  <a:avLst/>
                  <a:gdLst>
                    <a:gd name="textAreaLeft" fmla="*/ 0 w 84600"/>
                    <a:gd name="textAreaRight" fmla="*/ 84960 w 84600"/>
                    <a:gd name="textAreaTop" fmla="*/ 0 h 185400"/>
                    <a:gd name="textAreaBottom" fmla="*/ 185760 h 185400"/>
                  </a:gdLst>
                  <a:ahLst/>
                  <a:rect l="textAreaLeft" t="textAreaTop" r="textAreaRight" b="textAreaBottom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73" name="Freeform 66"/>
                <p:cNvSpPr/>
                <p:nvPr/>
              </p:nvSpPr>
              <p:spPr>
                <a:xfrm>
                  <a:off x="7366680" y="0"/>
                  <a:ext cx="1266120" cy="990360"/>
                </a:xfrm>
                <a:custGeom>
                  <a:avLst/>
                  <a:gdLst>
                    <a:gd name="textAreaLeft" fmla="*/ 0 w 1266120"/>
                    <a:gd name="textAreaRight" fmla="*/ 1266480 w 1266120"/>
                    <a:gd name="textAreaTop" fmla="*/ 0 h 990360"/>
                    <a:gd name="textAreaBottom" fmla="*/ 990720 h 990360"/>
                  </a:gdLst>
                  <a:ahLst/>
                  <a:rect l="textAreaLeft" t="textAreaTop" r="textAreaRight" b="textAreaBottom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574" name="Group 63"/>
              <p:cNvGrpSpPr/>
              <p:nvPr/>
            </p:nvGrpSpPr>
            <p:grpSpPr>
              <a:xfrm>
                <a:off x="8324280" y="990720"/>
                <a:ext cx="819360" cy="1066320"/>
                <a:chOff x="8324280" y="990720"/>
                <a:chExt cx="819360" cy="1066320"/>
              </a:xfrm>
            </p:grpSpPr>
            <p:sp>
              <p:nvSpPr>
                <p:cNvPr id="575" name="Freeform 70"/>
                <p:cNvSpPr/>
                <p:nvPr/>
              </p:nvSpPr>
              <p:spPr>
                <a:xfrm>
                  <a:off x="8709480" y="1287000"/>
                  <a:ext cx="187200" cy="123120"/>
                </a:xfrm>
                <a:custGeom>
                  <a:avLst/>
                  <a:gdLst>
                    <a:gd name="textAreaLeft" fmla="*/ 0 w 187200"/>
                    <a:gd name="textAreaRight" fmla="*/ 187560 w 187200"/>
                    <a:gd name="textAreaTop" fmla="*/ 0 h 123120"/>
                    <a:gd name="textAreaBottom" fmla="*/ 123480 h 12312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76" name="Freeform 71"/>
                <p:cNvSpPr/>
                <p:nvPr/>
              </p:nvSpPr>
              <p:spPr>
                <a:xfrm>
                  <a:off x="8899560" y="1415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77" name="Freeform 72"/>
                <p:cNvSpPr/>
                <p:nvPr/>
              </p:nvSpPr>
              <p:spPr>
                <a:xfrm>
                  <a:off x="8906760" y="1185840"/>
                  <a:ext cx="41760" cy="221760"/>
                </a:xfrm>
                <a:custGeom>
                  <a:avLst/>
                  <a:gdLst>
                    <a:gd name="textAreaLeft" fmla="*/ 0 w 41760"/>
                    <a:gd name="textAreaRight" fmla="*/ 42120 w 41760"/>
                    <a:gd name="textAreaTop" fmla="*/ 0 h 221760"/>
                    <a:gd name="textAreaBottom" fmla="*/ 222120 h 22176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578" name="Freeform 73"/>
                <p:cNvSpPr/>
                <p:nvPr/>
              </p:nvSpPr>
              <p:spPr>
                <a:xfrm>
                  <a:off x="8324280" y="990720"/>
                  <a:ext cx="819360" cy="1066320"/>
                </a:xfrm>
                <a:custGeom>
                  <a:avLst/>
                  <a:gdLst>
                    <a:gd name="textAreaLeft" fmla="*/ 0 w 819360"/>
                    <a:gd name="textAreaRight" fmla="*/ 819720 w 819360"/>
                    <a:gd name="textAreaTop" fmla="*/ 0 h 1066320"/>
                    <a:gd name="textAreaBottom" fmla="*/ 1066680 h 106632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</p:grpSp>
      <p:sp>
        <p:nvSpPr>
          <p:cNvPr id="579" name="PlaceHolder 1"/>
          <p:cNvSpPr>
            <a:spLocks noGrp="1"/>
          </p:cNvSpPr>
          <p:nvPr>
            <p:ph type="title"/>
          </p:nvPr>
        </p:nvSpPr>
        <p:spPr>
          <a:xfrm>
            <a:off x="1009440" y="3308760"/>
            <a:ext cx="7116840" cy="14684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indent="0" algn="r">
              <a:lnSpc>
                <a:spcPct val="100000"/>
              </a:lnSpc>
              <a:buNone/>
            </a:pPr>
            <a:r>
              <a:rPr b="0" lang="ru-RU" sz="3200" spc="-1" strike="noStrike">
                <a:solidFill>
                  <a:srgbClr val="404040"/>
                </a:solidFill>
                <a:latin typeface="Verdana"/>
              </a:rPr>
              <a:t>Образец заголовка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580" name="PlaceHolder 2"/>
          <p:cNvSpPr>
            <a:spLocks noGrp="1"/>
          </p:cNvSpPr>
          <p:nvPr>
            <p:ph type="body"/>
          </p:nvPr>
        </p:nvSpPr>
        <p:spPr>
          <a:xfrm>
            <a:off x="1009440" y="4777560"/>
            <a:ext cx="7116840" cy="8600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 indent="0" algn="r">
              <a:lnSpc>
                <a:spcPct val="100000"/>
              </a:lnSpc>
              <a:spcBef>
                <a:spcPts val="360"/>
              </a:spcBef>
              <a:spcAft>
                <a:spcPts val="601"/>
              </a:spcAft>
              <a:buNone/>
              <a:tabLst>
                <a:tab algn="l" pos="0"/>
              </a:tabLst>
            </a:pPr>
            <a:r>
              <a:rPr b="0" lang="ru-RU" sz="1800" spc="-1" strike="noStrike">
                <a:solidFill>
                  <a:srgbClr val="404040"/>
                </a:solidFill>
                <a:latin typeface="Verdana"/>
              </a:rPr>
              <a:t>Образец текста</a:t>
            </a: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581" name="PlaceHolder 3"/>
          <p:cNvSpPr>
            <a:spLocks noGrp="1"/>
          </p:cNvSpPr>
          <p:nvPr>
            <p:ph type="dt" idx="10"/>
          </p:nvPr>
        </p:nvSpPr>
        <p:spPr>
          <a:xfrm>
            <a:off x="6437520" y="595188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9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b="0" lang="ru-RU" sz="900" spc="-1" strike="noStrike">
                <a:solidFill>
                  <a:srgbClr val="404040"/>
                </a:solidFill>
                <a:latin typeface="Verdana"/>
              </a:rPr>
              <a:t>&lt;дата/время&gt;</a:t>
            </a:r>
            <a:endParaRPr b="0" lang="ru-RU" sz="9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2" name="PlaceHolder 4"/>
          <p:cNvSpPr>
            <a:spLocks noGrp="1"/>
          </p:cNvSpPr>
          <p:nvPr>
            <p:ph type="ftr" idx="11"/>
          </p:nvPr>
        </p:nvSpPr>
        <p:spPr>
          <a:xfrm>
            <a:off x="1180800" y="5951880"/>
            <a:ext cx="525600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3" name="PlaceHolder 5"/>
          <p:cNvSpPr>
            <a:spLocks noGrp="1"/>
          </p:cNvSpPr>
          <p:nvPr>
            <p:ph type="sldNum" idx="12"/>
          </p:nvPr>
        </p:nvSpPr>
        <p:spPr>
          <a:xfrm>
            <a:off x="572760" y="5951880"/>
            <a:ext cx="60804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>
              <a:lnSpc>
                <a:spcPct val="100000"/>
              </a:lnSpc>
              <a:buNone/>
              <a:defRPr b="0" lang="ru-RU" sz="18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8A182034-38C9-451C-A5A9-4FB23342FA66}" type="slidenum">
              <a:rPr b="0" lang="ru-RU" sz="1800" spc="-1" strike="noStrike">
                <a:solidFill>
                  <a:srgbClr val="404040"/>
                </a:solidFill>
                <a:latin typeface="Verdana"/>
              </a:rPr>
              <a:t>&lt;номер&gt;</a:t>
            </a:fld>
            <a:endParaRPr b="0" lang="ru-RU" sz="18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12000">
              <a:srgbClr val="81ad3c"/>
            </a:gs>
            <a:gs pos="100000">
              <a:srgbClr val="beed6e"/>
            </a:gs>
          </a:gsLst>
          <a:lin ang="162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0" name="Group 134"/>
          <p:cNvGrpSpPr/>
          <p:nvPr/>
        </p:nvGrpSpPr>
        <p:grpSpPr>
          <a:xfrm>
            <a:off x="-140400" y="0"/>
            <a:ext cx="9426960" cy="6857640"/>
            <a:chOff x="-140400" y="0"/>
            <a:chExt cx="9426960" cy="6857640"/>
          </a:xfrm>
        </p:grpSpPr>
        <p:grpSp>
          <p:nvGrpSpPr>
            <p:cNvPr id="621" name="Group 638"/>
            <p:cNvGrpSpPr/>
            <p:nvPr/>
          </p:nvGrpSpPr>
          <p:grpSpPr>
            <a:xfrm>
              <a:off x="-140400" y="146520"/>
              <a:ext cx="9426960" cy="6439320"/>
              <a:chOff x="-140400" y="146520"/>
              <a:chExt cx="9426960" cy="6439320"/>
            </a:xfrm>
          </p:grpSpPr>
          <p:grpSp>
            <p:nvGrpSpPr>
              <p:cNvPr id="622" name="Group 121"/>
              <p:cNvGrpSpPr/>
              <p:nvPr/>
            </p:nvGrpSpPr>
            <p:grpSpPr>
              <a:xfrm>
                <a:off x="-140400" y="185760"/>
                <a:ext cx="1426320" cy="1398240"/>
                <a:chOff x="-140400" y="185760"/>
                <a:chExt cx="1426320" cy="1398240"/>
              </a:xfrm>
            </p:grpSpPr>
            <p:sp>
              <p:nvSpPr>
                <p:cNvPr id="623" name="Freeform 72"/>
                <p:cNvSpPr/>
                <p:nvPr/>
              </p:nvSpPr>
              <p:spPr>
                <a:xfrm rot="2429400">
                  <a:off x="783000" y="602280"/>
                  <a:ext cx="144720" cy="215640"/>
                </a:xfrm>
                <a:custGeom>
                  <a:avLst/>
                  <a:gdLst>
                    <a:gd name="textAreaLeft" fmla="*/ 0 w 144720"/>
                    <a:gd name="textAreaRight" fmla="*/ 145080 w 14472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24" name="Freeform 73"/>
                <p:cNvSpPr/>
                <p:nvPr/>
              </p:nvSpPr>
              <p:spPr>
                <a:xfrm rot="2429400">
                  <a:off x="837720" y="844200"/>
                  <a:ext cx="360" cy="72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720"/>
                    <a:gd name="textAreaBottom" fmla="*/ 1080 h 72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25" name="Freeform 74"/>
                <p:cNvSpPr/>
                <p:nvPr/>
              </p:nvSpPr>
              <p:spPr>
                <a:xfrm rot="2429400">
                  <a:off x="901080" y="703440"/>
                  <a:ext cx="145800" cy="215640"/>
                </a:xfrm>
                <a:custGeom>
                  <a:avLst/>
                  <a:gdLst>
                    <a:gd name="textAreaLeft" fmla="*/ 0 w 145800"/>
                    <a:gd name="textAreaRight" fmla="*/ 146160 w 145800"/>
                    <a:gd name="textAreaTop" fmla="*/ 0 h 215640"/>
                    <a:gd name="textAreaBottom" fmla="*/ 216000 h 2156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26" name="Freeform 75"/>
                <p:cNvSpPr/>
                <p:nvPr/>
              </p:nvSpPr>
              <p:spPr>
                <a:xfrm rot="2429400">
                  <a:off x="8640" y="446760"/>
                  <a:ext cx="1127880" cy="875520"/>
                </a:xfrm>
                <a:custGeom>
                  <a:avLst/>
                  <a:gdLst>
                    <a:gd name="textAreaLeft" fmla="*/ 0 w 1127880"/>
                    <a:gd name="textAreaRight" fmla="*/ 1128240 w 1127880"/>
                    <a:gd name="textAreaTop" fmla="*/ 0 h 875520"/>
                    <a:gd name="textAreaBottom" fmla="*/ 875880 h 87552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27" name="Group 142"/>
              <p:cNvGrpSpPr/>
              <p:nvPr/>
            </p:nvGrpSpPr>
            <p:grpSpPr>
              <a:xfrm>
                <a:off x="210240" y="1460160"/>
                <a:ext cx="1280160" cy="1236960"/>
                <a:chOff x="210240" y="1460160"/>
                <a:chExt cx="1280160" cy="1236960"/>
              </a:xfrm>
            </p:grpSpPr>
            <p:sp>
              <p:nvSpPr>
                <p:cNvPr id="628" name="Freeform 79"/>
                <p:cNvSpPr/>
                <p:nvPr/>
              </p:nvSpPr>
              <p:spPr>
                <a:xfrm rot="19493400">
                  <a:off x="620280" y="18500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29" name="Freeform 80"/>
                <p:cNvSpPr/>
                <p:nvPr/>
              </p:nvSpPr>
              <p:spPr>
                <a:xfrm rot="19493400">
                  <a:off x="771120" y="1969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30" name="Freeform 81"/>
                <p:cNvSpPr/>
                <p:nvPr/>
              </p:nvSpPr>
              <p:spPr>
                <a:xfrm rot="19493400">
                  <a:off x="717120" y="1781640"/>
                  <a:ext cx="109800" cy="163080"/>
                </a:xfrm>
                <a:custGeom>
                  <a:avLst/>
                  <a:gdLst>
                    <a:gd name="textAreaLeft" fmla="*/ 0 w 109800"/>
                    <a:gd name="textAreaRight" fmla="*/ 110160 w 109800"/>
                    <a:gd name="textAreaTop" fmla="*/ 0 h 163080"/>
                    <a:gd name="textAreaBottom" fmla="*/ 163440 h 16308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31" name="Freeform 82"/>
                <p:cNvSpPr/>
                <p:nvPr/>
              </p:nvSpPr>
              <p:spPr>
                <a:xfrm rot="19493400">
                  <a:off x="353880" y="1671480"/>
                  <a:ext cx="992520" cy="813960"/>
                </a:xfrm>
                <a:custGeom>
                  <a:avLst/>
                  <a:gdLst>
                    <a:gd name="textAreaLeft" fmla="*/ 0 w 992520"/>
                    <a:gd name="textAreaRight" fmla="*/ 992880 w 992520"/>
                    <a:gd name="textAreaTop" fmla="*/ 0 h 813960"/>
                    <a:gd name="textAreaBottom" fmla="*/ 814320 h 8139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32" name="Group 147"/>
              <p:cNvGrpSpPr/>
              <p:nvPr/>
            </p:nvGrpSpPr>
            <p:grpSpPr>
              <a:xfrm>
                <a:off x="228600" y="4343760"/>
                <a:ext cx="1421280" cy="1367640"/>
                <a:chOff x="228600" y="4343760"/>
                <a:chExt cx="1421280" cy="1367640"/>
              </a:xfrm>
            </p:grpSpPr>
            <p:sp>
              <p:nvSpPr>
                <p:cNvPr id="633" name="Freeform 86"/>
                <p:cNvSpPr/>
                <p:nvPr/>
              </p:nvSpPr>
              <p:spPr>
                <a:xfrm rot="19711200">
                  <a:off x="680400" y="4746240"/>
                  <a:ext cx="131760" cy="196200"/>
                </a:xfrm>
                <a:custGeom>
                  <a:avLst/>
                  <a:gdLst>
                    <a:gd name="textAreaLeft" fmla="*/ 0 w 131760"/>
                    <a:gd name="textAreaRight" fmla="*/ 132120 w 13176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34" name="Freeform 87"/>
                <p:cNvSpPr/>
                <p:nvPr/>
              </p:nvSpPr>
              <p:spPr>
                <a:xfrm rot="19711200">
                  <a:off x="856440" y="489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35" name="Freeform 88"/>
                <p:cNvSpPr/>
                <p:nvPr/>
              </p:nvSpPr>
              <p:spPr>
                <a:xfrm rot="19711200">
                  <a:off x="801360" y="4672440"/>
                  <a:ext cx="130680" cy="196200"/>
                </a:xfrm>
                <a:custGeom>
                  <a:avLst/>
                  <a:gdLst>
                    <a:gd name="textAreaLeft" fmla="*/ 0 w 130680"/>
                    <a:gd name="textAreaRight" fmla="*/ 131040 w 130680"/>
                    <a:gd name="textAreaTop" fmla="*/ 0 h 196200"/>
                    <a:gd name="textAreaBottom" fmla="*/ 196560 h 19620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36" name="Freeform 89"/>
                <p:cNvSpPr/>
                <p:nvPr/>
              </p:nvSpPr>
              <p:spPr>
                <a:xfrm rot="19711200">
                  <a:off x="391680" y="4560840"/>
                  <a:ext cx="1094760" cy="933480"/>
                </a:xfrm>
                <a:custGeom>
                  <a:avLst/>
                  <a:gdLst>
                    <a:gd name="textAreaLeft" fmla="*/ 0 w 1094760"/>
                    <a:gd name="textAreaRight" fmla="*/ 1095120 w 1094760"/>
                    <a:gd name="textAreaTop" fmla="*/ 0 h 933480"/>
                    <a:gd name="textAreaBottom" fmla="*/ 933840 h 9334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37" name="Group 172"/>
              <p:cNvGrpSpPr/>
              <p:nvPr/>
            </p:nvGrpSpPr>
            <p:grpSpPr>
              <a:xfrm>
                <a:off x="7499880" y="146520"/>
                <a:ext cx="1786680" cy="1719360"/>
                <a:chOff x="7499880" y="146520"/>
                <a:chExt cx="1786680" cy="1719360"/>
              </a:xfrm>
            </p:grpSpPr>
            <p:sp>
              <p:nvSpPr>
                <p:cNvPr id="638" name="Freeform 86"/>
                <p:cNvSpPr/>
                <p:nvPr/>
              </p:nvSpPr>
              <p:spPr>
                <a:xfrm rot="19711200">
                  <a:off x="8067960" y="652320"/>
                  <a:ext cx="165960" cy="246960"/>
                </a:xfrm>
                <a:custGeom>
                  <a:avLst/>
                  <a:gdLst>
                    <a:gd name="textAreaLeft" fmla="*/ 0 w 165960"/>
                    <a:gd name="textAreaRight" fmla="*/ 166320 w 16596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39" name="Freeform 87"/>
                <p:cNvSpPr/>
                <p:nvPr/>
              </p:nvSpPr>
              <p:spPr>
                <a:xfrm rot="19711200">
                  <a:off x="8289360" y="8424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40" name="Freeform 88"/>
                <p:cNvSpPr/>
                <p:nvPr/>
              </p:nvSpPr>
              <p:spPr>
                <a:xfrm rot="19711200">
                  <a:off x="8219880" y="559800"/>
                  <a:ext cx="164520" cy="246960"/>
                </a:xfrm>
                <a:custGeom>
                  <a:avLst/>
                  <a:gdLst>
                    <a:gd name="textAreaLeft" fmla="*/ 0 w 164520"/>
                    <a:gd name="textAreaRight" fmla="*/ 164880 w 164520"/>
                    <a:gd name="textAreaTop" fmla="*/ 0 h 246960"/>
                    <a:gd name="textAreaBottom" fmla="*/ 247320 h 2469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41" name="Freeform 89"/>
                <p:cNvSpPr/>
                <p:nvPr/>
              </p:nvSpPr>
              <p:spPr>
                <a:xfrm rot="19711200">
                  <a:off x="7704720" y="419040"/>
                  <a:ext cx="1376280" cy="1173600"/>
                </a:xfrm>
                <a:custGeom>
                  <a:avLst/>
                  <a:gdLst>
                    <a:gd name="textAreaLeft" fmla="*/ 0 w 1376280"/>
                    <a:gd name="textAreaRight" fmla="*/ 1376640 w 1376280"/>
                    <a:gd name="textAreaTop" fmla="*/ 0 h 1173600"/>
                    <a:gd name="textAreaBottom" fmla="*/ 1173960 h 117360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9044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42" name="Group 177"/>
              <p:cNvGrpSpPr/>
              <p:nvPr/>
            </p:nvGrpSpPr>
            <p:grpSpPr>
              <a:xfrm>
                <a:off x="7129800" y="3505320"/>
                <a:ext cx="1861560" cy="1824840"/>
                <a:chOff x="7129800" y="3505320"/>
                <a:chExt cx="1861560" cy="1824840"/>
              </a:xfrm>
            </p:grpSpPr>
            <p:sp>
              <p:nvSpPr>
                <p:cNvPr id="643" name="Freeform 72"/>
                <p:cNvSpPr/>
                <p:nvPr/>
              </p:nvSpPr>
              <p:spPr>
                <a:xfrm rot="2429400">
                  <a:off x="8007840" y="4073400"/>
                  <a:ext cx="188640" cy="281160"/>
                </a:xfrm>
                <a:custGeom>
                  <a:avLst/>
                  <a:gdLst>
                    <a:gd name="textAreaLeft" fmla="*/ 0 w 188640"/>
                    <a:gd name="textAreaRight" fmla="*/ 189000 w 18864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44" name="Freeform 73"/>
                <p:cNvSpPr/>
                <p:nvPr/>
              </p:nvSpPr>
              <p:spPr>
                <a:xfrm rot="2429400">
                  <a:off x="8078760" y="438912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45" name="Freeform 74"/>
                <p:cNvSpPr/>
                <p:nvPr/>
              </p:nvSpPr>
              <p:spPr>
                <a:xfrm rot="2429400">
                  <a:off x="8162280" y="4205520"/>
                  <a:ext cx="190080" cy="281160"/>
                </a:xfrm>
                <a:custGeom>
                  <a:avLst/>
                  <a:gdLst>
                    <a:gd name="textAreaLeft" fmla="*/ 0 w 190080"/>
                    <a:gd name="textAreaRight" fmla="*/ 190440 w 190080"/>
                    <a:gd name="textAreaTop" fmla="*/ 0 h 281160"/>
                    <a:gd name="textAreaBottom" fmla="*/ 281520 h 28116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46" name="Freeform 75"/>
                <p:cNvSpPr/>
                <p:nvPr/>
              </p:nvSpPr>
              <p:spPr>
                <a:xfrm rot="2429400">
                  <a:off x="7324200" y="3846240"/>
                  <a:ext cx="1472040" cy="1142640"/>
                </a:xfrm>
                <a:custGeom>
                  <a:avLst/>
                  <a:gdLst>
                    <a:gd name="textAreaLeft" fmla="*/ 0 w 1472040"/>
                    <a:gd name="textAreaRight" fmla="*/ 1472400 w 1472040"/>
                    <a:gd name="textAreaTop" fmla="*/ 0 h 1142640"/>
                    <a:gd name="textAreaBottom" fmla="*/ 1143000 h 11426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47" name="Group 182"/>
              <p:cNvGrpSpPr/>
              <p:nvPr/>
            </p:nvGrpSpPr>
            <p:grpSpPr>
              <a:xfrm>
                <a:off x="7611120" y="5105520"/>
                <a:ext cx="1532160" cy="1480320"/>
                <a:chOff x="7611120" y="5105520"/>
                <a:chExt cx="1532160" cy="1480320"/>
              </a:xfrm>
            </p:grpSpPr>
            <p:sp>
              <p:nvSpPr>
                <p:cNvPr id="648" name="Freeform 79"/>
                <p:cNvSpPr/>
                <p:nvPr/>
              </p:nvSpPr>
              <p:spPr>
                <a:xfrm rot="19493400">
                  <a:off x="8102160" y="557172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49" name="Freeform 80"/>
                <p:cNvSpPr/>
                <p:nvPr/>
              </p:nvSpPr>
              <p:spPr>
                <a:xfrm rot="19493400">
                  <a:off x="8282880" y="5715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50" name="Freeform 81"/>
                <p:cNvSpPr/>
                <p:nvPr/>
              </p:nvSpPr>
              <p:spPr>
                <a:xfrm rot="19493400">
                  <a:off x="8218440" y="5490000"/>
                  <a:ext cx="131400" cy="195120"/>
                </a:xfrm>
                <a:custGeom>
                  <a:avLst/>
                  <a:gdLst>
                    <a:gd name="textAreaLeft" fmla="*/ 0 w 131400"/>
                    <a:gd name="textAreaRight" fmla="*/ 131760 w 131400"/>
                    <a:gd name="textAreaTop" fmla="*/ 0 h 195120"/>
                    <a:gd name="textAreaBottom" fmla="*/ 195480 h 1951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51" name="Freeform 82"/>
                <p:cNvSpPr/>
                <p:nvPr/>
              </p:nvSpPr>
              <p:spPr>
                <a:xfrm rot="19493400">
                  <a:off x="7782840" y="5358240"/>
                  <a:ext cx="1188000" cy="97416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974160"/>
                    <a:gd name="textAreaBottom" fmla="*/ 974520 h 97416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000"/>
                  </a:schemeClr>
                </a:solidFill>
                <a:ln w="9525">
                  <a:noFill/>
                </a:ln>
                <a:effectLst>
                  <a:glow rad="177840">
                    <a:srgbClr val="d8f2ab">
                      <a:alpha val="11000"/>
                    </a:srgbClr>
                  </a:glow>
                  <a:softEdge rad="2556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652" name="Group 669"/>
            <p:cNvGrpSpPr/>
            <p:nvPr/>
          </p:nvGrpSpPr>
          <p:grpSpPr>
            <a:xfrm>
              <a:off x="0" y="57960"/>
              <a:ext cx="9183960" cy="6799680"/>
              <a:chOff x="0" y="57960"/>
              <a:chExt cx="9183960" cy="6799680"/>
            </a:xfrm>
          </p:grpSpPr>
          <p:grpSp>
            <p:nvGrpSpPr>
              <p:cNvPr id="653" name="Group 32"/>
              <p:cNvGrpSpPr/>
              <p:nvPr/>
            </p:nvGrpSpPr>
            <p:grpSpPr>
              <a:xfrm>
                <a:off x="72000" y="57960"/>
                <a:ext cx="1895400" cy="1689120"/>
                <a:chOff x="72000" y="57960"/>
                <a:chExt cx="1895400" cy="1689120"/>
              </a:xfrm>
            </p:grpSpPr>
            <p:sp>
              <p:nvSpPr>
                <p:cNvPr id="654" name="Freeform 79"/>
                <p:cNvSpPr/>
                <p:nvPr/>
              </p:nvSpPr>
              <p:spPr>
                <a:xfrm rot="20059800">
                  <a:off x="762120" y="59220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55" name="Freeform 80"/>
                <p:cNvSpPr/>
                <p:nvPr/>
              </p:nvSpPr>
              <p:spPr>
                <a:xfrm rot="20059800">
                  <a:off x="1022040" y="8373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56" name="Freeform 81"/>
                <p:cNvSpPr/>
                <p:nvPr/>
              </p:nvSpPr>
              <p:spPr>
                <a:xfrm rot="20059800">
                  <a:off x="956520" y="498960"/>
                  <a:ext cx="199440" cy="295920"/>
                </a:xfrm>
                <a:custGeom>
                  <a:avLst/>
                  <a:gdLst>
                    <a:gd name="textAreaLeft" fmla="*/ 0 w 199440"/>
                    <a:gd name="textAreaRight" fmla="*/ 199800 w 199440"/>
                    <a:gd name="textAreaTop" fmla="*/ 0 h 295920"/>
                    <a:gd name="textAreaBottom" fmla="*/ 296280 h 29592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57" name="Freeform 82"/>
                <p:cNvSpPr/>
                <p:nvPr/>
              </p:nvSpPr>
              <p:spPr>
                <a:xfrm rot="20710200">
                  <a:off x="214200" y="241920"/>
                  <a:ext cx="1611000" cy="1320840"/>
                </a:xfrm>
                <a:custGeom>
                  <a:avLst/>
                  <a:gdLst>
                    <a:gd name="textAreaLeft" fmla="*/ 0 w 1611000"/>
                    <a:gd name="textAreaRight" fmla="*/ 1611360 w 1611000"/>
                    <a:gd name="textAreaTop" fmla="*/ 0 h 1320840"/>
                    <a:gd name="textAreaBottom" fmla="*/ 1321200 h 132084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58" name="Group 48"/>
              <p:cNvGrpSpPr/>
              <p:nvPr/>
            </p:nvGrpSpPr>
            <p:grpSpPr>
              <a:xfrm>
                <a:off x="7238880" y="457200"/>
                <a:ext cx="1316520" cy="1236960"/>
                <a:chOff x="7238880" y="457200"/>
                <a:chExt cx="1316520" cy="1236960"/>
              </a:xfrm>
            </p:grpSpPr>
            <p:sp>
              <p:nvSpPr>
                <p:cNvPr id="659" name="Freeform 86"/>
                <p:cNvSpPr/>
                <p:nvPr/>
              </p:nvSpPr>
              <p:spPr>
                <a:xfrm rot="1420200">
                  <a:off x="7872480" y="730440"/>
                  <a:ext cx="126000" cy="187560"/>
                </a:xfrm>
                <a:custGeom>
                  <a:avLst/>
                  <a:gdLst>
                    <a:gd name="textAreaLeft" fmla="*/ 0 w 126000"/>
                    <a:gd name="textAreaRight" fmla="*/ 126360 w 12600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60" name="Freeform 87"/>
                <p:cNvSpPr/>
                <p:nvPr/>
              </p:nvSpPr>
              <p:spPr>
                <a:xfrm rot="1420200">
                  <a:off x="7953840" y="9399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61" name="Freeform 88"/>
                <p:cNvSpPr/>
                <p:nvPr/>
              </p:nvSpPr>
              <p:spPr>
                <a:xfrm rot="1420200">
                  <a:off x="7996680" y="784800"/>
                  <a:ext cx="124920" cy="187560"/>
                </a:xfrm>
                <a:custGeom>
                  <a:avLst/>
                  <a:gdLst>
                    <a:gd name="textAreaLeft" fmla="*/ 0 w 124920"/>
                    <a:gd name="textAreaRight" fmla="*/ 125280 w 124920"/>
                    <a:gd name="textAreaTop" fmla="*/ 0 h 187560"/>
                    <a:gd name="textAreaBottom" fmla="*/ 187920 h 18756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62" name="Freeform 89"/>
                <p:cNvSpPr/>
                <p:nvPr/>
              </p:nvSpPr>
              <p:spPr>
                <a:xfrm rot="1420200">
                  <a:off x="7373880" y="629640"/>
                  <a:ext cx="1046160" cy="892080"/>
                </a:xfrm>
                <a:custGeom>
                  <a:avLst/>
                  <a:gdLst>
                    <a:gd name="textAreaLeft" fmla="*/ 0 w 1046160"/>
                    <a:gd name="textAreaRight" fmla="*/ 1046520 w 1046160"/>
                    <a:gd name="textAreaTop" fmla="*/ 0 h 892080"/>
                    <a:gd name="textAreaBottom" fmla="*/ 892440 h 89208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sp>
            <p:nvSpPr>
              <p:cNvPr id="663" name="Freeform 73"/>
              <p:cNvSpPr/>
              <p:nvPr/>
            </p:nvSpPr>
            <p:spPr>
              <a:xfrm rot="1542600">
                <a:off x="7058160" y="3702600"/>
                <a:ext cx="360" cy="1440"/>
              </a:xfrm>
              <a:custGeom>
                <a:avLst/>
                <a:gdLst>
                  <a:gd name="textAreaLeft" fmla="*/ 0 w 360"/>
                  <a:gd name="textAreaRight" fmla="*/ 720 w 360"/>
                  <a:gd name="textAreaTop" fmla="*/ 0 h 1440"/>
                  <a:gd name="textAreaBottom" fmla="*/ 1800 h 1440"/>
                </a:gdLst>
                <a:ahLst/>
                <a:rect l="textAreaLeft" t="textAreaTop" r="textAreaRight" b="textAreaBottom"/>
                <a:pathLst>
                  <a:path w="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numCol="1" spcCol="0" tIns="720" bIns="720" anchor="t">
                <a:noAutofit/>
              </a:bodyPr>
              <a:p>
                <a:pPr>
                  <a:lnSpc>
                    <a:spcPct val="100000"/>
                  </a:lnSpc>
                </a:pPr>
                <a:endParaRPr b="0" lang="en-US" sz="1800" spc="-1" strike="noStrike">
                  <a:solidFill>
                    <a:srgbClr val="000000"/>
                  </a:solidFill>
                  <a:latin typeface="Verdana"/>
                </a:endParaRPr>
              </a:p>
            </p:txBody>
          </p:sp>
          <p:grpSp>
            <p:nvGrpSpPr>
              <p:cNvPr id="664" name="Group 63"/>
              <p:cNvGrpSpPr/>
              <p:nvPr/>
            </p:nvGrpSpPr>
            <p:grpSpPr>
              <a:xfrm>
                <a:off x="7833240" y="4216320"/>
                <a:ext cx="1350720" cy="1224000"/>
                <a:chOff x="7833240" y="4216320"/>
                <a:chExt cx="1350720" cy="1224000"/>
              </a:xfrm>
            </p:grpSpPr>
            <p:sp>
              <p:nvSpPr>
                <p:cNvPr id="665" name="Freeform 79"/>
                <p:cNvSpPr/>
                <p:nvPr/>
              </p:nvSpPr>
              <p:spPr>
                <a:xfrm rot="1645200">
                  <a:off x="8360280" y="488556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66" name="Freeform 80"/>
                <p:cNvSpPr/>
                <p:nvPr/>
              </p:nvSpPr>
              <p:spPr>
                <a:xfrm rot="1645200">
                  <a:off x="8433360" y="5093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67" name="Freeform 81"/>
                <p:cNvSpPr/>
                <p:nvPr/>
              </p:nvSpPr>
              <p:spPr>
                <a:xfrm rot="1645200">
                  <a:off x="8479080" y="4947120"/>
                  <a:ext cx="123840" cy="18360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600"/>
                    <a:gd name="textAreaBottom" fmla="*/ 183960 h 183600"/>
                  </a:gdLst>
                  <a:ahLst/>
                  <a:rect l="textAreaLeft" t="textAreaTop" r="textAreaRight" b="textAreaBottom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68" name="Freeform 82"/>
                <p:cNvSpPr/>
                <p:nvPr/>
              </p:nvSpPr>
              <p:spPr>
                <a:xfrm rot="20491200">
                  <a:off x="7949520" y="4369680"/>
                  <a:ext cx="1117800" cy="916920"/>
                </a:xfrm>
                <a:custGeom>
                  <a:avLst/>
                  <a:gdLst>
                    <a:gd name="textAreaLeft" fmla="*/ 0 w 1117800"/>
                    <a:gd name="textAreaRight" fmla="*/ 1118160 w 1117800"/>
                    <a:gd name="textAreaTop" fmla="*/ 0 h 916920"/>
                    <a:gd name="textAreaBottom" fmla="*/ 917280 h 916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69" name="Group 87"/>
              <p:cNvGrpSpPr/>
              <p:nvPr/>
            </p:nvGrpSpPr>
            <p:grpSpPr>
              <a:xfrm>
                <a:off x="0" y="5334120"/>
                <a:ext cx="1188000" cy="1523520"/>
                <a:chOff x="0" y="5334120"/>
                <a:chExt cx="1188000" cy="1523520"/>
              </a:xfrm>
            </p:grpSpPr>
            <p:sp>
              <p:nvSpPr>
                <p:cNvPr id="670" name="Freeform 21"/>
                <p:cNvSpPr/>
                <p:nvPr/>
              </p:nvSpPr>
              <p:spPr>
                <a:xfrm>
                  <a:off x="374040" y="5703840"/>
                  <a:ext cx="21600" cy="305280"/>
                </a:xfrm>
                <a:custGeom>
                  <a:avLst/>
                  <a:gdLst>
                    <a:gd name="textAreaLeft" fmla="*/ 0 w 21600"/>
                    <a:gd name="textAreaRight" fmla="*/ 21960 w 21600"/>
                    <a:gd name="textAreaTop" fmla="*/ 0 h 305280"/>
                    <a:gd name="textAreaBottom" fmla="*/ 305640 h 305280"/>
                  </a:gdLst>
                  <a:ahLst/>
                  <a:rect l="textAreaLeft" t="textAreaTop" r="textAreaRight" b="textAreaBottom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71" name="Freeform 22"/>
                <p:cNvSpPr/>
                <p:nvPr/>
              </p:nvSpPr>
              <p:spPr>
                <a:xfrm>
                  <a:off x="392040" y="601560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72" name="Freeform 23"/>
                <p:cNvSpPr/>
                <p:nvPr/>
              </p:nvSpPr>
              <p:spPr>
                <a:xfrm>
                  <a:off x="406080" y="5882760"/>
                  <a:ext cx="277200" cy="134280"/>
                </a:xfrm>
                <a:custGeom>
                  <a:avLst/>
                  <a:gdLst>
                    <a:gd name="textAreaLeft" fmla="*/ 0 w 277200"/>
                    <a:gd name="textAreaRight" fmla="*/ 277560 w 277200"/>
                    <a:gd name="textAreaTop" fmla="*/ 0 h 134280"/>
                    <a:gd name="textAreaBottom" fmla="*/ 134640 h 134280"/>
                  </a:gdLst>
                  <a:ahLst/>
                  <a:rect l="textAreaLeft" t="textAreaTop" r="textAreaRight" b="textAreaBottom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73" name="Freeform 24"/>
                <p:cNvSpPr/>
                <p:nvPr/>
              </p:nvSpPr>
              <p:spPr>
                <a:xfrm>
                  <a:off x="0" y="5334120"/>
                  <a:ext cx="1188000" cy="1523520"/>
                </a:xfrm>
                <a:custGeom>
                  <a:avLst/>
                  <a:gdLst>
                    <a:gd name="textAreaLeft" fmla="*/ 0 w 1188000"/>
                    <a:gd name="textAreaRight" fmla="*/ 1188360 w 1188000"/>
                    <a:gd name="textAreaTop" fmla="*/ 0 h 1523520"/>
                    <a:gd name="textAreaBottom" fmla="*/ 1523880 h 1523520"/>
                  </a:gdLst>
                  <a:ahLst/>
                  <a:rect l="textAreaLeft" t="textAreaTop" r="textAreaRight" b="textAreaBottom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74" name="Group 92"/>
              <p:cNvGrpSpPr/>
              <p:nvPr/>
            </p:nvGrpSpPr>
            <p:grpSpPr>
              <a:xfrm>
                <a:off x="0" y="2846520"/>
                <a:ext cx="930240" cy="1301400"/>
                <a:chOff x="0" y="2846520"/>
                <a:chExt cx="930240" cy="1301400"/>
              </a:xfrm>
            </p:grpSpPr>
            <p:sp>
              <p:nvSpPr>
                <p:cNvPr id="675" name="Freeform 49"/>
                <p:cNvSpPr/>
                <p:nvPr/>
              </p:nvSpPr>
              <p:spPr>
                <a:xfrm>
                  <a:off x="0" y="3446280"/>
                  <a:ext cx="84240" cy="131400"/>
                </a:xfrm>
                <a:custGeom>
                  <a:avLst/>
                  <a:gdLst>
                    <a:gd name="textAreaLeft" fmla="*/ 0 w 84240"/>
                    <a:gd name="textAreaRight" fmla="*/ 84600 w 84240"/>
                    <a:gd name="textAreaTop" fmla="*/ 0 h 131400"/>
                    <a:gd name="textAreaBottom" fmla="*/ 131760 h 131400"/>
                  </a:gdLst>
                  <a:ahLst/>
                  <a:rect l="textAreaLeft" t="textAreaTop" r="textAreaRight" b="textAreaBottom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76" name="Freeform 50"/>
                <p:cNvSpPr/>
                <p:nvPr/>
              </p:nvSpPr>
              <p:spPr>
                <a:xfrm>
                  <a:off x="87120" y="3585240"/>
                  <a:ext cx="360" cy="21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2160"/>
                    <a:gd name="textAreaBottom" fmla="*/ 2520 h 21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1080" bIns="108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77" name="Freeform 51"/>
                <p:cNvSpPr/>
                <p:nvPr/>
              </p:nvSpPr>
              <p:spPr>
                <a:xfrm>
                  <a:off x="101160" y="3256200"/>
                  <a:ext cx="215640" cy="321480"/>
                </a:xfrm>
                <a:custGeom>
                  <a:avLst/>
                  <a:gdLst>
                    <a:gd name="textAreaLeft" fmla="*/ 0 w 215640"/>
                    <a:gd name="textAreaRight" fmla="*/ 216000 w 215640"/>
                    <a:gd name="textAreaTop" fmla="*/ 0 h 321480"/>
                    <a:gd name="textAreaBottom" fmla="*/ 321840 h 321480"/>
                  </a:gdLst>
                  <a:ahLst/>
                  <a:rect l="textAreaLeft" t="textAreaTop" r="textAreaRight" b="textAreaBottom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78" name="Freeform 52"/>
                <p:cNvSpPr/>
                <p:nvPr/>
              </p:nvSpPr>
              <p:spPr>
                <a:xfrm>
                  <a:off x="0" y="2846520"/>
                  <a:ext cx="930240" cy="1301400"/>
                </a:xfrm>
                <a:custGeom>
                  <a:avLst/>
                  <a:gdLst>
                    <a:gd name="textAreaLeft" fmla="*/ 0 w 930240"/>
                    <a:gd name="textAreaRight" fmla="*/ 930600 w 930240"/>
                    <a:gd name="textAreaTop" fmla="*/ 0 h 1301400"/>
                    <a:gd name="textAreaBottom" fmla="*/ 1301760 h 1301400"/>
                  </a:gdLst>
                  <a:ahLst/>
                  <a:rect l="textAreaLeft" t="textAreaTop" r="textAreaRight" b="textAreaBottom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16000"/>
                    </a:srgbClr>
                  </a:solidFill>
                  <a:round/>
                </a:ln>
                <a:effectLst>
                  <a:glow rad="63360">
                    <a:srgbClr val="d8f2ab">
                      <a:alpha val="16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79" name="Group 97"/>
              <p:cNvGrpSpPr/>
              <p:nvPr/>
            </p:nvGrpSpPr>
            <p:grpSpPr>
              <a:xfrm>
                <a:off x="4876920" y="5704560"/>
                <a:ext cx="1752120" cy="1153080"/>
                <a:chOff x="4876920" y="5704560"/>
                <a:chExt cx="1752120" cy="1153080"/>
              </a:xfrm>
            </p:grpSpPr>
            <p:sp>
              <p:nvSpPr>
                <p:cNvPr id="680" name="Freeform 28"/>
                <p:cNvSpPr/>
                <p:nvPr/>
              </p:nvSpPr>
              <p:spPr>
                <a:xfrm>
                  <a:off x="5598720" y="6247800"/>
                  <a:ext cx="15120" cy="384120"/>
                </a:xfrm>
                <a:custGeom>
                  <a:avLst/>
                  <a:gdLst>
                    <a:gd name="textAreaLeft" fmla="*/ 0 w 15120"/>
                    <a:gd name="textAreaRight" fmla="*/ 15480 w 15120"/>
                    <a:gd name="textAreaTop" fmla="*/ 0 h 384120"/>
                    <a:gd name="textAreaBottom" fmla="*/ 384480 h 384120"/>
                  </a:gdLst>
                  <a:ahLst/>
                  <a:rect l="textAreaLeft" t="textAreaTop" r="textAreaRight" b="textAreaBottom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81" name="Freeform 29"/>
                <p:cNvSpPr/>
                <p:nvPr/>
              </p:nvSpPr>
              <p:spPr>
                <a:xfrm>
                  <a:off x="5609880" y="6641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82" name="Freeform 30"/>
                <p:cNvSpPr/>
                <p:nvPr/>
              </p:nvSpPr>
              <p:spPr>
                <a:xfrm>
                  <a:off x="5627880" y="6482520"/>
                  <a:ext cx="352800" cy="160560"/>
                </a:xfrm>
                <a:custGeom>
                  <a:avLst/>
                  <a:gdLst>
                    <a:gd name="textAreaLeft" fmla="*/ 0 w 352800"/>
                    <a:gd name="textAreaRight" fmla="*/ 353160 w 352800"/>
                    <a:gd name="textAreaTop" fmla="*/ 0 h 160560"/>
                    <a:gd name="textAreaBottom" fmla="*/ 160920 h 160560"/>
                  </a:gdLst>
                  <a:ahLst/>
                  <a:rect l="textAreaLeft" t="textAreaTop" r="textAreaRight" b="textAreaBottom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83" name="Freeform 31"/>
                <p:cNvSpPr/>
                <p:nvPr/>
              </p:nvSpPr>
              <p:spPr>
                <a:xfrm>
                  <a:off x="4876920" y="5704560"/>
                  <a:ext cx="1752120" cy="1153080"/>
                </a:xfrm>
                <a:custGeom>
                  <a:avLst/>
                  <a:gdLst>
                    <a:gd name="textAreaLeft" fmla="*/ 0 w 1752120"/>
                    <a:gd name="textAreaRight" fmla="*/ 1752480 w 1752120"/>
                    <a:gd name="textAreaTop" fmla="*/ 0 h 1153080"/>
                    <a:gd name="textAreaBottom" fmla="*/ 1153440 h 1153080"/>
                  </a:gdLst>
                  <a:ahLst/>
                  <a:rect l="textAreaLeft" t="textAreaTop" r="textAreaRight" b="textAreaBottom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</a:ln>
                <a:effectLst>
                  <a:glow rad="63360">
                    <a:srgbClr val="d8f2ab">
                      <a:alpha val="11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84" name="Group 102"/>
              <p:cNvGrpSpPr/>
              <p:nvPr/>
            </p:nvGrpSpPr>
            <p:grpSpPr>
              <a:xfrm>
                <a:off x="7848720" y="1523880"/>
                <a:ext cx="1294920" cy="1685160"/>
                <a:chOff x="7848720" y="1523880"/>
                <a:chExt cx="1294920" cy="1685160"/>
              </a:xfrm>
            </p:grpSpPr>
            <p:sp>
              <p:nvSpPr>
                <p:cNvPr id="685" name="Freeform 70"/>
                <p:cNvSpPr/>
                <p:nvPr/>
              </p:nvSpPr>
              <p:spPr>
                <a:xfrm>
                  <a:off x="8457120" y="1992240"/>
                  <a:ext cx="296280" cy="194760"/>
                </a:xfrm>
                <a:custGeom>
                  <a:avLst/>
                  <a:gdLst>
                    <a:gd name="textAreaLeft" fmla="*/ 0 w 296280"/>
                    <a:gd name="textAreaRight" fmla="*/ 296640 w 296280"/>
                    <a:gd name="textAreaTop" fmla="*/ 0 h 194760"/>
                    <a:gd name="textAreaBottom" fmla="*/ 195120 h 19476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86" name="Freeform 71"/>
                <p:cNvSpPr/>
                <p:nvPr/>
              </p:nvSpPr>
              <p:spPr>
                <a:xfrm>
                  <a:off x="8757720" y="21952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87" name="Freeform 72"/>
                <p:cNvSpPr/>
                <p:nvPr/>
              </p:nvSpPr>
              <p:spPr>
                <a:xfrm>
                  <a:off x="8769240" y="1832400"/>
                  <a:ext cx="65880" cy="350640"/>
                </a:xfrm>
                <a:custGeom>
                  <a:avLst/>
                  <a:gdLst>
                    <a:gd name="textAreaLeft" fmla="*/ 0 w 65880"/>
                    <a:gd name="textAreaRight" fmla="*/ 66240 w 65880"/>
                    <a:gd name="textAreaTop" fmla="*/ 0 h 350640"/>
                    <a:gd name="textAreaBottom" fmla="*/ 351000 h 35064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88" name="Freeform 73"/>
                <p:cNvSpPr/>
                <p:nvPr/>
              </p:nvSpPr>
              <p:spPr>
                <a:xfrm>
                  <a:off x="7848720" y="1523880"/>
                  <a:ext cx="1294920" cy="1685160"/>
                </a:xfrm>
                <a:custGeom>
                  <a:avLst/>
                  <a:gdLst>
                    <a:gd name="textAreaLeft" fmla="*/ 0 w 1294920"/>
                    <a:gd name="textAreaRight" fmla="*/ 1295280 w 1294920"/>
                    <a:gd name="textAreaTop" fmla="*/ 0 h 1685160"/>
                    <a:gd name="textAreaBottom" fmla="*/ 1685520 h 168516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0">
                  <a:noFill/>
                </a:ln>
                <a:effectLst>
                  <a:glow rad="38160">
                    <a:srgbClr val="def4b9">
                      <a:alpha val="15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689" name="Group 112"/>
              <p:cNvGrpSpPr/>
              <p:nvPr/>
            </p:nvGrpSpPr>
            <p:grpSpPr>
              <a:xfrm>
                <a:off x="7679520" y="5943600"/>
                <a:ext cx="1331280" cy="914040"/>
                <a:chOff x="7679520" y="5943600"/>
                <a:chExt cx="1331280" cy="914040"/>
              </a:xfrm>
            </p:grpSpPr>
            <p:sp>
              <p:nvSpPr>
                <p:cNvPr id="690" name="Freeform 35"/>
                <p:cNvSpPr/>
                <p:nvPr/>
              </p:nvSpPr>
              <p:spPr>
                <a:xfrm>
                  <a:off x="7679520" y="6346080"/>
                  <a:ext cx="201960" cy="95040"/>
                </a:xfrm>
                <a:custGeom>
                  <a:avLst/>
                  <a:gdLst>
                    <a:gd name="textAreaLeft" fmla="*/ 0 w 201960"/>
                    <a:gd name="textAreaRight" fmla="*/ 202320 w 201960"/>
                    <a:gd name="textAreaTop" fmla="*/ 0 h 95040"/>
                    <a:gd name="textAreaBottom" fmla="*/ 95400 h 95040"/>
                  </a:gdLst>
                  <a:ahLst/>
                  <a:rect l="textAreaLeft" t="textAreaTop" r="textAreaRight" b="textAreaBottom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91" name="Freeform 36"/>
                <p:cNvSpPr/>
                <p:nvPr/>
              </p:nvSpPr>
              <p:spPr>
                <a:xfrm>
                  <a:off x="7884360" y="6446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92" name="Freeform 37"/>
                <p:cNvSpPr/>
                <p:nvPr/>
              </p:nvSpPr>
              <p:spPr>
                <a:xfrm>
                  <a:off x="7889040" y="6215040"/>
                  <a:ext cx="14040" cy="221040"/>
                </a:xfrm>
                <a:custGeom>
                  <a:avLst/>
                  <a:gdLst>
                    <a:gd name="textAreaLeft" fmla="*/ 0 w 14040"/>
                    <a:gd name="textAreaRight" fmla="*/ 14400 w 14040"/>
                    <a:gd name="textAreaTop" fmla="*/ 0 h 221040"/>
                    <a:gd name="textAreaBottom" fmla="*/ 221400 h 221040"/>
                  </a:gdLst>
                  <a:ahLst/>
                  <a:rect l="textAreaLeft" t="textAreaTop" r="textAreaRight" b="textAreaBottom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93" name="Freeform 38"/>
                <p:cNvSpPr/>
                <p:nvPr/>
              </p:nvSpPr>
              <p:spPr>
                <a:xfrm>
                  <a:off x="7920720" y="5943600"/>
                  <a:ext cx="1090080" cy="914040"/>
                </a:xfrm>
                <a:custGeom>
                  <a:avLst/>
                  <a:gdLst>
                    <a:gd name="textAreaLeft" fmla="*/ 0 w 1090080"/>
                    <a:gd name="textAreaRight" fmla="*/ 1090440 w 1090080"/>
                    <a:gd name="textAreaTop" fmla="*/ 0 h 914040"/>
                    <a:gd name="textAreaBottom" fmla="*/ 914400 h 914040"/>
                  </a:gdLst>
                  <a:ahLst/>
                  <a:rect l="textAreaLeft" t="textAreaTop" r="textAreaRight" b="textAreaBottom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8000"/>
                  </a:schemeClr>
                </a:solidFill>
                <a:ln w="9525">
                  <a:noFill/>
                </a:ln>
                <a:effectLst>
                  <a:glow rad="38160">
                    <a:srgbClr val="d8f2ab">
                      <a:alpha val="19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  <p:grpSp>
          <p:nvGrpSpPr>
            <p:cNvPr id="694" name="Group 715"/>
            <p:cNvGrpSpPr/>
            <p:nvPr/>
          </p:nvGrpSpPr>
          <p:grpSpPr>
            <a:xfrm>
              <a:off x="0" y="0"/>
              <a:ext cx="9211680" cy="6828840"/>
              <a:chOff x="0" y="0"/>
              <a:chExt cx="9211680" cy="6828840"/>
            </a:xfrm>
          </p:grpSpPr>
          <p:grpSp>
            <p:nvGrpSpPr>
              <p:cNvPr id="695" name="Group 129"/>
              <p:cNvGrpSpPr/>
              <p:nvPr/>
            </p:nvGrpSpPr>
            <p:grpSpPr>
              <a:xfrm>
                <a:off x="7696080" y="2819880"/>
                <a:ext cx="1404000" cy="3467880"/>
                <a:chOff x="7696080" y="2819880"/>
                <a:chExt cx="1404000" cy="3467880"/>
              </a:xfrm>
            </p:grpSpPr>
            <p:sp>
              <p:nvSpPr>
                <p:cNvPr id="696" name="Freeform 86"/>
                <p:cNvSpPr/>
                <p:nvPr/>
              </p:nvSpPr>
              <p:spPr>
                <a:xfrm rot="20119200">
                  <a:off x="8078760" y="3112920"/>
                  <a:ext cx="110520" cy="164520"/>
                </a:xfrm>
                <a:custGeom>
                  <a:avLst/>
                  <a:gdLst>
                    <a:gd name="textAreaLeft" fmla="*/ 0 w 110520"/>
                    <a:gd name="textAreaRight" fmla="*/ 110880 w 11052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97" name="Freeform 87"/>
                <p:cNvSpPr/>
                <p:nvPr/>
              </p:nvSpPr>
              <p:spPr>
                <a:xfrm rot="20119200">
                  <a:off x="8220600" y="32497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98" name="Freeform 88"/>
                <p:cNvSpPr/>
                <p:nvPr/>
              </p:nvSpPr>
              <p:spPr>
                <a:xfrm rot="20119200">
                  <a:off x="8187120" y="3063240"/>
                  <a:ext cx="109440" cy="164520"/>
                </a:xfrm>
                <a:custGeom>
                  <a:avLst/>
                  <a:gdLst>
                    <a:gd name="textAreaLeft" fmla="*/ 0 w 109440"/>
                    <a:gd name="textAreaRight" fmla="*/ 109800 w 109440"/>
                    <a:gd name="textAreaTop" fmla="*/ 0 h 164520"/>
                    <a:gd name="textAreaBottom" fmla="*/ 164880 h 164520"/>
                  </a:gdLst>
                  <a:ahLst/>
                  <a:rect l="textAreaLeft" t="textAreaTop" r="textAreaRight" b="textAreaBottom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699" name="Freeform 89"/>
                <p:cNvSpPr/>
                <p:nvPr/>
              </p:nvSpPr>
              <p:spPr>
                <a:xfrm rot="20119200">
                  <a:off x="7817400" y="2975400"/>
                  <a:ext cx="917640" cy="782640"/>
                </a:xfrm>
                <a:custGeom>
                  <a:avLst/>
                  <a:gdLst>
                    <a:gd name="textAreaLeft" fmla="*/ 0 w 917640"/>
                    <a:gd name="textAreaRight" fmla="*/ 918000 w 917640"/>
                    <a:gd name="textAreaTop" fmla="*/ 0 h 782640"/>
                    <a:gd name="textAreaBottom" fmla="*/ 783000 h 78264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</a:ln>
                <a:effectLst>
                  <a:glow rad="50760">
                    <a:srgbClr val="d8f2ab">
                      <a:alpha val="33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00" name="Freeform 89"/>
                <p:cNvSpPr/>
                <p:nvPr/>
              </p:nvSpPr>
              <p:spPr>
                <a:xfrm rot="823200">
                  <a:off x="7924680" y="5250240"/>
                  <a:ext cx="1081440" cy="922320"/>
                </a:xfrm>
                <a:custGeom>
                  <a:avLst/>
                  <a:gdLst>
                    <a:gd name="textAreaLeft" fmla="*/ 0 w 1081440"/>
                    <a:gd name="textAreaRight" fmla="*/ 1081800 w 1081440"/>
                    <a:gd name="textAreaTop" fmla="*/ 0 h 922320"/>
                    <a:gd name="textAreaBottom" fmla="*/ 922680 h 922320"/>
                  </a:gdLst>
                  <a:ahLst/>
                  <a:rect l="textAreaLeft" t="textAreaTop" r="textAreaRight" b="textAreaBottom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701" name="Group 134"/>
              <p:cNvGrpSpPr/>
              <p:nvPr/>
            </p:nvGrpSpPr>
            <p:grpSpPr>
              <a:xfrm>
                <a:off x="6855120" y="5524920"/>
                <a:ext cx="1110600" cy="1303920"/>
                <a:chOff x="6855120" y="5524920"/>
                <a:chExt cx="1110600" cy="1303920"/>
              </a:xfrm>
            </p:grpSpPr>
            <p:sp>
              <p:nvSpPr>
                <p:cNvPr id="702" name="Freeform 80"/>
                <p:cNvSpPr/>
                <p:nvPr/>
              </p:nvSpPr>
              <p:spPr>
                <a:xfrm rot="1992600">
                  <a:off x="7715520" y="55249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03" name="Freeform 82"/>
                <p:cNvSpPr/>
                <p:nvPr/>
              </p:nvSpPr>
              <p:spPr>
                <a:xfrm rot="592800">
                  <a:off x="6917040" y="5941080"/>
                  <a:ext cx="986400" cy="808920"/>
                </a:xfrm>
                <a:custGeom>
                  <a:avLst/>
                  <a:gdLst>
                    <a:gd name="textAreaLeft" fmla="*/ 0 w 986400"/>
                    <a:gd name="textAreaRight" fmla="*/ 986760 w 986400"/>
                    <a:gd name="textAreaTop" fmla="*/ 0 h 808920"/>
                    <a:gd name="textAreaBottom" fmla="*/ 809280 h 808920"/>
                  </a:gdLst>
                  <a:ahLst/>
                  <a:rect l="textAreaLeft" t="textAreaTop" r="textAreaRight" b="textAreaBottom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rgbClr val="66822d">
                      <a:lumMod val="60000"/>
                      <a:lumOff val="40000"/>
                      <a:alpha val="9000"/>
                    </a:srgbClr>
                  </a:solidFill>
                  <a:round/>
                </a:ln>
                <a:effectLst>
                  <a:glow rad="63360">
                    <a:srgbClr val="abcb6a">
                      <a:alpha val="2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704" name="Group 154"/>
              <p:cNvGrpSpPr/>
              <p:nvPr/>
            </p:nvGrpSpPr>
            <p:grpSpPr>
              <a:xfrm>
                <a:off x="6318000" y="1055160"/>
                <a:ext cx="1840320" cy="1753560"/>
                <a:chOff x="6318000" y="1055160"/>
                <a:chExt cx="1840320" cy="1753560"/>
              </a:xfrm>
            </p:grpSpPr>
            <p:sp>
              <p:nvSpPr>
                <p:cNvPr id="705" name="Freeform 72"/>
                <p:cNvSpPr/>
                <p:nvPr/>
              </p:nvSpPr>
              <p:spPr>
                <a:xfrm rot="2047800">
                  <a:off x="7163280" y="1588320"/>
                  <a:ext cx="186840" cy="278280"/>
                </a:xfrm>
                <a:custGeom>
                  <a:avLst/>
                  <a:gdLst>
                    <a:gd name="textAreaLeft" fmla="*/ 0 w 186840"/>
                    <a:gd name="textAreaRight" fmla="*/ 187200 w 18684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06" name="Freeform 73"/>
                <p:cNvSpPr/>
                <p:nvPr/>
              </p:nvSpPr>
              <p:spPr>
                <a:xfrm rot="2047800">
                  <a:off x="7253280" y="1901880"/>
                  <a:ext cx="360" cy="108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1080"/>
                    <a:gd name="textAreaBottom" fmla="*/ 1440 h 108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720" bIns="72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07" name="Freeform 74"/>
                <p:cNvSpPr/>
                <p:nvPr/>
              </p:nvSpPr>
              <p:spPr>
                <a:xfrm rot="2047800">
                  <a:off x="7329600" y="1701360"/>
                  <a:ext cx="188280" cy="278280"/>
                </a:xfrm>
                <a:custGeom>
                  <a:avLst/>
                  <a:gdLst>
                    <a:gd name="textAreaLeft" fmla="*/ 0 w 188280"/>
                    <a:gd name="textAreaRight" fmla="*/ 188640 w 188280"/>
                    <a:gd name="textAreaTop" fmla="*/ 0 h 278280"/>
                    <a:gd name="textAreaBottom" fmla="*/ 278640 h 27828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08" name="Freeform 75"/>
                <p:cNvSpPr/>
                <p:nvPr/>
              </p:nvSpPr>
              <p:spPr>
                <a:xfrm rot="2047800">
                  <a:off x="6509520" y="1366200"/>
                  <a:ext cx="1456920" cy="1130760"/>
                </a:xfrm>
                <a:custGeom>
                  <a:avLst/>
                  <a:gdLst>
                    <a:gd name="textAreaLeft" fmla="*/ 0 w 1456920"/>
                    <a:gd name="textAreaRight" fmla="*/ 1457280 w 1456920"/>
                    <a:gd name="textAreaTop" fmla="*/ 0 h 1130760"/>
                    <a:gd name="textAreaBottom" fmla="*/ 1131120 h 113076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rgbClr val="beea73">
                      <a:lumMod val="60000"/>
                      <a:lumOff val="40000"/>
                      <a:alpha val="19000"/>
                    </a:srgbClr>
                  </a:solidFill>
                  <a:round/>
                </a:ln>
                <a:effectLst>
                  <a:glow rad="63360">
                    <a:srgbClr val="d8f2ab">
                      <a:alpha val="18000"/>
                    </a:srgbClr>
                  </a:glow>
                  <a:softEdge rad="12600"/>
                </a:effectLst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709" name="Group 164"/>
              <p:cNvGrpSpPr/>
              <p:nvPr/>
            </p:nvGrpSpPr>
            <p:grpSpPr>
              <a:xfrm>
                <a:off x="8126280" y="3738240"/>
                <a:ext cx="1085400" cy="915840"/>
                <a:chOff x="8126280" y="3738240"/>
                <a:chExt cx="1085400" cy="915840"/>
              </a:xfrm>
            </p:grpSpPr>
            <p:sp>
              <p:nvSpPr>
                <p:cNvPr id="710" name="Freeform 72"/>
                <p:cNvSpPr/>
                <p:nvPr/>
              </p:nvSpPr>
              <p:spPr>
                <a:xfrm rot="20119800">
                  <a:off x="8498160" y="4024080"/>
                  <a:ext cx="123120" cy="183240"/>
                </a:xfrm>
                <a:custGeom>
                  <a:avLst/>
                  <a:gdLst>
                    <a:gd name="textAreaLeft" fmla="*/ 0 w 123120"/>
                    <a:gd name="textAreaRight" fmla="*/ 123480 w 12312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11" name="Freeform 73"/>
                <p:cNvSpPr/>
                <p:nvPr/>
              </p:nvSpPr>
              <p:spPr>
                <a:xfrm rot="20119800">
                  <a:off x="8657280" y="417708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12" name="Freeform 74"/>
                <p:cNvSpPr/>
                <p:nvPr/>
              </p:nvSpPr>
              <p:spPr>
                <a:xfrm rot="20119800">
                  <a:off x="8618400" y="3968640"/>
                  <a:ext cx="123840" cy="183240"/>
                </a:xfrm>
                <a:custGeom>
                  <a:avLst/>
                  <a:gdLst>
                    <a:gd name="textAreaLeft" fmla="*/ 0 w 123840"/>
                    <a:gd name="textAreaRight" fmla="*/ 124200 w 123840"/>
                    <a:gd name="textAreaTop" fmla="*/ 0 h 183240"/>
                    <a:gd name="textAreaBottom" fmla="*/ 183600 h 183240"/>
                  </a:gdLst>
                  <a:ahLst/>
                  <a:rect l="textAreaLeft" t="textAreaTop" r="textAreaRight" b="textAreaBottom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13" name="Freeform 75"/>
                <p:cNvSpPr/>
                <p:nvPr/>
              </p:nvSpPr>
              <p:spPr>
                <a:xfrm rot="20933400">
                  <a:off x="8188920" y="3823560"/>
                  <a:ext cx="959760" cy="744840"/>
                </a:xfrm>
                <a:custGeom>
                  <a:avLst/>
                  <a:gdLst>
                    <a:gd name="textAreaLeft" fmla="*/ 0 w 959760"/>
                    <a:gd name="textAreaRight" fmla="*/ 960120 w 959760"/>
                    <a:gd name="textAreaTop" fmla="*/ 0 h 744840"/>
                    <a:gd name="textAreaBottom" fmla="*/ 745200 h 744840"/>
                  </a:gdLst>
                  <a:ahLst/>
                  <a:rect l="textAreaLeft" t="textAreaTop" r="textAreaRight" b="textAreaBottom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714" name="Group 48"/>
              <p:cNvGrpSpPr/>
              <p:nvPr/>
            </p:nvGrpSpPr>
            <p:grpSpPr>
              <a:xfrm>
                <a:off x="0" y="685800"/>
                <a:ext cx="1312560" cy="1509120"/>
                <a:chOff x="0" y="685800"/>
                <a:chExt cx="1312560" cy="1509120"/>
              </a:xfrm>
            </p:grpSpPr>
            <p:sp>
              <p:nvSpPr>
                <p:cNvPr id="715" name="Freeform 42"/>
                <p:cNvSpPr/>
                <p:nvPr/>
              </p:nvSpPr>
              <p:spPr>
                <a:xfrm>
                  <a:off x="388080" y="1443960"/>
                  <a:ext cx="356040" cy="192600"/>
                </a:xfrm>
                <a:custGeom>
                  <a:avLst/>
                  <a:gdLst>
                    <a:gd name="textAreaLeft" fmla="*/ 0 w 356040"/>
                    <a:gd name="textAreaRight" fmla="*/ 356400 w 356040"/>
                    <a:gd name="textAreaTop" fmla="*/ 0 h 192600"/>
                    <a:gd name="textAreaBottom" fmla="*/ 192960 h 192600"/>
                  </a:gdLst>
                  <a:ahLst/>
                  <a:rect l="textAreaLeft" t="textAreaTop" r="textAreaRight" b="textAreaBottom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16" name="Freeform 43"/>
                <p:cNvSpPr/>
                <p:nvPr/>
              </p:nvSpPr>
              <p:spPr>
                <a:xfrm>
                  <a:off x="751320" y="164124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17" name="Freeform 44"/>
                <p:cNvSpPr/>
                <p:nvPr/>
              </p:nvSpPr>
              <p:spPr>
                <a:xfrm>
                  <a:off x="760320" y="1225800"/>
                  <a:ext cx="42840" cy="401400"/>
                </a:xfrm>
                <a:custGeom>
                  <a:avLst/>
                  <a:gdLst>
                    <a:gd name="textAreaLeft" fmla="*/ 0 w 42840"/>
                    <a:gd name="textAreaRight" fmla="*/ 43200 w 42840"/>
                    <a:gd name="textAreaTop" fmla="*/ 0 h 401400"/>
                    <a:gd name="textAreaBottom" fmla="*/ 401760 h 401400"/>
                  </a:gdLst>
                  <a:ahLst/>
                  <a:rect l="textAreaLeft" t="textAreaTop" r="textAreaRight" b="textAreaBottom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18" name="Freeform 45"/>
                <p:cNvSpPr/>
                <p:nvPr/>
              </p:nvSpPr>
              <p:spPr>
                <a:xfrm>
                  <a:off x="0" y="685800"/>
                  <a:ext cx="1312560" cy="1509120"/>
                </a:xfrm>
                <a:custGeom>
                  <a:avLst/>
                  <a:gdLst>
                    <a:gd name="textAreaLeft" fmla="*/ 0 w 1312560"/>
                    <a:gd name="textAreaRight" fmla="*/ 1312920 w 1312560"/>
                    <a:gd name="textAreaTop" fmla="*/ 0 h 1509120"/>
                    <a:gd name="textAreaBottom" fmla="*/ 1509480 h 1509120"/>
                  </a:gdLst>
                  <a:ahLst/>
                  <a:rect l="textAreaLeft" t="textAreaTop" r="textAreaRight" b="textAreaBottom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719" name="Group 53"/>
              <p:cNvGrpSpPr/>
              <p:nvPr/>
            </p:nvGrpSpPr>
            <p:grpSpPr>
              <a:xfrm>
                <a:off x="0" y="4273560"/>
                <a:ext cx="1192320" cy="1364760"/>
                <a:chOff x="0" y="4273560"/>
                <a:chExt cx="1192320" cy="1364760"/>
              </a:xfrm>
            </p:grpSpPr>
            <p:sp>
              <p:nvSpPr>
                <p:cNvPr id="720" name="Freeform 56"/>
                <p:cNvSpPr/>
                <p:nvPr/>
              </p:nvSpPr>
              <p:spPr>
                <a:xfrm>
                  <a:off x="399960" y="4638960"/>
                  <a:ext cx="13320" cy="360720"/>
                </a:xfrm>
                <a:custGeom>
                  <a:avLst/>
                  <a:gdLst>
                    <a:gd name="textAreaLeft" fmla="*/ 0 w 13320"/>
                    <a:gd name="textAreaRight" fmla="*/ 13680 w 13320"/>
                    <a:gd name="textAreaTop" fmla="*/ 0 h 360720"/>
                    <a:gd name="textAreaBottom" fmla="*/ 361080 h 360720"/>
                  </a:gdLst>
                  <a:ahLst/>
                  <a:rect l="textAreaLeft" t="textAreaTop" r="textAreaRight" b="textAreaBottom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21" name="Freeform 57"/>
                <p:cNvSpPr/>
                <p:nvPr/>
              </p:nvSpPr>
              <p:spPr>
                <a:xfrm>
                  <a:off x="439200" y="49305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22" name="Freeform 58"/>
                <p:cNvSpPr/>
                <p:nvPr/>
              </p:nvSpPr>
              <p:spPr>
                <a:xfrm>
                  <a:off x="416160" y="4871160"/>
                  <a:ext cx="335160" cy="140040"/>
                </a:xfrm>
                <a:custGeom>
                  <a:avLst/>
                  <a:gdLst>
                    <a:gd name="textAreaLeft" fmla="*/ 0 w 335160"/>
                    <a:gd name="textAreaRight" fmla="*/ 335520 w 335160"/>
                    <a:gd name="textAreaTop" fmla="*/ 0 h 140040"/>
                    <a:gd name="textAreaBottom" fmla="*/ 140400 h 140040"/>
                  </a:gdLst>
                  <a:ahLst/>
                  <a:rect l="textAreaLeft" t="textAreaTop" r="textAreaRight" b="textAreaBottom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23" name="Freeform 59"/>
                <p:cNvSpPr/>
                <p:nvPr/>
              </p:nvSpPr>
              <p:spPr>
                <a:xfrm>
                  <a:off x="0" y="4273560"/>
                  <a:ext cx="1192320" cy="1364760"/>
                </a:xfrm>
                <a:custGeom>
                  <a:avLst/>
                  <a:gdLst>
                    <a:gd name="textAreaLeft" fmla="*/ 0 w 1192320"/>
                    <a:gd name="textAreaRight" fmla="*/ 1192680 w 1192320"/>
                    <a:gd name="textAreaTop" fmla="*/ 0 h 1364760"/>
                    <a:gd name="textAreaBottom" fmla="*/ 1365120 h 1364760"/>
                  </a:gdLst>
                  <a:ahLst/>
                  <a:rect l="textAreaLeft" t="textAreaTop" r="textAreaRight" b="textAreaBottom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724" name="Group 58"/>
              <p:cNvGrpSpPr/>
              <p:nvPr/>
            </p:nvGrpSpPr>
            <p:grpSpPr>
              <a:xfrm>
                <a:off x="7366680" y="0"/>
                <a:ext cx="1266120" cy="990360"/>
                <a:chOff x="7366680" y="0"/>
                <a:chExt cx="1266120" cy="990360"/>
              </a:xfrm>
            </p:grpSpPr>
            <p:sp>
              <p:nvSpPr>
                <p:cNvPr id="725" name="Freeform 63"/>
                <p:cNvSpPr/>
                <p:nvPr/>
              </p:nvSpPr>
              <p:spPr>
                <a:xfrm>
                  <a:off x="7699320" y="0"/>
                  <a:ext cx="185400" cy="187920"/>
                </a:xfrm>
                <a:custGeom>
                  <a:avLst/>
                  <a:gdLst>
                    <a:gd name="textAreaLeft" fmla="*/ 0 w 185400"/>
                    <a:gd name="textAreaRight" fmla="*/ 185760 w 185400"/>
                    <a:gd name="textAreaTop" fmla="*/ 0 h 187920"/>
                    <a:gd name="textAreaBottom" fmla="*/ 188280 h 187920"/>
                  </a:gdLst>
                  <a:ahLst/>
                  <a:rect l="textAreaLeft" t="textAreaTop" r="textAreaRight" b="textAreaBottom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26" name="Freeform 64"/>
                <p:cNvSpPr/>
                <p:nvPr/>
              </p:nvSpPr>
              <p:spPr>
                <a:xfrm>
                  <a:off x="7887600" y="19332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27" name="Freeform 65"/>
                <p:cNvSpPr/>
                <p:nvPr/>
              </p:nvSpPr>
              <p:spPr>
                <a:xfrm>
                  <a:off x="7895520" y="0"/>
                  <a:ext cx="84600" cy="185400"/>
                </a:xfrm>
                <a:custGeom>
                  <a:avLst/>
                  <a:gdLst>
                    <a:gd name="textAreaLeft" fmla="*/ 0 w 84600"/>
                    <a:gd name="textAreaRight" fmla="*/ 84960 w 84600"/>
                    <a:gd name="textAreaTop" fmla="*/ 0 h 185400"/>
                    <a:gd name="textAreaBottom" fmla="*/ 185760 h 185400"/>
                  </a:gdLst>
                  <a:ahLst/>
                  <a:rect l="textAreaLeft" t="textAreaTop" r="textAreaRight" b="textAreaBottom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28" name="Freeform 66"/>
                <p:cNvSpPr/>
                <p:nvPr/>
              </p:nvSpPr>
              <p:spPr>
                <a:xfrm>
                  <a:off x="7366680" y="0"/>
                  <a:ext cx="1266120" cy="990360"/>
                </a:xfrm>
                <a:custGeom>
                  <a:avLst/>
                  <a:gdLst>
                    <a:gd name="textAreaLeft" fmla="*/ 0 w 1266120"/>
                    <a:gd name="textAreaRight" fmla="*/ 1266480 w 1266120"/>
                    <a:gd name="textAreaTop" fmla="*/ 0 h 990360"/>
                    <a:gd name="textAreaBottom" fmla="*/ 990720 h 990360"/>
                  </a:gdLst>
                  <a:ahLst/>
                  <a:rect l="textAreaLeft" t="textAreaTop" r="textAreaRight" b="textAreaBottom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  <p:grpSp>
            <p:nvGrpSpPr>
              <p:cNvPr id="729" name="Group 63"/>
              <p:cNvGrpSpPr/>
              <p:nvPr/>
            </p:nvGrpSpPr>
            <p:grpSpPr>
              <a:xfrm>
                <a:off x="8324280" y="990720"/>
                <a:ext cx="819360" cy="1066320"/>
                <a:chOff x="8324280" y="990720"/>
                <a:chExt cx="819360" cy="1066320"/>
              </a:xfrm>
            </p:grpSpPr>
            <p:sp>
              <p:nvSpPr>
                <p:cNvPr id="730" name="Freeform 70"/>
                <p:cNvSpPr/>
                <p:nvPr/>
              </p:nvSpPr>
              <p:spPr>
                <a:xfrm>
                  <a:off x="8709480" y="1287000"/>
                  <a:ext cx="187200" cy="123120"/>
                </a:xfrm>
                <a:custGeom>
                  <a:avLst/>
                  <a:gdLst>
                    <a:gd name="textAreaLeft" fmla="*/ 0 w 187200"/>
                    <a:gd name="textAreaRight" fmla="*/ 187560 w 187200"/>
                    <a:gd name="textAreaTop" fmla="*/ 0 h 123120"/>
                    <a:gd name="textAreaBottom" fmla="*/ 123480 h 123120"/>
                  </a:gdLst>
                  <a:ahLst/>
                  <a:rect l="textAreaLeft" t="textAreaTop" r="textAreaRight" b="textAreaBottom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31" name="Freeform 71"/>
                <p:cNvSpPr/>
                <p:nvPr/>
              </p:nvSpPr>
              <p:spPr>
                <a:xfrm>
                  <a:off x="8899560" y="1415160"/>
                  <a:ext cx="360" cy="360"/>
                </a:xfrm>
                <a:custGeom>
                  <a:avLst/>
                  <a:gdLst>
                    <a:gd name="textAreaLeft" fmla="*/ 0 w 360"/>
                    <a:gd name="textAreaRight" fmla="*/ 720 w 360"/>
                    <a:gd name="textAreaTop" fmla="*/ 0 h 360"/>
                    <a:gd name="textAreaBottom" fmla="*/ 720 h 360"/>
                  </a:gdLst>
                  <a:ahLst/>
                  <a:rect l="textAreaLeft" t="textAreaTop" r="textAreaRight" b="textAreaBottom"/>
                  <a:pathLst>
                    <a:path w="0" h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tIns="360" bIns="36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32" name="Freeform 72"/>
                <p:cNvSpPr/>
                <p:nvPr/>
              </p:nvSpPr>
              <p:spPr>
                <a:xfrm>
                  <a:off x="8906760" y="1185840"/>
                  <a:ext cx="41760" cy="221760"/>
                </a:xfrm>
                <a:custGeom>
                  <a:avLst/>
                  <a:gdLst>
                    <a:gd name="textAreaLeft" fmla="*/ 0 w 41760"/>
                    <a:gd name="textAreaRight" fmla="*/ 42120 w 41760"/>
                    <a:gd name="textAreaTop" fmla="*/ 0 h 221760"/>
                    <a:gd name="textAreaBottom" fmla="*/ 222120 h 221760"/>
                  </a:gdLst>
                  <a:ahLst/>
                  <a:rect l="textAreaLeft" t="textAreaTop" r="textAreaRight" b="textAreaBottom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  <a:lumOff val="50000"/>
                    <a:alpha val="18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  <p:sp>
              <p:nvSpPr>
                <p:cNvPr id="733" name="Freeform 73"/>
                <p:cNvSpPr/>
                <p:nvPr/>
              </p:nvSpPr>
              <p:spPr>
                <a:xfrm>
                  <a:off x="8324280" y="990720"/>
                  <a:ext cx="819360" cy="1066320"/>
                </a:xfrm>
                <a:custGeom>
                  <a:avLst/>
                  <a:gdLst>
                    <a:gd name="textAreaLeft" fmla="*/ 0 w 819360"/>
                    <a:gd name="textAreaRight" fmla="*/ 819720 w 819360"/>
                    <a:gd name="textAreaTop" fmla="*/ 0 h 1066320"/>
                    <a:gd name="textAreaBottom" fmla="*/ 1066680 h 1066320"/>
                  </a:gdLst>
                  <a:ahLst/>
                  <a:rect l="textAreaLeft" t="textAreaTop" r="textAreaRight" b="textAreaBottom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 w="0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  <p:txBody>
                <a:bodyPr numCol="1" spcCol="0" anchor="t">
                  <a:noAutofit/>
                </a:bodyPr>
                <a:p>
                  <a:pPr>
                    <a:lnSpc>
                      <a:spcPct val="100000"/>
                    </a:lnSpc>
                  </a:pPr>
                  <a:endParaRPr b="0" lang="en-US" sz="1800" spc="-1" strike="noStrike">
                    <a:solidFill>
                      <a:srgbClr val="000000"/>
                    </a:solidFill>
                    <a:latin typeface="Verdana"/>
                  </a:endParaRPr>
                </a:p>
              </p:txBody>
            </p:sp>
          </p:grpSp>
        </p:grpSp>
      </p:grpSp>
      <p:sp>
        <p:nvSpPr>
          <p:cNvPr id="734" name="PlaceHolder 1"/>
          <p:cNvSpPr>
            <a:spLocks noGrp="1"/>
          </p:cNvSpPr>
          <p:nvPr>
            <p:ph type="title"/>
          </p:nvPr>
        </p:nvSpPr>
        <p:spPr>
          <a:xfrm>
            <a:off x="1009440" y="675720"/>
            <a:ext cx="7122600" cy="924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3200" spc="-1" strike="noStrike">
                <a:solidFill>
                  <a:srgbClr val="404040"/>
                </a:solidFill>
                <a:latin typeface="Verdana"/>
              </a:rPr>
              <a:t>Образец заголовка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35" name="PlaceHolder 2"/>
          <p:cNvSpPr>
            <a:spLocks noGrp="1"/>
          </p:cNvSpPr>
          <p:nvPr>
            <p:ph type="body"/>
          </p:nvPr>
        </p:nvSpPr>
        <p:spPr>
          <a:xfrm>
            <a:off x="1009440" y="1809720"/>
            <a:ext cx="3470760" cy="4051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marL="343080" indent="-343080">
              <a:lnSpc>
                <a:spcPct val="100000"/>
              </a:lnSpc>
              <a:spcBef>
                <a:spcPts val="360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800" spc="-1" strike="noStrike">
                <a:solidFill>
                  <a:srgbClr val="404040"/>
                </a:solidFill>
                <a:latin typeface="Verdana"/>
              </a:rPr>
              <a:t>Образец текста</a:t>
            </a: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  <a:p>
            <a:pPr lvl="1" marL="743040" indent="-285840">
              <a:lnSpc>
                <a:spcPct val="100000"/>
              </a:lnSpc>
              <a:spcBef>
                <a:spcPts val="320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600" spc="-1" strike="noStrike">
                <a:solidFill>
                  <a:srgbClr val="404040"/>
                </a:solidFill>
                <a:latin typeface="Verdana"/>
              </a:rPr>
              <a:t>Второй уровень</a:t>
            </a:r>
            <a:endParaRPr b="0" lang="ru-RU" sz="1600" spc="-1" strike="noStrike">
              <a:solidFill>
                <a:srgbClr val="404040"/>
              </a:solidFill>
              <a:latin typeface="Verdana"/>
            </a:endParaRPr>
          </a:p>
          <a:p>
            <a:pPr lvl="2" marL="1143000" indent="-228600">
              <a:lnSpc>
                <a:spcPct val="100000"/>
              </a:lnSpc>
              <a:spcBef>
                <a:spcPts val="28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400" spc="-1" strike="noStrike">
                <a:solidFill>
                  <a:srgbClr val="404040"/>
                </a:solidFill>
                <a:latin typeface="Verdana"/>
              </a:rPr>
              <a:t>Третий уровень</a:t>
            </a:r>
            <a:endParaRPr b="0" lang="ru-RU" sz="1400" spc="-1" strike="noStrike">
              <a:solidFill>
                <a:srgbClr val="404040"/>
              </a:solidFill>
              <a:latin typeface="Verdana"/>
            </a:endParaRPr>
          </a:p>
          <a:p>
            <a:pPr lvl="3" marL="1600200" indent="-228600">
              <a:lnSpc>
                <a:spcPct val="100000"/>
              </a:lnSpc>
              <a:spcBef>
                <a:spcPts val="24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Четвертый уровень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  <a:p>
            <a:pPr lvl="4" marL="2057400" indent="-228600">
              <a:lnSpc>
                <a:spcPct val="100000"/>
              </a:lnSpc>
              <a:spcBef>
                <a:spcPts val="24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Пятый уровень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36" name="PlaceHolder 3"/>
          <p:cNvSpPr>
            <a:spLocks noGrp="1"/>
          </p:cNvSpPr>
          <p:nvPr>
            <p:ph type="body"/>
          </p:nvPr>
        </p:nvSpPr>
        <p:spPr>
          <a:xfrm>
            <a:off x="4663440" y="1809720"/>
            <a:ext cx="3468960" cy="4051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marL="343080" indent="-343080">
              <a:lnSpc>
                <a:spcPct val="100000"/>
              </a:lnSpc>
              <a:spcBef>
                <a:spcPts val="360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800" spc="-1" strike="noStrike">
                <a:solidFill>
                  <a:srgbClr val="404040"/>
                </a:solidFill>
                <a:latin typeface="Verdana"/>
              </a:rPr>
              <a:t>Образец текста</a:t>
            </a: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  <a:p>
            <a:pPr lvl="1" marL="743040" indent="-285840">
              <a:lnSpc>
                <a:spcPct val="100000"/>
              </a:lnSpc>
              <a:spcBef>
                <a:spcPts val="320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600" spc="-1" strike="noStrike">
                <a:solidFill>
                  <a:srgbClr val="404040"/>
                </a:solidFill>
                <a:latin typeface="Verdana"/>
              </a:rPr>
              <a:t>Второй уровень</a:t>
            </a:r>
            <a:endParaRPr b="0" lang="ru-RU" sz="1600" spc="-1" strike="noStrike">
              <a:solidFill>
                <a:srgbClr val="404040"/>
              </a:solidFill>
              <a:latin typeface="Verdana"/>
            </a:endParaRPr>
          </a:p>
          <a:p>
            <a:pPr lvl="2" marL="1143000" indent="-228600">
              <a:lnSpc>
                <a:spcPct val="100000"/>
              </a:lnSpc>
              <a:spcBef>
                <a:spcPts val="28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400" spc="-1" strike="noStrike">
                <a:solidFill>
                  <a:srgbClr val="404040"/>
                </a:solidFill>
                <a:latin typeface="Verdana"/>
              </a:rPr>
              <a:t>Третий уровень</a:t>
            </a:r>
            <a:endParaRPr b="0" lang="ru-RU" sz="1400" spc="-1" strike="noStrike">
              <a:solidFill>
                <a:srgbClr val="404040"/>
              </a:solidFill>
              <a:latin typeface="Verdana"/>
            </a:endParaRPr>
          </a:p>
          <a:p>
            <a:pPr lvl="3" marL="1600200" indent="-228600">
              <a:lnSpc>
                <a:spcPct val="100000"/>
              </a:lnSpc>
              <a:spcBef>
                <a:spcPts val="24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Четвертый уровень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  <a:p>
            <a:pPr lvl="4" marL="2057400" indent="-228600">
              <a:lnSpc>
                <a:spcPct val="100000"/>
              </a:lnSpc>
              <a:spcBef>
                <a:spcPts val="241"/>
              </a:spcBef>
              <a:spcAft>
                <a:spcPts val="601"/>
              </a:spcAft>
              <a:buClr>
                <a:srgbClr val="404040"/>
              </a:buClr>
              <a:buFont typeface="Wingdings 2" charset="2"/>
              <a:buChar char=""/>
            </a:pPr>
            <a:r>
              <a:rPr b="0" lang="ru-RU" sz="1200" spc="-1" strike="noStrike">
                <a:solidFill>
                  <a:srgbClr val="404040"/>
                </a:solidFill>
                <a:latin typeface="Verdana"/>
              </a:rPr>
              <a:t>Пятый уровень</a:t>
            </a:r>
            <a:endParaRPr b="0" lang="ru-RU" sz="1200" spc="-1" strike="noStrike">
              <a:solidFill>
                <a:srgbClr val="404040"/>
              </a:solidFill>
              <a:latin typeface="Verdana"/>
            </a:endParaRPr>
          </a:p>
        </p:txBody>
      </p:sp>
      <p:sp>
        <p:nvSpPr>
          <p:cNvPr id="737" name="PlaceHolder 4"/>
          <p:cNvSpPr>
            <a:spLocks noGrp="1"/>
          </p:cNvSpPr>
          <p:nvPr>
            <p:ph type="dt" idx="13"/>
          </p:nvPr>
        </p:nvSpPr>
        <p:spPr>
          <a:xfrm>
            <a:off x="6437520" y="595188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ru-RU" sz="9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b="0" lang="ru-RU" sz="900" spc="-1" strike="noStrike">
                <a:solidFill>
                  <a:srgbClr val="404040"/>
                </a:solidFill>
                <a:latin typeface="Verdana"/>
              </a:rPr>
              <a:t>&lt;дата/время&gt;</a:t>
            </a:r>
            <a:endParaRPr b="0" lang="ru-RU" sz="9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38" name="PlaceHolder 5"/>
          <p:cNvSpPr>
            <a:spLocks noGrp="1"/>
          </p:cNvSpPr>
          <p:nvPr>
            <p:ph type="ftr" idx="14"/>
          </p:nvPr>
        </p:nvSpPr>
        <p:spPr>
          <a:xfrm>
            <a:off x="1180800" y="5951880"/>
            <a:ext cx="525600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ctr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39" name="PlaceHolder 6"/>
          <p:cNvSpPr>
            <a:spLocks noGrp="1"/>
          </p:cNvSpPr>
          <p:nvPr>
            <p:ph type="sldNum" idx="15"/>
          </p:nvPr>
        </p:nvSpPr>
        <p:spPr>
          <a:xfrm>
            <a:off x="572760" y="5951880"/>
            <a:ext cx="608040" cy="3646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>
              <a:lnSpc>
                <a:spcPct val="100000"/>
              </a:lnSpc>
              <a:buNone/>
              <a:defRPr b="0" lang="ru-RU" sz="1800" spc="-1" strike="noStrike">
                <a:solidFill>
                  <a:srgbClr val="404040"/>
                </a:solidFill>
                <a:latin typeface="Verdan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7FA87C3A-2E2E-4BBC-B30E-4C06C6C56169}" type="slidenum">
              <a:rPr b="0" lang="ru-RU" sz="1800" spc="-1" strike="noStrike">
                <a:solidFill>
                  <a:srgbClr val="404040"/>
                </a:solidFill>
                <a:latin typeface="Verdana"/>
              </a:rPr>
              <a:t>&lt;номер&gt;</a:t>
            </a:fld>
            <a:endParaRPr b="0" lang="ru-RU" sz="18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37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slideLayout" Target="../slideLayouts/slideLayout5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image" Target="../media/image10.jpeg"/><Relationship Id="rId4" Type="http://schemas.openxmlformats.org/officeDocument/2006/relationships/slideLayout" Target="../slideLayouts/slideLayout5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jpeg"/><Relationship Id="rId3" Type="http://schemas.openxmlformats.org/officeDocument/2006/relationships/image" Target="../media/image13.jpeg"/><Relationship Id="rId4" Type="http://schemas.openxmlformats.org/officeDocument/2006/relationships/slideLayout" Target="../slideLayouts/slideLayout5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slideLayout" Target="../slideLayouts/slideLayout29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image" Target="../media/image18.jpeg"/><Relationship Id="rId4" Type="http://schemas.openxmlformats.org/officeDocument/2006/relationships/slideLayout" Target="../slideLayouts/slideLayout29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6" Type="http://schemas.openxmlformats.org/officeDocument/2006/relationships/slideLayout" Target="../slideLayouts/slideLayout29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29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6.jpeg"/><Relationship Id="rId3" Type="http://schemas.openxmlformats.org/officeDocument/2006/relationships/image" Target="../media/image27.jpeg"/><Relationship Id="rId4" Type="http://schemas.openxmlformats.org/officeDocument/2006/relationships/image" Target="../media/image28.jpeg"/><Relationship Id="rId5" Type="http://schemas.openxmlformats.org/officeDocument/2006/relationships/slideLayout" Target="../slideLayouts/slideLayout29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image" Target="../media/image30.jpeg"/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5" Type="http://schemas.openxmlformats.org/officeDocument/2006/relationships/slideLayout" Target="../slideLayouts/slideLayout29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image" Target="../media/image34.jpeg"/><Relationship Id="rId3" Type="http://schemas.openxmlformats.org/officeDocument/2006/relationships/image" Target="../media/image35.jpeg"/><Relationship Id="rId4" Type="http://schemas.openxmlformats.org/officeDocument/2006/relationships/image" Target="../media/image36.jpeg"/><Relationship Id="rId5" Type="http://schemas.openxmlformats.org/officeDocument/2006/relationships/slideLayout" Target="../slideLayouts/slideLayout29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37.jpeg"/><Relationship Id="rId2" Type="http://schemas.openxmlformats.org/officeDocument/2006/relationships/image" Target="../media/image38.jpeg"/><Relationship Id="rId3" Type="http://schemas.openxmlformats.org/officeDocument/2006/relationships/image" Target="../media/image39.jpeg"/><Relationship Id="rId4" Type="http://schemas.openxmlformats.org/officeDocument/2006/relationships/image" Target="../media/image40.jpeg"/><Relationship Id="rId5" Type="http://schemas.openxmlformats.org/officeDocument/2006/relationships/slideLayout" Target="../slideLayouts/slideLayout29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slideLayout" Target="../slideLayouts/slideLayout2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e7ffc7"/>
            </a:gs>
            <a:gs pos="100000">
              <a:srgbClr val="f3ffe3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PlaceHolder 1"/>
          <p:cNvSpPr>
            <a:spLocks noGrp="1"/>
          </p:cNvSpPr>
          <p:nvPr>
            <p:ph type="title"/>
          </p:nvPr>
        </p:nvSpPr>
        <p:spPr>
          <a:xfrm>
            <a:off x="3214800" y="857160"/>
            <a:ext cx="6357600" cy="22856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ru-RU" sz="3200" spc="-1" strike="noStrike">
                <a:solidFill>
                  <a:srgbClr val="404040"/>
                </a:solidFill>
                <a:latin typeface="Verdana"/>
              </a:rPr>
              <a:t>«Развитие мелкой моторики рук у детей старшего дошкольного возраста с ОНР»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77" name="Прямоугольник 4"/>
          <p:cNvSpPr/>
          <p:nvPr/>
        </p:nvSpPr>
        <p:spPr>
          <a:xfrm>
            <a:off x="671760" y="428760"/>
            <a:ext cx="7327080" cy="699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0" lang="ru-RU" sz="2000" spc="-1" strike="noStrike">
                <a:solidFill>
                  <a:schemeClr val="accent2">
                    <a:lumMod val="50000"/>
                  </a:schemeClr>
                </a:solidFill>
                <a:latin typeface="Verdana"/>
              </a:rPr>
              <a:t>МБ ДОУ «Детский сад комбиниованного вида №68» ,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000" spc="-1" strike="noStrike">
                <a:solidFill>
                  <a:schemeClr val="accent2">
                    <a:lumMod val="50000"/>
                  </a:schemeClr>
                </a:solidFill>
                <a:latin typeface="Verdana"/>
              </a:rPr>
              <a:t>г. Нижнекамск РТ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8" name="Выноска-облако 6"/>
          <p:cNvSpPr/>
          <p:nvPr/>
        </p:nvSpPr>
        <p:spPr>
          <a:xfrm>
            <a:off x="285840" y="3043080"/>
            <a:ext cx="5071680" cy="324288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2">
              <a:lumMod val="75000"/>
            </a:schemeClr>
          </a:solidFill>
          <a:ln cap="rnd">
            <a:solidFill>
              <a:srgbClr val="8eae57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chemeClr val="lt1"/>
              </a:solidFill>
              <a:latin typeface="Verdana"/>
            </a:endParaRPr>
          </a:p>
        </p:txBody>
      </p:sp>
      <p:sp>
        <p:nvSpPr>
          <p:cNvPr id="779" name="Прямоугольник 8"/>
          <p:cNvSpPr/>
          <p:nvPr/>
        </p:nvSpPr>
        <p:spPr>
          <a:xfrm>
            <a:off x="5077440" y="3094200"/>
            <a:ext cx="3642840" cy="3958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6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chemeClr val="accent2">
                    <a:lumMod val="50000"/>
                  </a:schemeClr>
                </a:solidFill>
                <a:latin typeface="Verdana"/>
              </a:rPr>
              <a:t>Составила: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800" spc="-1" strike="noStrike" u="sng">
                <a:solidFill>
                  <a:schemeClr val="accent2">
                    <a:lumMod val="50000"/>
                  </a:schemeClr>
                </a:solidFill>
                <a:uFillTx/>
                <a:latin typeface="Verdana"/>
              </a:rPr>
              <a:t>Кузьмина Кристина Валерьевна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chemeClr val="accent2">
                    <a:lumMod val="50000"/>
                  </a:schemeClr>
                </a:solidFill>
                <a:latin typeface="Verdana"/>
              </a:rPr>
              <a:t>воспитатель 1 категории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0" name="Picture 9"/>
          <p:cNvSpPr/>
          <p:nvPr/>
        </p:nvSpPr>
        <p:spPr>
          <a:xfrm>
            <a:off x="1000080" y="3429000"/>
            <a:ext cx="3500280" cy="2571480"/>
          </a:xfrm>
          <a:prstGeom prst="ellipse">
            <a:avLst/>
          </a:prstGeom>
          <a:blipFill rotWithShape="0">
            <a:blip r:embed="rId1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dissolv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with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6" dur="1000"/>
                                        <p:tgtEl>
                                          <p:spTgt spid="7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PlaceHolder 1"/>
          <p:cNvSpPr>
            <a:spLocks noGrp="1"/>
          </p:cNvSpPr>
          <p:nvPr>
            <p:ph type="title"/>
          </p:nvPr>
        </p:nvSpPr>
        <p:spPr>
          <a:xfrm>
            <a:off x="642960" y="428760"/>
            <a:ext cx="7857720" cy="6071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indent="0">
              <a:lnSpc>
                <a:spcPct val="100000"/>
              </a:lnSpc>
              <a:buNone/>
            </a:pPr>
            <a:br>
              <a:rPr sz="2600"/>
            </a:br>
            <a:br>
              <a:rPr sz="2600"/>
            </a:br>
            <a:br>
              <a:rPr sz="2600"/>
            </a:br>
            <a:r>
              <a:rPr b="0" i="1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Группа:</a:t>
            </a:r>
            <a:r>
              <a:rPr b="0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 </a:t>
            </a:r>
            <a:r>
              <a:rPr b="0" lang="ru-RU" sz="26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старшая логопедическая.</a:t>
            </a:r>
            <a:br>
              <a:rPr sz="2600"/>
            </a:br>
            <a:r>
              <a:rPr b="0" i="1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Возраст детей:</a:t>
            </a:r>
            <a:r>
              <a:rPr b="0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 </a:t>
            </a:r>
            <a:r>
              <a:rPr b="0" lang="ru-RU" sz="26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5 – 6 лет.</a:t>
            </a:r>
            <a:br>
              <a:rPr sz="2600"/>
            </a:br>
            <a:r>
              <a:rPr b="0" i="1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Направленность развития детей:</a:t>
            </a:r>
            <a:r>
              <a:rPr b="0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 </a:t>
            </a:r>
            <a:r>
              <a:rPr b="0" lang="ru-RU" sz="26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игровая.</a:t>
            </a:r>
            <a:br>
              <a:rPr sz="2600"/>
            </a:br>
            <a:r>
              <a:rPr b="0" i="1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Участники проекта:</a:t>
            </a:r>
            <a:r>
              <a:rPr b="0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 </a:t>
            </a:r>
            <a:r>
              <a:rPr b="0" lang="ru-RU" sz="26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дети, учитель-логопед, воспитатели группы, родители.</a:t>
            </a:r>
            <a:br>
              <a:rPr sz="2600"/>
            </a:br>
            <a:r>
              <a:rPr b="0" i="1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Тип проекта по характеру результата: </a:t>
            </a:r>
            <a:r>
              <a:rPr b="0" lang="ru-RU" sz="26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практико-ориентированный.</a:t>
            </a:r>
            <a:br>
              <a:rPr sz="2600"/>
            </a:br>
            <a:r>
              <a:rPr b="0" i="1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Тип проекта по форме проведения:</a:t>
            </a:r>
            <a:r>
              <a:rPr b="0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 </a:t>
            </a:r>
            <a:r>
              <a:rPr b="0" lang="ru-RU" sz="26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игры и упражнения для развития мелкой моторики как часть занятия, повседневной жизни детей.</a:t>
            </a:r>
            <a:br>
              <a:rPr sz="2600"/>
            </a:br>
            <a:r>
              <a:rPr b="0" i="1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Тип проекта по продолжительности:</a:t>
            </a:r>
            <a:r>
              <a:rPr b="0" lang="ru-RU" sz="26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 </a:t>
            </a:r>
            <a:r>
              <a:rPr b="0" lang="ru-RU" sz="26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долгосрочный. </a:t>
            </a:r>
            <a:br>
              <a:rPr sz="2400"/>
            </a:br>
            <a:br>
              <a:rPr sz="2000"/>
            </a:br>
            <a:endParaRPr b="0" lang="ru-RU" sz="26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  <p:transition spd="med">
    <p:wipe dir="d"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" name="PlaceHolder 1"/>
          <p:cNvSpPr>
            <a:spLocks noGrp="1"/>
          </p:cNvSpPr>
          <p:nvPr>
            <p:ph type="title"/>
          </p:nvPr>
        </p:nvSpPr>
        <p:spPr>
          <a:xfrm>
            <a:off x="928800" y="1143000"/>
            <a:ext cx="7124760" cy="924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i="1" lang="ru-RU" sz="3200" spc="-1" strike="noStrike">
                <a:solidFill>
                  <a:srgbClr val="b46aff"/>
                </a:solidFill>
                <a:latin typeface="Arial Unicode MS"/>
                <a:ea typeface="Arial Unicode MS"/>
              </a:rPr>
              <a:t>   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783" name="Прямоугольник 7"/>
          <p:cNvSpPr/>
          <p:nvPr/>
        </p:nvSpPr>
        <p:spPr>
          <a:xfrm>
            <a:off x="928800" y="214200"/>
            <a:ext cx="7286400" cy="516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АКТУАЛЬНОСТЬ ПРОБЛЕМЫ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4" name="Прямоугольник 8"/>
          <p:cNvSpPr/>
          <p:nvPr/>
        </p:nvSpPr>
        <p:spPr>
          <a:xfrm>
            <a:off x="571320" y="857160"/>
            <a:ext cx="8286480" cy="4358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 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Развитие тонкой моторики рук важно для детей. Так как в головном мозге человека центры, отвечающие за речь и движения пальцев рук расположены очень близко. Стимулируя тонкую моторику и активизируя тем самым соответствующие отделы мозга, мы активизируем и соседние зоны, отвечающие за речь.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 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 </a:t>
            </a:r>
            <a:r>
              <a:rPr b="0" lang="ru-RU" sz="2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Таким образом, проблема сенсорного развития детей с речевой патологией приобретает все большее значение. В связи с этим в системе по их обучению и воспитанию предусматриваются воспитательно-коррекционные мероприятия в данном направлении.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PlaceHolder 1"/>
          <p:cNvSpPr>
            <a:spLocks noGrp="1"/>
          </p:cNvSpPr>
          <p:nvPr>
            <p:ph/>
          </p:nvPr>
        </p:nvSpPr>
        <p:spPr>
          <a:xfrm>
            <a:off x="357120" y="428760"/>
            <a:ext cx="8286480" cy="60717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76000"/>
          </a:bodyPr>
          <a:p>
            <a:pPr marL="306360" indent="0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None/>
              <a:tabLst>
                <a:tab algn="l" pos="0"/>
              </a:tabLst>
            </a:pPr>
            <a:r>
              <a:rPr b="1" i="1" lang="ru-RU" sz="24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Цель проекта</a:t>
            </a:r>
            <a:r>
              <a:rPr b="1" i="1" lang="ru-RU" sz="24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:</a:t>
            </a:r>
            <a:r>
              <a:rPr b="1" lang="ru-RU" sz="2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 </a:t>
            </a:r>
            <a:endParaRPr b="0" lang="ru-RU" sz="2000" spc="-1" strike="noStrike">
              <a:solidFill>
                <a:srgbClr val="404040"/>
              </a:solidFill>
              <a:latin typeface="Verdana"/>
            </a:endParaRPr>
          </a:p>
          <a:p>
            <a:pPr marL="306360" indent="-306360">
              <a:lnSpc>
                <a:spcPct val="100000"/>
              </a:lnSpc>
              <a:spcBef>
                <a:spcPts val="439"/>
              </a:spcBef>
              <a:spcAft>
                <a:spcPts val="601"/>
              </a:spcAft>
              <a:buClr>
                <a:srgbClr val="404040"/>
              </a:buClr>
              <a:buFont typeface="Wingdings" charset="2"/>
              <a:buChar char=""/>
              <a:tabLst>
                <a:tab algn="l" pos="0"/>
              </a:tabLst>
            </a:pPr>
            <a:r>
              <a:rPr b="0" lang="ru-RU" sz="2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формирование артикуляционной моторики, слухового и зрительного восприятия, внимания и памяти посредством развития мелкой моторики рук у детей старшего дошкольного возраста с ОНР.</a:t>
            </a:r>
            <a:endParaRPr b="0" lang="ru-RU" sz="2200" spc="-1" strike="noStrike">
              <a:solidFill>
                <a:srgbClr val="404040"/>
              </a:solidFill>
              <a:latin typeface="Verdana"/>
            </a:endParaRPr>
          </a:p>
          <a:p>
            <a:pPr marL="306360" indent="0">
              <a:lnSpc>
                <a:spcPct val="100000"/>
              </a:lnSpc>
              <a:spcBef>
                <a:spcPts val="360"/>
              </a:spcBef>
              <a:spcAft>
                <a:spcPts val="601"/>
              </a:spcAft>
              <a:buNone/>
              <a:tabLst>
                <a:tab algn="l" pos="0"/>
              </a:tabLst>
            </a:pPr>
            <a:r>
              <a:rPr b="0" i="1" lang="en-US" sz="18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 </a:t>
            </a: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  <a:p>
            <a:pPr marL="306360" indent="0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None/>
              <a:tabLst>
                <a:tab algn="l" pos="0"/>
              </a:tabLst>
            </a:pPr>
            <a:r>
              <a:rPr b="1" i="1" lang="ru-RU" sz="2400" spc="-1" strike="noStrike" u="sng">
                <a:solidFill>
                  <a:schemeClr val="accent6">
                    <a:lumMod val="50000"/>
                  </a:schemeClr>
                </a:solidFill>
                <a:uFillTx/>
                <a:latin typeface="Verdana"/>
              </a:rPr>
              <a:t>Задачи проекта: </a:t>
            </a:r>
            <a:endParaRPr b="0" lang="ru-RU" sz="2400" spc="-1" strike="noStrike">
              <a:solidFill>
                <a:srgbClr val="404040"/>
              </a:solidFill>
              <a:latin typeface="Verdana"/>
            </a:endParaRPr>
          </a:p>
          <a:p>
            <a:pPr marL="306360" indent="-306360">
              <a:lnSpc>
                <a:spcPct val="100000"/>
              </a:lnSpc>
              <a:spcBef>
                <a:spcPts val="439"/>
              </a:spcBef>
              <a:spcAft>
                <a:spcPts val="601"/>
              </a:spcAft>
              <a:buClr>
                <a:srgbClr val="404040"/>
              </a:buClr>
              <a:buFont typeface="Wingdings" charset="2"/>
              <a:buChar char=""/>
              <a:tabLst>
                <a:tab algn="l" pos="0"/>
              </a:tabLst>
            </a:pPr>
            <a:r>
              <a:rPr b="0" lang="ru-RU" sz="18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 </a:t>
            </a:r>
            <a:r>
              <a:rPr b="0" lang="ru-RU" sz="2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Формирование мелкой моторики пальцев, кистей рук: развитие точности и координации движений руки, гибкости пальцев рук, ритмичности движений, развитие графических навыков, подготовка руки к письму.</a:t>
            </a:r>
            <a:endParaRPr b="0" lang="ru-RU" sz="2200" spc="-1" strike="noStrike">
              <a:solidFill>
                <a:srgbClr val="404040"/>
              </a:solidFill>
              <a:latin typeface="Verdana"/>
            </a:endParaRPr>
          </a:p>
          <a:p>
            <a:pPr marL="306360" indent="-306360">
              <a:lnSpc>
                <a:spcPct val="100000"/>
              </a:lnSpc>
              <a:spcBef>
                <a:spcPts val="439"/>
              </a:spcBef>
              <a:spcAft>
                <a:spcPts val="601"/>
              </a:spcAft>
              <a:buClr>
                <a:srgbClr val="404040"/>
              </a:buClr>
              <a:buFont typeface="Wingdings" charset="2"/>
              <a:buChar char=""/>
              <a:tabLst>
                <a:tab algn="l" pos="0"/>
              </a:tabLst>
            </a:pPr>
            <a:r>
              <a:rPr b="0" lang="ru-RU" sz="2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 </a:t>
            </a:r>
            <a:r>
              <a:rPr b="0" lang="ru-RU" sz="2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Совершенствуя движения рук, развивать психические процессы: память, речь детей; произвольное внимание; логическое мышление; зрительное и слуховое восприятие.</a:t>
            </a:r>
            <a:endParaRPr b="0" lang="ru-RU" sz="2200" spc="-1" strike="noStrike">
              <a:solidFill>
                <a:srgbClr val="404040"/>
              </a:solidFill>
              <a:latin typeface="Verdana"/>
            </a:endParaRPr>
          </a:p>
          <a:p>
            <a:pPr marL="306360" indent="-306360">
              <a:lnSpc>
                <a:spcPct val="100000"/>
              </a:lnSpc>
              <a:spcBef>
                <a:spcPts val="439"/>
              </a:spcBef>
              <a:spcAft>
                <a:spcPts val="601"/>
              </a:spcAft>
              <a:buClr>
                <a:srgbClr val="404040"/>
              </a:buClr>
              <a:buFont typeface="Wingdings" charset="2"/>
              <a:buChar char=""/>
              <a:tabLst>
                <a:tab algn="l" pos="0"/>
              </a:tabLst>
            </a:pPr>
            <a:r>
              <a:rPr b="0" lang="ru-RU" sz="2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Умение действовать по словесным инструкциям, соразмеряя индивидуальный темп выполнения с заданным; самостоятельно продолжать выполнение поставленной задачи, контроль за собственными действиями.</a:t>
            </a:r>
            <a:endParaRPr b="0" lang="ru-RU" sz="2200" spc="-1" strike="noStrike">
              <a:solidFill>
                <a:srgbClr val="404040"/>
              </a:solidFill>
              <a:latin typeface="Verdana"/>
            </a:endParaRPr>
          </a:p>
          <a:p>
            <a:pPr marL="306360" indent="-306360">
              <a:lnSpc>
                <a:spcPct val="100000"/>
              </a:lnSpc>
              <a:spcBef>
                <a:spcPts val="479"/>
              </a:spcBef>
              <a:spcAft>
                <a:spcPts val="601"/>
              </a:spcAft>
              <a:buClr>
                <a:srgbClr val="404040"/>
              </a:buClr>
              <a:buFont typeface="Wingdings" charset="2"/>
              <a:buChar char=""/>
              <a:tabLst>
                <a:tab algn="l" pos="0"/>
              </a:tabLst>
            </a:pPr>
            <a:r>
              <a:rPr b="0" lang="ru-RU" sz="2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 </a:t>
            </a:r>
            <a:r>
              <a:rPr b="0" lang="ru-RU" sz="2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Воспитывать культуру речевого общения; дружеские взаимоотношения </a:t>
            </a:r>
            <a:r>
              <a:rPr b="0" lang="ru-RU" sz="24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между детьми; привычку играть, заниматься сообща</a:t>
            </a:r>
            <a:r>
              <a:rPr b="0" lang="en-US" sz="24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.</a:t>
            </a:r>
            <a:br>
              <a:rPr sz="1800"/>
            </a:br>
            <a:r>
              <a:rPr b="0" lang="ru-RU" sz="1800" spc="-1" strike="noStrike">
                <a:solidFill>
                  <a:srgbClr val="404040"/>
                </a:solidFill>
                <a:latin typeface="Verdana"/>
              </a:rPr>
              <a:t> </a:t>
            </a:r>
            <a:endParaRPr b="0" lang="ru-RU" sz="1800" spc="-1" strike="noStrike">
              <a:solidFill>
                <a:srgbClr val="404040"/>
              </a:solidFill>
              <a:latin typeface="Verdana"/>
            </a:endParaRPr>
          </a:p>
        </p:txBody>
      </p:sp>
    </p:spTree>
  </p:cSld>
  <p:transition spd="med">
    <p:wipe dir="d"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PlaceHolder 1"/>
          <p:cNvSpPr>
            <a:spLocks noGrp="1"/>
          </p:cNvSpPr>
          <p:nvPr>
            <p:ph type="title"/>
          </p:nvPr>
        </p:nvSpPr>
        <p:spPr>
          <a:xfrm>
            <a:off x="1009440" y="1700640"/>
            <a:ext cx="7124760" cy="23760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indent="0" algn="ctr">
              <a:lnSpc>
                <a:spcPct val="100000"/>
              </a:lnSpc>
              <a:buNone/>
            </a:pPr>
            <a:br>
              <a:rPr sz="3200"/>
            </a:br>
            <a:br>
              <a:rPr sz="3200"/>
            </a:br>
            <a:r>
              <a:rPr b="1" lang="ru-RU" sz="3200" spc="-1" strike="noStrike">
                <a:solidFill>
                  <a:srgbClr val="5d5d5d"/>
                </a:solidFill>
                <a:latin typeface="Arial"/>
              </a:rPr>
              <a:t>Этапы работы над проектом:</a:t>
            </a:r>
            <a:br>
              <a:rPr sz="3200"/>
            </a:br>
            <a:br>
              <a:rPr sz="3200"/>
            </a:br>
            <a:r>
              <a:rPr b="1" lang="ru-RU" sz="3200" spc="-1" strike="noStrike">
                <a:solidFill>
                  <a:srgbClr val="b46aff"/>
                </a:solidFill>
                <a:latin typeface="Arial"/>
              </a:rPr>
              <a:t>    </a:t>
            </a:r>
            <a:br>
              <a:rPr sz="3200"/>
            </a:br>
            <a:r>
              <a:rPr b="1" lang="ru-RU" sz="3200" spc="-1" strike="noStrike">
                <a:solidFill>
                  <a:srgbClr val="b46aff"/>
                </a:solidFill>
                <a:latin typeface="Arial"/>
              </a:rPr>
              <a:t> 1. Подготовительный</a:t>
            </a:r>
            <a:br>
              <a:rPr sz="3200"/>
            </a:br>
            <a:br>
              <a:rPr sz="3200"/>
            </a:br>
            <a:r>
              <a:rPr b="1" lang="ru-RU" sz="3200" spc="-1" strike="noStrike">
                <a:solidFill>
                  <a:srgbClr val="b46aff"/>
                </a:solidFill>
                <a:latin typeface="Arial"/>
              </a:rPr>
              <a:t>2. Основной </a:t>
            </a:r>
            <a:br>
              <a:rPr sz="3200"/>
            </a:br>
            <a:br>
              <a:rPr sz="3200"/>
            </a:br>
            <a:r>
              <a:rPr b="1" lang="ru-RU" sz="3200" spc="-1" strike="noStrike">
                <a:solidFill>
                  <a:srgbClr val="b46aff"/>
                </a:solidFill>
                <a:latin typeface="Arial"/>
              </a:rPr>
              <a:t>       3. Заключительный</a:t>
            </a:r>
            <a:br>
              <a:rPr sz="3200"/>
            </a:br>
            <a:br>
              <a:rPr sz="3200"/>
            </a:b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</p:spTree>
  </p:cSld>
  <p:transition spd="med">
    <p:wipe dir="d"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Прямоугольник 2"/>
          <p:cNvSpPr/>
          <p:nvPr/>
        </p:nvSpPr>
        <p:spPr>
          <a:xfrm>
            <a:off x="857160" y="428760"/>
            <a:ext cx="7500600" cy="185724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п</a:t>
            </a:r>
            <a:r>
              <a:rPr b="0" lang="ru-RU" sz="32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одготовительный этап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ct val="100000"/>
              </a:lnSpc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0" lang="ru-RU" sz="24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Изучение литературы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0" lang="ru-RU" sz="24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по данной теме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8" name="Picture 4"/>
          <p:cNvSpPr/>
          <p:nvPr/>
        </p:nvSpPr>
        <p:spPr>
          <a:xfrm>
            <a:off x="142920" y="1285920"/>
            <a:ext cx="4057200" cy="3038040"/>
          </a:xfrm>
          <a:prstGeom prst="star10">
            <a:avLst>
              <a:gd name="adj" fmla="val 42533"/>
              <a:gd name="hf" fmla="val 105146"/>
            </a:avLst>
          </a:prstGeom>
          <a:blipFill rotWithShape="0">
            <a:blip r:embed="rId1"/>
            <a:srcRect/>
            <a:stretch/>
          </a:blipFill>
          <a:ln cap="rnd" w="190500">
            <a:solidFill>
              <a:srgbClr val="f489cf">
                <a:lumMod val="75000"/>
              </a:srgbClr>
            </a:solidFill>
            <a:round/>
          </a:ln>
          <a:effectLst>
            <a:outerShdw algn="bl" blurRad="127080" rotWithShape="0">
              <a:srgbClr val="000000"/>
            </a:outerShdw>
          </a:effectLst>
          <a:scene3d>
            <a:camera fov="5400000" prst="perspectiveFront"/>
            <a:lightRig dir="t" rig="threePt">
              <a:rot lat="0" lon="0" rev="19200000"/>
            </a:lightRig>
          </a:scene3d>
          <a:sp3d extrusionH="25400">
            <a:bevelT prst="hardEdge" w="304800" h="152400"/>
            <a:extrusionClr>
              <a:srgbClr val="000000"/>
            </a:extrusion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9" name="Picture 5"/>
          <p:cNvSpPr/>
          <p:nvPr/>
        </p:nvSpPr>
        <p:spPr>
          <a:xfrm>
            <a:off x="4500720" y="3286080"/>
            <a:ext cx="4435200" cy="3333240"/>
          </a:xfrm>
          <a:prstGeom prst="star10">
            <a:avLst>
              <a:gd name="adj" fmla="val 42533"/>
              <a:gd name="hf" fmla="val 105146"/>
            </a:avLst>
          </a:prstGeom>
          <a:blipFill rotWithShape="0">
            <a:blip r:embed="rId2"/>
            <a:srcRect/>
            <a:stretch/>
          </a:blipFill>
          <a:ln cap="rnd" w="190500">
            <a:solidFill>
              <a:srgbClr val="f489cf">
                <a:lumMod val="75000"/>
              </a:srgbClr>
            </a:solidFill>
            <a:round/>
          </a:ln>
          <a:effectLst>
            <a:outerShdw algn="bl" blurRad="127080" rotWithShape="0">
              <a:srgbClr val="000000"/>
            </a:outerShdw>
          </a:effectLst>
          <a:scene3d>
            <a:camera fov="5400000" prst="perspectiveFront"/>
            <a:lightRig dir="t" rig="threePt">
              <a:rot lat="0" lon="0" rev="19200000"/>
            </a:lightRig>
          </a:scene3d>
          <a:sp3d extrusionH="25400">
            <a:bevelT prst="hardEdge" w="304800" h="152400"/>
            <a:extrusionClr>
              <a:srgbClr val="000000"/>
            </a:extrusion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Прямоугольник 9"/>
          <p:cNvSpPr/>
          <p:nvPr/>
        </p:nvSpPr>
        <p:spPr>
          <a:xfrm>
            <a:off x="857160" y="285840"/>
            <a:ext cx="7500600" cy="118692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Основной этап</a:t>
            </a:r>
            <a:br>
              <a:rPr sz="2400"/>
            </a:br>
            <a:r>
              <a:rPr b="0" lang="ru-RU" sz="24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«Пальчиковая гимнастика,</a:t>
            </a:r>
            <a:br>
              <a:rPr sz="2400"/>
            </a:br>
            <a:r>
              <a:rPr b="0" lang="ru-RU" sz="24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физминутки»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1" name="Picture 2"/>
          <p:cNvSpPr/>
          <p:nvPr/>
        </p:nvSpPr>
        <p:spPr>
          <a:xfrm>
            <a:off x="642960" y="1785960"/>
            <a:ext cx="2893680" cy="2214360"/>
          </a:xfrm>
          <a:prstGeom prst="round2DiagRect">
            <a:avLst>
              <a:gd name="adj1" fmla="val 16667"/>
              <a:gd name="adj2" fmla="val 0"/>
            </a:avLst>
          </a:prstGeom>
          <a:blipFill rotWithShape="0">
            <a:blip r:embed="rId1"/>
            <a:srcRect/>
            <a:stretch/>
          </a:blipFill>
          <a:ln w="38100">
            <a:solidFill>
              <a:srgbClr val="ffc000"/>
            </a:solidFill>
            <a:miter/>
          </a:ln>
          <a:effectLst>
            <a:glow rad="228600">
              <a:srgbClr val="b664ff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2" name="Picture 4"/>
          <p:cNvSpPr/>
          <p:nvPr/>
        </p:nvSpPr>
        <p:spPr>
          <a:xfrm>
            <a:off x="5429160" y="1643040"/>
            <a:ext cx="3050640" cy="2288880"/>
          </a:xfrm>
          <a:prstGeom prst="round2DiagRect">
            <a:avLst>
              <a:gd name="adj1" fmla="val 16667"/>
              <a:gd name="adj2" fmla="val 0"/>
            </a:avLst>
          </a:prstGeom>
          <a:blipFill rotWithShape="0">
            <a:blip r:embed="rId2"/>
            <a:srcRect/>
            <a:stretch/>
          </a:blipFill>
          <a:ln w="38100">
            <a:solidFill>
              <a:srgbClr val="ffc000"/>
            </a:solidFill>
            <a:miter/>
          </a:ln>
          <a:effectLst>
            <a:glow rad="228600">
              <a:srgbClr val="b664ff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3" name="Picture 3"/>
          <p:cNvSpPr/>
          <p:nvPr/>
        </p:nvSpPr>
        <p:spPr>
          <a:xfrm>
            <a:off x="571320" y="4429080"/>
            <a:ext cx="2971440" cy="2190240"/>
          </a:xfrm>
          <a:prstGeom prst="round2DiagRect">
            <a:avLst>
              <a:gd name="adj1" fmla="val 16667"/>
              <a:gd name="adj2" fmla="val 0"/>
            </a:avLst>
          </a:prstGeom>
          <a:blipFill rotWithShape="0">
            <a:blip r:embed="rId3"/>
            <a:srcRect/>
            <a:stretch/>
          </a:blipFill>
          <a:ln w="38100">
            <a:solidFill>
              <a:srgbClr val="ffc000"/>
            </a:solidFill>
            <a:miter/>
          </a:ln>
          <a:effectLst>
            <a:glow rad="228600">
              <a:srgbClr val="b664ff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4" name="Picture 5"/>
          <p:cNvSpPr/>
          <p:nvPr/>
        </p:nvSpPr>
        <p:spPr>
          <a:xfrm>
            <a:off x="5500800" y="4429080"/>
            <a:ext cx="2914200" cy="2180880"/>
          </a:xfrm>
          <a:prstGeom prst="round2DiagRect">
            <a:avLst>
              <a:gd name="adj1" fmla="val 16667"/>
              <a:gd name="adj2" fmla="val 0"/>
            </a:avLst>
          </a:prstGeom>
          <a:blipFill rotWithShape="0">
            <a:blip r:embed="rId4"/>
            <a:srcRect/>
            <a:stretch/>
          </a:blipFill>
          <a:ln w="38100">
            <a:solidFill>
              <a:srgbClr val="ffc000"/>
            </a:solidFill>
            <a:miter/>
          </a:ln>
          <a:effectLst>
            <a:glow rad="228600">
              <a:srgbClr val="b664ff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Прямоугольник 4"/>
          <p:cNvSpPr/>
          <p:nvPr/>
        </p:nvSpPr>
        <p:spPr>
          <a:xfrm>
            <a:off x="857160" y="357120"/>
            <a:ext cx="7500600" cy="85140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И</a:t>
            </a:r>
            <a:r>
              <a:rPr b="1" lang="ru-RU" sz="18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НТЕГРАЦИЯ ОБРАЗОВАТЕЛЬНОЙ ОБЛАСТИ «ПОЗНАНИЕ»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6" name="Прямоугольник 6"/>
          <p:cNvSpPr/>
          <p:nvPr/>
        </p:nvSpPr>
        <p:spPr>
          <a:xfrm>
            <a:off x="2286000" y="1285920"/>
            <a:ext cx="457164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indent="-216000" algn="ctr">
              <a:lnSpc>
                <a:spcPct val="100000"/>
              </a:lnSpc>
              <a:buClr>
                <a:srgbClr val="ec32ac"/>
              </a:buClr>
              <a:buFont typeface="Wingdings" charset="2"/>
              <a:buChar char=""/>
            </a:pPr>
            <a:r>
              <a:rPr b="1" lang="ru-RU" sz="1800" spc="-1" strike="noStrike">
                <a:solidFill>
                  <a:schemeClr val="accent5">
                    <a:lumMod val="75000"/>
                  </a:schemeClr>
                </a:solidFill>
                <a:latin typeface="Times New Roman"/>
              </a:rPr>
              <a:t>Связь с другими образовательными областями.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7" name="Выноска-облако 7"/>
          <p:cNvSpPr/>
          <p:nvPr/>
        </p:nvSpPr>
        <p:spPr>
          <a:xfrm>
            <a:off x="142920" y="2071800"/>
            <a:ext cx="2520720" cy="1871280"/>
          </a:xfrm>
          <a:prstGeom prst="cloudCallout">
            <a:avLst>
              <a:gd name="adj1" fmla="val -34361"/>
              <a:gd name="adj2" fmla="val 47481"/>
            </a:avLst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38100">
            <a:solidFill>
              <a:srgbClr val="49cf41">
                <a:lumMod val="50000"/>
              </a:srgbClr>
            </a:solidFill>
            <a:round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d0d0d"/>
                </a:solidFill>
                <a:latin typeface="Times New Roman"/>
              </a:rPr>
              <a:t>Физическая культура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8" name="Выноска-облако 9"/>
          <p:cNvSpPr/>
          <p:nvPr/>
        </p:nvSpPr>
        <p:spPr>
          <a:xfrm>
            <a:off x="3071880" y="2214720"/>
            <a:ext cx="2518920" cy="1871280"/>
          </a:xfrm>
          <a:prstGeom prst="cloudCallout">
            <a:avLst>
              <a:gd name="adj1" fmla="val -34361"/>
              <a:gd name="adj2" fmla="val 47481"/>
            </a:avLst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38100">
            <a:solidFill>
              <a:srgbClr val="49cf41">
                <a:lumMod val="50000"/>
              </a:srgbClr>
            </a:solidFill>
            <a:round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d0d0d"/>
                </a:solidFill>
                <a:latin typeface="Times New Roman"/>
              </a:rPr>
              <a:t>Художественное творчество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9" name="Выноска-облако 10"/>
          <p:cNvSpPr/>
          <p:nvPr/>
        </p:nvSpPr>
        <p:spPr>
          <a:xfrm>
            <a:off x="6357960" y="2143080"/>
            <a:ext cx="2520720" cy="1871280"/>
          </a:xfrm>
          <a:prstGeom prst="cloudCallout">
            <a:avLst>
              <a:gd name="adj1" fmla="val -34361"/>
              <a:gd name="adj2" fmla="val 47481"/>
            </a:avLst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38100">
            <a:solidFill>
              <a:srgbClr val="49cf41">
                <a:lumMod val="50000"/>
              </a:srgbClr>
            </a:solidFill>
            <a:round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d0d0d"/>
                </a:solidFill>
                <a:latin typeface="Times New Roman"/>
              </a:rPr>
              <a:t>Социализация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0" name="Выноска-облако 11"/>
          <p:cNvSpPr/>
          <p:nvPr/>
        </p:nvSpPr>
        <p:spPr>
          <a:xfrm>
            <a:off x="928800" y="4572000"/>
            <a:ext cx="2518920" cy="1871280"/>
          </a:xfrm>
          <a:prstGeom prst="cloudCallout">
            <a:avLst>
              <a:gd name="adj1" fmla="val -34361"/>
              <a:gd name="adj2" fmla="val 47481"/>
            </a:avLst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38100">
            <a:solidFill>
              <a:srgbClr val="49cf41">
                <a:lumMod val="50000"/>
              </a:srgbClr>
            </a:solidFill>
            <a:round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d0d0d"/>
                </a:solidFill>
                <a:latin typeface="Times New Roman"/>
              </a:rPr>
              <a:t>Коммуникация</a:t>
            </a:r>
            <a:endParaRPr b="0" lang="ru-RU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1" name="Выноска-облако 12"/>
          <p:cNvSpPr/>
          <p:nvPr/>
        </p:nvSpPr>
        <p:spPr>
          <a:xfrm>
            <a:off x="5000760" y="4429080"/>
            <a:ext cx="2518920" cy="1871280"/>
          </a:xfrm>
          <a:prstGeom prst="cloudCallout">
            <a:avLst>
              <a:gd name="adj1" fmla="val -34361"/>
              <a:gd name="adj2" fmla="val 47481"/>
            </a:avLst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38100">
            <a:solidFill>
              <a:srgbClr val="49cf41">
                <a:lumMod val="50000"/>
              </a:srgbClr>
            </a:solidFill>
            <a:round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d0d0d"/>
                </a:solidFill>
                <a:latin typeface="Times New Roman"/>
              </a:rPr>
              <a:t>Конструирование и ручной труд</a:t>
            </a:r>
            <a:r>
              <a:rPr b="0" lang="ru-RU" sz="1800" spc="-1" strike="noStrike">
                <a:solidFill>
                  <a:srgbClr val="beea73"/>
                </a:solidFill>
                <a:latin typeface="Times New Roman"/>
              </a:rPr>
              <a:t> 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afterEffect" fill="hold" presetClass="path" presetID="25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22 -0.02265 -0.033 -0.06129 -0.027 -0.09993 C -0.024 -0.11325 -0.02 -0.12658 -0.014 -0.13724 C -0.01 -0.10659 0.004 -0.07861 0.025 -0.06129 C 0.025 -0.0986 0.041 -0.13457 0.068 -0.15056 C 0.077 -0.15722 0.087 -0.15989 0.097 -0.16122 C 0.082 -0.13857 0.074 -0.10659 0.077 -0.07328 C 0.099 -0.09727 0.13 -0.1026 0.157 -0.08527 C 0.166 -0.07994 0.175 -0.07062 0.181 -0.06129 C 0.158 -0.06396 0.134 -0.05196 0.117 -0.02798 C 0.144 -0.01999 0.167 0.00799 0.174 0.04663 C 0.176 0.05996 0.176 0.07328 0.174 0.08661 C 0.161 0.06129 0.139 0.04397 0.115 0.0413 C 0.127 0.07461 0.124 0.11592 0.106 0.14656 C 0.099 0.15722 0.091 0.16655 0.082 0.17188 C 0.089 0.14257 0.085 0.10926 0.072 0.08261 C 0.06 0.11592 0.034 0.13857 0.004 0.13857 C -0.007 0.13857 -0.017 0.13591 -0.026 0.13058 C -0.004 0.11992 0.013 0.0946 0.021 0.06396 C -0.007 0.07195 -0.036 0.05996 -0.055 0.02931 C -0.062 0.01732 -0.066 0.00533 -0.069 -0.00799 C -0.049 0.00933 -0.023 0.01199 0 0 Z">
                                      <p:cBhvr>
                                        <p:cTn id="13" dur="2000" fill="hold"/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nodeType="afterEffect" fill="hold" presetClass="exit" presetID="50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6" dur="1000"/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/>
                                        <p:tgtEl>
                                          <p:spTgt spid="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 additive="repl">
                                        <p:cTn id="18" dur="1000"/>
                                        <p:tgtEl>
                                          <p:spTgt spid="7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nodeType="afterEffect" fill="hold" presetClass="path" presetID="25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22 -0.02265 -0.033 -0.06129 -0.027 -0.09993 C -0.024 -0.11325 -0.02 -0.12658 -0.014 -0.13724 C -0.01 -0.10659 0.004 -0.07861 0.025 -0.06129 C 0.025 -0.0986 0.041 -0.13457 0.068 -0.15056 C 0.077 -0.15722 0.087 -0.15989 0.097 -0.16122 C 0.082 -0.13857 0.074 -0.10659 0.077 -0.07328 C 0.099 -0.09727 0.13 -0.1026 0.157 -0.08527 C 0.166 -0.07994 0.175 -0.07062 0.181 -0.06129 C 0.158 -0.06396 0.134 -0.05196 0.117 -0.02798 C 0.144 -0.01999 0.167 0.00799 0.174 0.04663 C 0.176 0.05996 0.176 0.07328 0.174 0.08661 C 0.161 0.06129 0.139 0.04397 0.115 0.0413 C 0.127 0.07461 0.124 0.11592 0.106 0.14656 C 0.099 0.15722 0.091 0.16655 0.082 0.17188 C 0.089 0.14257 0.085 0.10926 0.072 0.08261 C 0.06 0.11592 0.034 0.13857 0.004 0.13857 C -0.007 0.13857 -0.017 0.13591 -0.026 0.13058 C -0.004 0.11992 0.013 0.0946 0.021 0.06396 C -0.007 0.07195 -0.036 0.05996 -0.055 0.02931 C -0.062 0.01732 -0.066 0.00533 -0.069 -0.00799 C -0.049 0.00933 -0.023 0.01199 0 0 Z">
                                      <p:cBhvr>
                                        <p:cTn id="22" dur="2000" fill="hold"/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nodeType="afterEffect" fill="hold" presetClass="exit" presetID="50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25" dur="1000"/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1000"/>
                                        <p:tgtEl>
                                          <p:spTgt spid="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 additive="repl">
                                        <p:cTn id="27" dur="1000"/>
                                        <p:tgtEl>
                                          <p:spTgt spid="7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nodeType="afterEffect" fill="hold" presetClass="path" presetID="25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22 -0.02265 -0.033 -0.06129 -0.027 -0.09993 C -0.024 -0.11325 -0.02 -0.12658 -0.014 -0.13724 C -0.01 -0.10659 0.004 -0.07861 0.025 -0.06129 C 0.025 -0.0986 0.041 -0.13457 0.068 -0.15056 C 0.077 -0.15722 0.087 -0.15989 0.097 -0.16122 C 0.082 -0.13857 0.074 -0.10659 0.077 -0.07328 C 0.099 -0.09727 0.13 -0.1026 0.157 -0.08527 C 0.166 -0.07994 0.175 -0.07062 0.181 -0.06129 C 0.158 -0.06396 0.134 -0.05196 0.117 -0.02798 C 0.144 -0.01999 0.167 0.00799 0.174 0.04663 C 0.176 0.05996 0.176 0.07328 0.174 0.08661 C 0.161 0.06129 0.139 0.04397 0.115 0.0413 C 0.127 0.07461 0.124 0.11592 0.106 0.14656 C 0.099 0.15722 0.091 0.16655 0.082 0.17188 C 0.089 0.14257 0.085 0.10926 0.072 0.08261 C 0.06 0.11592 0.034 0.13857 0.004 0.13857 C -0.007 0.13857 -0.017 0.13591 -0.026 0.13058 C -0.004 0.11992 0.013 0.0946 0.021 0.06396 C -0.007 0.07195 -0.036 0.05996 -0.055 0.02931 C -0.062 0.01732 -0.066 0.00533 -0.069 -0.00799 C -0.049 0.00933 -0.023 0.01199 0 0 Z">
                                      <p:cBhvr>
                                        <p:cTn id="31" dur="200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nodeType="afterEffect" fill="hold" presetClass="exit" presetID="50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34" dur="1000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1000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 additive="repl">
                                        <p:cTn id="36" dur="1000"/>
                                        <p:tgtEl>
                                          <p:spTgt spid="7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nodeType="afterEffect" fill="hold" presetClass="path" presetID="25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22 -0.02265 -0.033 -0.06129 -0.027 -0.09993 C -0.024 -0.11325 -0.02 -0.12658 -0.014 -0.13724 C -0.01 -0.10659 0.004 -0.07861 0.025 -0.06129 C 0.025 -0.0986 0.041 -0.13457 0.068 -0.15056 C 0.077 -0.15722 0.087 -0.15989 0.097 -0.16122 C 0.082 -0.13857 0.074 -0.10659 0.077 -0.07328 C 0.099 -0.09727 0.13 -0.1026 0.157 -0.08527 C 0.166 -0.07994 0.175 -0.07062 0.181 -0.06129 C 0.158 -0.06396 0.134 -0.05196 0.117 -0.02798 C 0.144 -0.01999 0.167 0.00799 0.174 0.04663 C 0.176 0.05996 0.176 0.07328 0.174 0.08661 C 0.161 0.06129 0.139 0.04397 0.115 0.0413 C 0.127 0.07461 0.124 0.11592 0.106 0.14656 C 0.099 0.15722 0.091 0.16655 0.082 0.17188 C 0.089 0.14257 0.085 0.10926 0.072 0.08261 C 0.06 0.11592 0.034 0.13857 0.004 0.13857 C -0.007 0.13857 -0.017 0.13591 -0.026 0.13058 C -0.004 0.11992 0.013 0.0946 0.021 0.06396 C -0.007 0.07195 -0.036 0.05996 -0.055 0.02931 C -0.062 0.01732 -0.066 0.00533 -0.069 -0.00799 C -0.049 0.00933 -0.023 0.01199 0 0 Z">
                                      <p:cBhvr>
                                        <p:cTn id="40" dur="2000" fill="hold"/>
                                        <p:tgtEl>
                                          <p:spTgt spid="8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nodeType="afterEffect" fill="hold" presetClass="exit" presetID="50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43" dur="1000"/>
                                        <p:tgtEl>
                                          <p:spTgt spid="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1000"/>
                                        <p:tgtEl>
                                          <p:spTgt spid="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 additive="repl">
                                        <p:cTn id="45" dur="1000"/>
                                        <p:tgtEl>
                                          <p:spTgt spid="8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nodeType="afterEffect" fill="hold" presetClass="path" presetID="25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22 -0.02265 -0.033 -0.06129 -0.027 -0.09993 C -0.024 -0.11325 -0.02 -0.12658 -0.014 -0.13724 C -0.01 -0.10659 0.004 -0.07861 0.025 -0.06129 C 0.025 -0.0986 0.041 -0.13457 0.068 -0.15056 C 0.077 -0.15722 0.087 -0.15989 0.097 -0.16122 C 0.082 -0.13857 0.074 -0.10659 0.077 -0.07328 C 0.099 -0.09727 0.13 -0.1026 0.157 -0.08527 C 0.166 -0.07994 0.175 -0.07062 0.181 -0.06129 C 0.158 -0.06396 0.134 -0.05196 0.117 -0.02798 C 0.144 -0.01999 0.167 0.00799 0.174 0.04663 C 0.176 0.05996 0.176 0.07328 0.174 0.08661 C 0.161 0.06129 0.139 0.04397 0.115 0.0413 C 0.127 0.07461 0.124 0.11592 0.106 0.14656 C 0.099 0.15722 0.091 0.16655 0.082 0.17188 C 0.089 0.14257 0.085 0.10926 0.072 0.08261 C 0.06 0.11592 0.034 0.13857 0.004 0.13857 C -0.007 0.13857 -0.017 0.13591 -0.026 0.13058 C -0.004 0.11992 0.013 0.0946 0.021 0.06396 C -0.007 0.07195 -0.036 0.05996 -0.055 0.02931 C -0.062 0.01732 -0.066 0.00533 -0.069 -0.00799 C -0.049 0.00933 -0.023 0.01199 0 0 Z">
                                      <p:cBhvr>
                                        <p:cTn id="49" dur="2000" fill="hold"/>
                                        <p:tgtEl>
                                          <p:spTgt spid="8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nodeType="afterEffect" fill="hold" presetClass="exit" presetID="50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52" dur="1000"/>
                                        <p:tgtEl>
                                          <p:spTgt spid="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3" dur="1000"/>
                                        <p:tgtEl>
                                          <p:spTgt spid="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 additive="repl">
                                        <p:cTn id="54" dur="1000"/>
                                        <p:tgtEl>
                                          <p:spTgt spid="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Прямоугольник 7"/>
          <p:cNvSpPr/>
          <p:nvPr/>
        </p:nvSpPr>
        <p:spPr>
          <a:xfrm>
            <a:off x="785880" y="428760"/>
            <a:ext cx="7714800" cy="82116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«Физическая культура, Коммуникация,</a:t>
            </a:r>
            <a:br>
              <a:rPr sz="2400"/>
            </a:br>
            <a:r>
              <a:rPr b="1" lang="ru-RU" sz="24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конструирование»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3" name="Picture 2"/>
          <p:cNvSpPr/>
          <p:nvPr/>
        </p:nvSpPr>
        <p:spPr>
          <a:xfrm>
            <a:off x="0" y="1214280"/>
            <a:ext cx="3357360" cy="2642760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blipFill rotWithShape="0">
            <a:blip r:embed="rId1"/>
            <a:srcRect/>
            <a:stretch/>
          </a:blipFill>
          <a:ln w="38100">
            <a:solidFill>
              <a:srgbClr val="49cf41">
                <a:lumMod val="50000"/>
              </a:srgbClr>
            </a:solidFill>
            <a:round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4" name="Picture 4"/>
          <p:cNvSpPr/>
          <p:nvPr/>
        </p:nvSpPr>
        <p:spPr>
          <a:xfrm>
            <a:off x="5643720" y="1428840"/>
            <a:ext cx="3185640" cy="2214360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blipFill rotWithShape="0">
            <a:blip r:embed="rId2"/>
            <a:srcRect/>
            <a:stretch/>
          </a:blipFill>
          <a:ln w="38100">
            <a:solidFill>
              <a:srgbClr val="49cf41">
                <a:lumMod val="50000"/>
              </a:srgbClr>
            </a:solidFill>
            <a:round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5" name="Picture 3"/>
          <p:cNvSpPr/>
          <p:nvPr/>
        </p:nvSpPr>
        <p:spPr>
          <a:xfrm>
            <a:off x="2786040" y="3929040"/>
            <a:ext cx="4142880" cy="27144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3"/>
            <a:srcRect/>
            <a:stretch/>
          </a:blipFill>
          <a:ln cap="sq" w="38100">
            <a:solidFill>
              <a:srgbClr val="49cf41">
                <a:lumMod val="50000"/>
              </a:srgbClr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PlaceHolder 1"/>
          <p:cNvSpPr>
            <a:spLocks noGrp="1"/>
          </p:cNvSpPr>
          <p:nvPr>
            <p:ph type="title"/>
          </p:nvPr>
        </p:nvSpPr>
        <p:spPr>
          <a:xfrm>
            <a:off x="1071360" y="285840"/>
            <a:ext cx="7122600" cy="92412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dist="38160" dir="5400000" blurRad="88920" rotWithShape="0">
              <a:srgbClr val="000000">
                <a:alpha val="65000"/>
              </a:srgbClr>
            </a:outerShdw>
          </a:effectLst>
        </p:spPr>
        <p:txBody>
          <a:bodyPr anchor="ctr">
            <a:noAutofit/>
          </a:bodyPr>
          <a:p>
            <a:pPr indent="0">
              <a:lnSpc>
                <a:spcPct val="100000"/>
              </a:lnSpc>
              <a:buNone/>
            </a:pPr>
            <a:r>
              <a:rPr b="0" lang="ru-RU" sz="4000" spc="-1" strike="noStrike">
                <a:solidFill>
                  <a:srgbClr val="c00000"/>
                </a:solidFill>
                <a:latin typeface="Verdana"/>
              </a:rPr>
              <a:t>«Х</a:t>
            </a:r>
            <a:r>
              <a:rPr b="0" lang="ru-RU" sz="3200" spc="-1" strike="noStrike">
                <a:solidFill>
                  <a:srgbClr val="c00000"/>
                </a:solidFill>
                <a:latin typeface="Verdana"/>
              </a:rPr>
              <a:t>удожественное творчество»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07" name="Picture 2"/>
          <p:cNvSpPr/>
          <p:nvPr/>
        </p:nvSpPr>
        <p:spPr>
          <a:xfrm>
            <a:off x="0" y="1285920"/>
            <a:ext cx="3989880" cy="3103200"/>
          </a:xfrm>
          <a:prstGeom prst="teardrop">
            <a:avLst>
              <a:gd name="adj" fmla="val 100000"/>
            </a:avLst>
          </a:prstGeom>
          <a:blipFill rotWithShape="0">
            <a:blip r:embed="rId1"/>
            <a:srcRect/>
            <a:stretch/>
          </a:blipFill>
          <a:ln w="9525">
            <a:solidFill>
              <a:srgbClr val="c1ec76">
                <a:lumMod val="60000"/>
                <a:lumOff val="40000"/>
              </a:srgbClr>
            </a:solidFill>
            <a:miter/>
          </a:ln>
          <a:effectLst>
            <a:outerShdw algn="t" blurRad="50760" dir="5400000" dist="38160" rotWithShape="0">
              <a:srgbClr val="000000">
                <a:alpha val="40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8" name="Picture 3"/>
          <p:cNvSpPr/>
          <p:nvPr/>
        </p:nvSpPr>
        <p:spPr>
          <a:xfrm>
            <a:off x="4857840" y="1285920"/>
            <a:ext cx="4042440" cy="2653920"/>
          </a:xfrm>
          <a:prstGeom prst="teardrop">
            <a:avLst>
              <a:gd name="adj" fmla="val 100000"/>
            </a:avLst>
          </a:prstGeom>
          <a:blipFill rotWithShape="0">
            <a:blip r:embed="rId2"/>
            <a:srcRect/>
            <a:stretch/>
          </a:blipFill>
          <a:ln w="9525">
            <a:solidFill>
              <a:srgbClr val="c1ec76">
                <a:lumMod val="75000"/>
              </a:srgbClr>
            </a:solidFill>
            <a:miter/>
          </a:ln>
          <a:effectLst>
            <a:outerShdw blurRad="50760" dir="16200000" dist="38160" rotWithShape="0">
              <a:srgbClr val="000000">
                <a:alpha val="40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9" name="Picture 4"/>
          <p:cNvSpPr/>
          <p:nvPr/>
        </p:nvSpPr>
        <p:spPr>
          <a:xfrm>
            <a:off x="2500200" y="3968280"/>
            <a:ext cx="4105440" cy="2889360"/>
          </a:xfrm>
          <a:prstGeom prst="teardrop">
            <a:avLst>
              <a:gd name="adj" fmla="val 100000"/>
            </a:avLst>
          </a:prstGeom>
          <a:blipFill rotWithShape="0">
            <a:blip r:embed="rId3"/>
            <a:srcRect/>
            <a:stretch/>
          </a:blipFill>
          <a:ln w="9525">
            <a:solidFill>
              <a:srgbClr val="c1ec76">
                <a:lumMod val="75000"/>
              </a:srgbClr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PlaceHolder 1"/>
          <p:cNvSpPr>
            <a:spLocks noGrp="1"/>
          </p:cNvSpPr>
          <p:nvPr>
            <p:ph type="title"/>
          </p:nvPr>
        </p:nvSpPr>
        <p:spPr>
          <a:xfrm>
            <a:off x="1000080" y="214200"/>
            <a:ext cx="7124760" cy="92412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dist="38160" dir="5400000" blurRad="88920" rotWithShape="0">
              <a:srgbClr val="000000">
                <a:alpha val="65000"/>
              </a:srgbClr>
            </a:outerShdw>
          </a:effectLst>
        </p:spPr>
        <p:txBody>
          <a:bodyPr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0" lang="ru-RU" sz="40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«К</a:t>
            </a:r>
            <a:r>
              <a:rPr b="0" lang="ru-RU" sz="32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оррекционный уголок»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11" name="Picture 2"/>
          <p:cNvSpPr/>
          <p:nvPr/>
        </p:nvSpPr>
        <p:spPr>
          <a:xfrm>
            <a:off x="285840" y="1428840"/>
            <a:ext cx="3847680" cy="5187600"/>
          </a:xfrm>
          <a:prstGeom prst="round2DiagRect">
            <a:avLst>
              <a:gd name="adj1" fmla="val 16667"/>
              <a:gd name="adj2" fmla="val 0"/>
            </a:avLst>
          </a:prstGeom>
          <a:blipFill rotWithShape="0">
            <a:blip r:embed="rId1"/>
            <a:srcRect/>
            <a:stretch/>
          </a:blipFill>
          <a:ln w="9525">
            <a:solidFill>
              <a:srgbClr val="b56ff4">
                <a:lumMod val="50000"/>
              </a:srgbClr>
            </a:solidFill>
            <a:miter/>
          </a:ln>
          <a:effectLst>
            <a:glow rad="228600">
              <a:srgbClr val="1eff11">
                <a:alpha val="40000"/>
              </a:srgbClr>
            </a:glow>
            <a:outerShdw algn="tl" blurRad="50760" dir="2700000" dist="37674" rotWithShape="0">
              <a:srgbClr val="000000">
                <a:alpha val="40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2" name="Picture 3"/>
          <p:cNvSpPr/>
          <p:nvPr/>
        </p:nvSpPr>
        <p:spPr>
          <a:xfrm>
            <a:off x="4857840" y="2000160"/>
            <a:ext cx="3885840" cy="2908080"/>
          </a:xfrm>
          <a:prstGeom prst="round2DiagRect">
            <a:avLst>
              <a:gd name="adj1" fmla="val 16667"/>
              <a:gd name="adj2" fmla="val 0"/>
            </a:avLst>
          </a:prstGeom>
          <a:blipFill rotWithShape="0">
            <a:blip r:embed="rId2"/>
            <a:srcRect/>
            <a:stretch/>
          </a:blipFill>
          <a:ln w="9525">
            <a:solidFill>
              <a:srgbClr val="f489cf">
                <a:lumMod val="50000"/>
              </a:srgbClr>
            </a:solidFill>
            <a:miter/>
          </a:ln>
          <a:effectLst>
            <a:glow rad="228600">
              <a:srgbClr val="1eff11">
                <a:alpha val="40000"/>
              </a:srgbClr>
            </a:glow>
            <a:outerShdw algn="tl" blurRad="50760" dir="2700000" dist="37674" rotWithShape="0">
              <a:srgbClr val="000000">
                <a:alpha val="40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PlaceHolder 1"/>
          <p:cNvSpPr>
            <a:spLocks noGrp="1"/>
          </p:cNvSpPr>
          <p:nvPr>
            <p:ph type="title"/>
          </p:nvPr>
        </p:nvSpPr>
        <p:spPr>
          <a:xfrm>
            <a:off x="1285920" y="214200"/>
            <a:ext cx="7124760" cy="78552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dist="38160" dir="5400000" blurRad="88920" rotWithShape="0">
              <a:srgbClr val="000000">
                <a:alpha val="65000"/>
              </a:srgbClr>
            </a:outerShdw>
          </a:effectLst>
        </p:spPr>
        <p:txBody>
          <a:bodyPr anchor="ctr">
            <a:noAutofit/>
          </a:bodyPr>
          <a:p>
            <a:pPr indent="0" algn="ctr">
              <a:lnSpc>
                <a:spcPct val="100000"/>
              </a:lnSpc>
              <a:buNone/>
            </a:pPr>
            <a:br>
              <a:rPr sz="3200"/>
            </a:br>
            <a:br>
              <a:rPr sz="3200"/>
            </a:br>
            <a:br>
              <a:rPr sz="3200"/>
            </a:br>
            <a:br>
              <a:rPr sz="3200"/>
            </a:br>
            <a:br>
              <a:rPr sz="3200"/>
            </a:br>
            <a:br>
              <a:rPr sz="3200"/>
            </a:br>
            <a:r>
              <a:rPr b="0" lang="ru-RU" sz="4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«М</a:t>
            </a:r>
            <a:r>
              <a:rPr b="0" lang="ru-RU" sz="3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ы играем»</a:t>
            </a:r>
            <a:br>
              <a:rPr sz="3200"/>
            </a:br>
            <a:br>
              <a:rPr sz="3200"/>
            </a:br>
            <a:br>
              <a:rPr sz="3200"/>
            </a:br>
            <a:br>
              <a:rPr sz="3200"/>
            </a:br>
            <a:br>
              <a:rPr sz="3200"/>
            </a:br>
            <a:br>
              <a:rPr sz="2800"/>
            </a:br>
            <a:br>
              <a:rPr sz="2400"/>
            </a:b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14" name="Picture 2"/>
          <p:cNvSpPr/>
          <p:nvPr/>
        </p:nvSpPr>
        <p:spPr>
          <a:xfrm>
            <a:off x="0" y="571320"/>
            <a:ext cx="4142880" cy="3625200"/>
          </a:xfrm>
          <a:prstGeom prst="star24">
            <a:avLst>
              <a:gd name="adj" fmla="val 37500"/>
            </a:avLst>
          </a:prstGeom>
          <a:blipFill rotWithShape="0">
            <a:blip r:embed="rId1"/>
            <a:srcRect/>
            <a:stretch/>
          </a:blipFill>
          <a:ln w="38100">
            <a:solidFill>
              <a:srgbClr val="ffc000"/>
            </a:solidFill>
            <a:miter/>
          </a:ln>
          <a:effectLst>
            <a:glow rad="228600">
              <a:srgbClr val="c6ff63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5" name="Picture 3"/>
          <p:cNvSpPr/>
          <p:nvPr/>
        </p:nvSpPr>
        <p:spPr>
          <a:xfrm>
            <a:off x="4635360" y="714240"/>
            <a:ext cx="4508280" cy="3616200"/>
          </a:xfrm>
          <a:prstGeom prst="star24">
            <a:avLst>
              <a:gd name="adj" fmla="val 37500"/>
            </a:avLst>
          </a:prstGeom>
          <a:blipFill rotWithShape="0">
            <a:blip r:embed="rId2"/>
            <a:srcRect/>
            <a:stretch/>
          </a:blipFill>
          <a:ln w="38100">
            <a:solidFill>
              <a:srgbClr val="ffc000"/>
            </a:solidFill>
            <a:miter/>
          </a:ln>
          <a:effectLst>
            <a:glow rad="228600">
              <a:srgbClr val="c6ff63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6" name="Picture 4"/>
          <p:cNvSpPr/>
          <p:nvPr/>
        </p:nvSpPr>
        <p:spPr>
          <a:xfrm>
            <a:off x="2571840" y="3786120"/>
            <a:ext cx="3714480" cy="2852280"/>
          </a:xfrm>
          <a:prstGeom prst="star24">
            <a:avLst>
              <a:gd name="adj" fmla="val 37500"/>
            </a:avLst>
          </a:prstGeom>
          <a:blipFill rotWithShape="0">
            <a:blip r:embed="rId3"/>
            <a:srcRect/>
            <a:stretch/>
          </a:blipFill>
          <a:ln w="38100">
            <a:solidFill>
              <a:srgbClr val="ffc000"/>
            </a:solidFill>
            <a:miter/>
          </a:ln>
          <a:effectLst>
            <a:glow rad="139680">
              <a:srgbClr val="c6ff63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" name="Прямоугольник 2"/>
          <p:cNvSpPr/>
          <p:nvPr/>
        </p:nvSpPr>
        <p:spPr>
          <a:xfrm>
            <a:off x="4561560" y="357120"/>
            <a:ext cx="184320" cy="923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anchor="t">
            <a:spAutoFit/>
          </a:bodyPr>
          <a:p>
            <a:pPr algn="ctr">
              <a:lnSpc>
                <a:spcPct val="100000"/>
              </a:lnSpc>
            </a:pPr>
            <a:endParaRPr b="1" lang="ru-RU" sz="5400" spc="-1" strike="noStrike">
              <a:solidFill>
                <a:srgbClr val="b46aff"/>
              </a:solidFill>
              <a:latin typeface="Verdana"/>
            </a:endParaRPr>
          </a:p>
        </p:txBody>
      </p:sp>
      <p:sp>
        <p:nvSpPr>
          <p:cNvPr id="818" name="Picture 2"/>
          <p:cNvSpPr/>
          <p:nvPr/>
        </p:nvSpPr>
        <p:spPr>
          <a:xfrm>
            <a:off x="0" y="214200"/>
            <a:ext cx="3336480" cy="2499840"/>
          </a:xfrm>
          <a:prstGeom prst="teardrop">
            <a:avLst>
              <a:gd name="adj" fmla="val 100000"/>
            </a:avLst>
          </a:prstGeom>
          <a:blipFill rotWithShape="0">
            <a:blip r:embed="rId1"/>
            <a:srcRect/>
            <a:stretch/>
          </a:blipFill>
          <a:ln w="9525">
            <a:solidFill>
              <a:srgbClr val="ffff00"/>
            </a:solidFill>
            <a:miter/>
          </a:ln>
          <a:effectLst>
            <a:glow rad="228600">
              <a:srgbClr val="c6ff63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9" name="Picture 5"/>
          <p:cNvSpPr/>
          <p:nvPr/>
        </p:nvSpPr>
        <p:spPr>
          <a:xfrm>
            <a:off x="5643720" y="195120"/>
            <a:ext cx="3242880" cy="2441520"/>
          </a:xfrm>
          <a:prstGeom prst="teardrop">
            <a:avLst>
              <a:gd name="adj" fmla="val 100000"/>
            </a:avLst>
          </a:prstGeom>
          <a:blipFill rotWithShape="0">
            <a:blip r:embed="rId2"/>
            <a:srcRect/>
            <a:stretch/>
          </a:blipFill>
          <a:ln w="9525">
            <a:solidFill>
              <a:srgbClr val="ffff00"/>
            </a:solidFill>
            <a:miter/>
          </a:ln>
          <a:effectLst>
            <a:glow rad="228600">
              <a:srgbClr val="c6ff63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0" name="Picture 4"/>
          <p:cNvSpPr/>
          <p:nvPr/>
        </p:nvSpPr>
        <p:spPr>
          <a:xfrm>
            <a:off x="2428920" y="2286000"/>
            <a:ext cx="3513960" cy="2428560"/>
          </a:xfrm>
          <a:prstGeom prst="teardrop">
            <a:avLst>
              <a:gd name="adj" fmla="val 100000"/>
            </a:avLst>
          </a:prstGeom>
          <a:blipFill rotWithShape="0">
            <a:blip r:embed="rId3"/>
            <a:srcRect/>
            <a:stretch/>
          </a:blipFill>
          <a:ln w="9525">
            <a:solidFill>
              <a:srgbClr val="ffff00"/>
            </a:solidFill>
            <a:miter/>
          </a:ln>
          <a:effectLst>
            <a:glow rad="228600">
              <a:srgbClr val="c6ff63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1" name="Picture 3"/>
          <p:cNvSpPr/>
          <p:nvPr/>
        </p:nvSpPr>
        <p:spPr>
          <a:xfrm>
            <a:off x="0" y="4714920"/>
            <a:ext cx="3071520" cy="2142720"/>
          </a:xfrm>
          <a:prstGeom prst="teardrop">
            <a:avLst>
              <a:gd name="adj" fmla="val 100000"/>
            </a:avLst>
          </a:prstGeom>
          <a:blipFill rotWithShape="0">
            <a:blip r:embed="rId4"/>
            <a:srcRect/>
            <a:stretch/>
          </a:blipFill>
          <a:ln w="9525">
            <a:solidFill>
              <a:srgbClr val="ffff00"/>
            </a:solidFill>
            <a:miter/>
          </a:ln>
          <a:effectLst>
            <a:glow rad="228600">
              <a:srgbClr val="c6ff63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2" name="Picture 6"/>
          <p:cNvSpPr/>
          <p:nvPr/>
        </p:nvSpPr>
        <p:spPr>
          <a:xfrm>
            <a:off x="5643720" y="4234320"/>
            <a:ext cx="3271320" cy="2445480"/>
          </a:xfrm>
          <a:prstGeom prst="teardrop">
            <a:avLst>
              <a:gd name="adj" fmla="val 100000"/>
            </a:avLst>
          </a:prstGeom>
          <a:blipFill rotWithShape="0">
            <a:blip r:embed="rId5"/>
            <a:srcRect/>
            <a:stretch/>
          </a:blipFill>
          <a:ln w="9525">
            <a:solidFill>
              <a:srgbClr val="ffff00"/>
            </a:solidFill>
            <a:miter/>
          </a:ln>
          <a:effectLst>
            <a:glow rad="228600">
              <a:srgbClr val="c6ff63">
                <a:alpha val="40000"/>
              </a:srgbClr>
            </a:glow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PlaceHolder 1"/>
          <p:cNvSpPr>
            <a:spLocks noGrp="1"/>
          </p:cNvSpPr>
          <p:nvPr>
            <p:ph type="title"/>
          </p:nvPr>
        </p:nvSpPr>
        <p:spPr>
          <a:xfrm>
            <a:off x="1071360" y="214200"/>
            <a:ext cx="7124760" cy="92412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dist="38160" dir="5400000" blurRad="88920" rotWithShape="0">
              <a:srgbClr val="000000">
                <a:alpha val="65000"/>
              </a:srgbClr>
            </a:outerShdw>
          </a:effectLst>
        </p:spPr>
        <p:txBody>
          <a:bodyPr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ru-RU" sz="40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«Буквоежка»</a:t>
            </a:r>
            <a:endParaRPr b="0" lang="ru-RU" sz="40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24" name="Picture 2"/>
          <p:cNvSpPr/>
          <p:nvPr/>
        </p:nvSpPr>
        <p:spPr>
          <a:xfrm>
            <a:off x="2786040" y="1452600"/>
            <a:ext cx="3428640" cy="4566240"/>
          </a:xfrm>
          <a:prstGeom prst="round2DiagRect">
            <a:avLst>
              <a:gd name="adj1" fmla="val 16667"/>
              <a:gd name="adj2" fmla="val 0"/>
            </a:avLst>
          </a:prstGeom>
          <a:blipFill rotWithShape="0">
            <a:blip r:embed="rId1"/>
            <a:srcRect/>
            <a:stretch/>
          </a:blipFill>
          <a:ln w="38100">
            <a:solidFill>
              <a:srgbClr val="f489cf">
                <a:lumMod val="50000"/>
              </a:srgbClr>
            </a:solidFill>
            <a:prstDash val="lgDashDotDot"/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PlaceHolder 1"/>
          <p:cNvSpPr>
            <a:spLocks noGrp="1"/>
          </p:cNvSpPr>
          <p:nvPr>
            <p:ph type="title"/>
          </p:nvPr>
        </p:nvSpPr>
        <p:spPr>
          <a:xfrm>
            <a:off x="1071360" y="214200"/>
            <a:ext cx="7124760" cy="92412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dist="38160" dir="5400000" blurRad="88920" rotWithShape="0">
              <a:srgbClr val="000000">
                <a:alpha val="65000"/>
              </a:srgbClr>
            </a:outerShdw>
          </a:effectLst>
        </p:spPr>
        <p:txBody>
          <a:bodyPr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ru-RU" sz="32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«</a:t>
            </a:r>
            <a:r>
              <a:rPr b="1" lang="ru-RU" sz="40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з</a:t>
            </a:r>
            <a:r>
              <a:rPr b="1" lang="ru-RU" sz="32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анимательный куб»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26" name="Picture 2"/>
          <p:cNvSpPr/>
          <p:nvPr/>
        </p:nvSpPr>
        <p:spPr>
          <a:xfrm>
            <a:off x="785880" y="1357200"/>
            <a:ext cx="3285720" cy="2595240"/>
          </a:xfrm>
          <a:prstGeom prst="flowChartProcess">
            <a:avLst/>
          </a:prstGeom>
          <a:blipFill rotWithShape="0">
            <a:blip r:embed="rId1"/>
            <a:srcRect/>
            <a:stretch/>
          </a:blipFill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7" name="Picture 3"/>
          <p:cNvSpPr/>
          <p:nvPr/>
        </p:nvSpPr>
        <p:spPr>
          <a:xfrm>
            <a:off x="5143680" y="1267920"/>
            <a:ext cx="3357360" cy="2518560"/>
          </a:xfrm>
          <a:prstGeom prst="flowChartProcess">
            <a:avLst/>
          </a:prstGeom>
          <a:blipFill rotWithShape="0">
            <a:blip r:embed="rId2"/>
            <a:srcRect/>
            <a:stretch/>
          </a:blipFill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8" name="Picture 4"/>
          <p:cNvSpPr/>
          <p:nvPr/>
        </p:nvSpPr>
        <p:spPr>
          <a:xfrm>
            <a:off x="785880" y="4143240"/>
            <a:ext cx="3285720" cy="2358720"/>
          </a:xfrm>
          <a:prstGeom prst="flowChartProcess">
            <a:avLst/>
          </a:prstGeom>
          <a:blipFill rotWithShape="0">
            <a:blip r:embed="rId3"/>
            <a:srcRect/>
            <a:stretch/>
          </a:blipFill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9" name="Picture 5"/>
          <p:cNvSpPr/>
          <p:nvPr/>
        </p:nvSpPr>
        <p:spPr>
          <a:xfrm>
            <a:off x="5286240" y="4000680"/>
            <a:ext cx="3320640" cy="2561760"/>
          </a:xfrm>
          <a:prstGeom prst="flowChartProcess">
            <a:avLst/>
          </a:prstGeom>
          <a:blipFill rotWithShape="0">
            <a:blip r:embed="rId4"/>
            <a:srcRect/>
            <a:stretch/>
          </a:blipFill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Picture 3"/>
          <p:cNvSpPr/>
          <p:nvPr/>
        </p:nvSpPr>
        <p:spPr>
          <a:xfrm>
            <a:off x="428760" y="214200"/>
            <a:ext cx="4005000" cy="2999880"/>
          </a:xfrm>
          <a:prstGeom prst="cloud">
            <a:avLst/>
          </a:prstGeom>
          <a:blipFill rotWithShape="0">
            <a:blip r:embed="rId1"/>
            <a:srcRect/>
            <a:stretch/>
          </a:blipFill>
          <a:ln w="28575">
            <a:solidFill>
              <a:srgbClr val="49cf41">
                <a:lumMod val="50000"/>
              </a:srgbClr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1" name="Picture 2"/>
          <p:cNvSpPr/>
          <p:nvPr/>
        </p:nvSpPr>
        <p:spPr>
          <a:xfrm>
            <a:off x="4857840" y="285840"/>
            <a:ext cx="3944880" cy="2902320"/>
          </a:xfrm>
          <a:prstGeom prst="cloud">
            <a:avLst/>
          </a:prstGeom>
          <a:blipFill rotWithShape="0">
            <a:blip r:embed="rId2"/>
            <a:srcRect/>
            <a:stretch/>
          </a:blipFill>
          <a:ln w="28575">
            <a:solidFill>
              <a:srgbClr val="49cf41">
                <a:lumMod val="50000"/>
              </a:srgbClr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2" name="Picture 4"/>
          <p:cNvSpPr/>
          <p:nvPr/>
        </p:nvSpPr>
        <p:spPr>
          <a:xfrm>
            <a:off x="357120" y="3500280"/>
            <a:ext cx="4214520" cy="3141000"/>
          </a:xfrm>
          <a:prstGeom prst="cloud">
            <a:avLst/>
          </a:prstGeom>
          <a:blipFill rotWithShape="0">
            <a:blip r:embed="rId3"/>
            <a:srcRect/>
            <a:stretch/>
          </a:blipFill>
          <a:ln w="28575">
            <a:solidFill>
              <a:srgbClr val="49cf41">
                <a:lumMod val="50000"/>
              </a:srgbClr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3" name="Picture 5"/>
          <p:cNvSpPr/>
          <p:nvPr/>
        </p:nvSpPr>
        <p:spPr>
          <a:xfrm>
            <a:off x="4786200" y="3357720"/>
            <a:ext cx="4142880" cy="3288240"/>
          </a:xfrm>
          <a:prstGeom prst="cloud">
            <a:avLst/>
          </a:prstGeom>
          <a:blipFill rotWithShape="0">
            <a:blip r:embed="rId4"/>
            <a:srcRect/>
            <a:stretch/>
          </a:blipFill>
          <a:ln w="28575">
            <a:solidFill>
              <a:srgbClr val="49cf41">
                <a:lumMod val="50000"/>
              </a:srgbClr>
            </a:solidFill>
            <a:miter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PlaceHolder 1"/>
          <p:cNvSpPr>
            <a:spLocks noGrp="1"/>
          </p:cNvSpPr>
          <p:nvPr>
            <p:ph type="title"/>
          </p:nvPr>
        </p:nvSpPr>
        <p:spPr>
          <a:xfrm>
            <a:off x="1000080" y="214200"/>
            <a:ext cx="7124760" cy="92412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dist="38160" dir="5400000" blurRad="88920" rotWithShape="0">
              <a:srgbClr val="000000">
                <a:alpha val="65000"/>
              </a:srgbClr>
            </a:outerShdw>
          </a:effectLst>
        </p:spPr>
        <p:txBody>
          <a:bodyPr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0" lang="ru-RU" sz="3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«</a:t>
            </a:r>
            <a:r>
              <a:rPr b="0" lang="ru-RU" sz="40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У</a:t>
            </a:r>
            <a:r>
              <a:rPr b="0" lang="ru-RU" sz="3200" spc="-1" strike="noStrike">
                <a:solidFill>
                  <a:schemeClr val="accent6">
                    <a:lumMod val="50000"/>
                  </a:schemeClr>
                </a:solidFill>
                <a:latin typeface="Verdana"/>
              </a:rPr>
              <a:t>мелые ручки»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pic>
        <p:nvPicPr>
          <p:cNvPr id="835" name="Picture 2" descr="100_1270"/>
          <p:cNvPicPr/>
          <p:nvPr/>
        </p:nvPicPr>
        <p:blipFill>
          <a:blip r:embed="rId1"/>
          <a:stretch/>
        </p:blipFill>
        <p:spPr>
          <a:xfrm>
            <a:off x="500040" y="1214280"/>
            <a:ext cx="3428640" cy="2261880"/>
          </a:xfrm>
          <a:prstGeom prst="rect">
            <a:avLst/>
          </a:prstGeom>
          <a:ln w="19050">
            <a:solidFill>
              <a:srgbClr val="ffff00"/>
            </a:solidFill>
            <a:round/>
          </a:ln>
          <a:effectLst>
            <a:outerShdw algn="tl" blurRad="29196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836" name="Picture 3" descr="000_0015"/>
          <p:cNvPicPr/>
          <p:nvPr/>
        </p:nvPicPr>
        <p:blipFill>
          <a:blip r:embed="rId2"/>
          <a:stretch/>
        </p:blipFill>
        <p:spPr>
          <a:xfrm>
            <a:off x="4857840" y="1214280"/>
            <a:ext cx="3642840" cy="2314080"/>
          </a:xfrm>
          <a:prstGeom prst="rect">
            <a:avLst/>
          </a:prstGeom>
          <a:ln w="19050">
            <a:solidFill>
              <a:srgbClr val="ffff00"/>
            </a:solidFill>
            <a:round/>
          </a:ln>
          <a:effectLst>
            <a:outerShdw algn="tl" blurRad="29196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837" name="Picture 4" descr="100_0012"/>
          <p:cNvPicPr/>
          <p:nvPr/>
        </p:nvPicPr>
        <p:blipFill>
          <a:blip r:embed="rId3"/>
          <a:stretch/>
        </p:blipFill>
        <p:spPr>
          <a:xfrm>
            <a:off x="428760" y="4000680"/>
            <a:ext cx="3500280" cy="2182320"/>
          </a:xfrm>
          <a:prstGeom prst="rect">
            <a:avLst/>
          </a:prstGeom>
          <a:ln w="19050">
            <a:solidFill>
              <a:srgbClr val="ffff00"/>
            </a:solidFill>
            <a:round/>
          </a:ln>
          <a:effectLst>
            <a:outerShdw algn="tl" blurRad="29196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838" name="Picture 5" descr="100_0346"/>
          <p:cNvPicPr/>
          <p:nvPr/>
        </p:nvPicPr>
        <p:blipFill>
          <a:blip r:embed="rId4"/>
          <a:stretch/>
        </p:blipFill>
        <p:spPr>
          <a:xfrm>
            <a:off x="4857840" y="3929040"/>
            <a:ext cx="3571560" cy="2228400"/>
          </a:xfrm>
          <a:prstGeom prst="rect">
            <a:avLst/>
          </a:prstGeom>
          <a:ln w="19050">
            <a:solidFill>
              <a:srgbClr val="ffff00"/>
            </a:solidFill>
            <a:round/>
          </a:ln>
          <a:effectLst>
            <a:outerShdw algn="tl" blurRad="291960" dir="2700000" dist="139498" rotWithShape="0">
              <a:srgbClr val="333333">
                <a:alpha val="65000"/>
              </a:srgbClr>
            </a:outerShdw>
          </a:effectLst>
        </p:spPr>
      </p:pic>
    </p:spTree>
  </p:cSld>
  <p:transition spd="med">
    <p:wipe dir="d"/>
  </p:transition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PlaceHolder 1"/>
          <p:cNvSpPr>
            <a:spLocks noGrp="1"/>
          </p:cNvSpPr>
          <p:nvPr>
            <p:ph type="title"/>
          </p:nvPr>
        </p:nvSpPr>
        <p:spPr>
          <a:xfrm>
            <a:off x="928800" y="285840"/>
            <a:ext cx="7124760" cy="92412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dist="38160" dir="5400000" blurRad="88920" rotWithShape="0">
              <a:srgbClr val="000000">
                <a:alpha val="65000"/>
              </a:srgbClr>
            </a:outerShdw>
          </a:effectLst>
        </p:spPr>
        <p:txBody>
          <a:bodyPr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ru-RU" sz="40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З</a:t>
            </a:r>
            <a:r>
              <a:rPr b="1" lang="ru-RU" sz="3200" spc="-1" strike="noStrike">
                <a:solidFill>
                  <a:schemeClr val="accent5">
                    <a:lumMod val="50000"/>
                  </a:schemeClr>
                </a:solidFill>
                <a:latin typeface="Verdana"/>
              </a:rPr>
              <a:t>аключительный этап</a:t>
            </a:r>
            <a:endParaRPr b="0" lang="ru-RU" sz="3200" spc="-1" strike="noStrike">
              <a:solidFill>
                <a:srgbClr val="000000"/>
              </a:solidFill>
              <a:latin typeface="Verdana"/>
            </a:endParaRPr>
          </a:p>
        </p:txBody>
      </p:sp>
      <p:sp>
        <p:nvSpPr>
          <p:cNvPr id="840" name="Прямоугольник 2"/>
          <p:cNvSpPr/>
          <p:nvPr/>
        </p:nvSpPr>
        <p:spPr>
          <a:xfrm>
            <a:off x="3212280" y="1071720"/>
            <a:ext cx="3546000" cy="455400"/>
          </a:xfrm>
          <a:prstGeom prst="rect">
            <a:avLst/>
          </a:prstGeom>
          <a:gradFill rotWithShape="0">
            <a:gsLst>
              <a:gs pos="0">
                <a:srgbClr val="d2f19c"/>
              </a:gs>
              <a:gs pos="100000">
                <a:srgbClr val="98ce38"/>
              </a:gs>
            </a:gsLst>
            <a:lin ang="5400000"/>
          </a:gradFill>
          <a:ln w="0">
            <a:noFill/>
          </a:ln>
          <a:effectLst>
            <a:outerShdw algn="ctr" blurRad="88920" dir="5400000" dist="38160" rotWithShape="0">
              <a:srgbClr val="000000">
                <a:alpha val="6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chemeClr val="accent5">
                    <a:lumMod val="75000"/>
                  </a:schemeClr>
                </a:solidFill>
                <a:latin typeface="Verdana"/>
              </a:rPr>
              <a:t>Работа с родителями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1" name="Picture 2"/>
          <p:cNvSpPr/>
          <p:nvPr/>
        </p:nvSpPr>
        <p:spPr>
          <a:xfrm>
            <a:off x="428760" y="1434600"/>
            <a:ext cx="3428640" cy="2579760"/>
          </a:xfrm>
          <a:prstGeom prst="ellipse">
            <a:avLst/>
          </a:prstGeom>
          <a:blipFill rotWithShape="0">
            <a:blip r:embed="rId1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2" name="Picture 4"/>
          <p:cNvSpPr/>
          <p:nvPr/>
        </p:nvSpPr>
        <p:spPr>
          <a:xfrm>
            <a:off x="5429160" y="1357200"/>
            <a:ext cx="3285720" cy="2503440"/>
          </a:xfrm>
          <a:prstGeom prst="ellipse">
            <a:avLst/>
          </a:prstGeom>
          <a:blipFill rotWithShape="0">
            <a:blip r:embed="rId2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3" name="Picture 5"/>
          <p:cNvSpPr/>
          <p:nvPr/>
        </p:nvSpPr>
        <p:spPr>
          <a:xfrm>
            <a:off x="500040" y="4143240"/>
            <a:ext cx="3642840" cy="2683080"/>
          </a:xfrm>
          <a:prstGeom prst="ellipse">
            <a:avLst/>
          </a:prstGeom>
          <a:blipFill rotWithShape="0">
            <a:blip r:embed="rId3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4" name="Picture 3"/>
          <p:cNvSpPr/>
          <p:nvPr/>
        </p:nvSpPr>
        <p:spPr>
          <a:xfrm>
            <a:off x="5143680" y="4000680"/>
            <a:ext cx="3428640" cy="2693880"/>
          </a:xfrm>
          <a:prstGeom prst="ellipse">
            <a:avLst/>
          </a:prstGeom>
          <a:blipFill rotWithShape="0">
            <a:blip r:embed="rId4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 spd="med">
    <p:wipe dir="d"/>
  </p:transition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PlaceHolder 1"/>
          <p:cNvSpPr>
            <a:spLocks noGrp="1"/>
          </p:cNvSpPr>
          <p:nvPr>
            <p:ph type="title"/>
          </p:nvPr>
        </p:nvSpPr>
        <p:spPr>
          <a:xfrm>
            <a:off x="928800" y="714240"/>
            <a:ext cx="7124760" cy="1632960"/>
          </a:xfrm>
          <a:prstGeom prst="rect">
            <a:avLst/>
          </a:prstGeom>
          <a:solidFill>
            <a:srgbClr val="000000"/>
          </a:solidFill>
          <a:ln w="0">
            <a:noFill/>
          </a:ln>
          <a:effectLst>
            <a:outerShdw dist="38160" dir="5400000" blurRad="88920" rotWithShape="0">
              <a:srgbClr val="000000">
                <a:alpha val="65000"/>
              </a:srgbClr>
            </a:outerShdw>
          </a:effectLst>
        </p:spPr>
        <p:txBody>
          <a:bodyPr anchor="ctr" anchorCtr="1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ru-RU" sz="4800" spc="-1" strike="noStrike">
                <a:solidFill>
                  <a:srgbClr val="b46aff"/>
                </a:solidFill>
                <a:latin typeface="Arial"/>
              </a:rPr>
              <a:t>Спасибо за внимание!</a:t>
            </a:r>
            <a:endParaRPr b="0" lang="ru-RU" sz="4800" spc="-1" strike="noStrike">
              <a:solidFill>
                <a:srgbClr val="000000"/>
              </a:solidFill>
              <a:latin typeface="Verdana"/>
            </a:endParaRPr>
          </a:p>
        </p:txBody>
      </p:sp>
      <p:pic>
        <p:nvPicPr>
          <p:cNvPr id="846" name="Picture 2" descr="C:\Users\Игорь\Desktop\логопедия\126 фоны для презентаций\571513059.jpg"/>
          <p:cNvPicPr/>
          <p:nvPr/>
        </p:nvPicPr>
        <p:blipFill>
          <a:blip r:embed="rId1"/>
          <a:srcRect l="3118" t="7027" r="0" b="13275"/>
          <a:stretch/>
        </p:blipFill>
        <p:spPr>
          <a:xfrm>
            <a:off x="3143160" y="3258360"/>
            <a:ext cx="2955960" cy="3242160"/>
          </a:xfrm>
          <a:prstGeom prst="rect">
            <a:avLst/>
          </a:prstGeom>
          <a:ln w="0">
            <a:noFill/>
          </a:ln>
        </p:spPr>
      </p:pic>
    </p:spTree>
  </p:cSld>
  <p:transition spd="med">
    <p:wipe dir="d"/>
  </p:transition>
</p:sld>
</file>

<file path=ppt/theme/theme1.xml><?xml version="1.0" encoding="utf-8"?>
<a:theme xmlns:a="http://schemas.openxmlformats.org/drawingml/2006/main" name="Spring">
  <a:themeElements>
    <a:clrScheme name="Другая 1">
      <a:dk1>
        <a:srgbClr val="000000"/>
      </a:dk1>
      <a:lt1>
        <a:srgbClr val="ffffff"/>
      </a:lt1>
      <a:dk2>
        <a:srgbClr val="66822d"/>
      </a:dk2>
      <a:lt2>
        <a:srgbClr val="beea73"/>
      </a:lt2>
      <a:accent1>
        <a:srgbClr val="c1ec76"/>
      </a:accent1>
      <a:accent2>
        <a:srgbClr val="49cf41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Spring">
  <a:themeElements>
    <a:clrScheme name="Другая 1">
      <a:dk1>
        <a:srgbClr val="000000"/>
      </a:dk1>
      <a:lt1>
        <a:srgbClr val="ffffff"/>
      </a:lt1>
      <a:dk2>
        <a:srgbClr val="66822d"/>
      </a:dk2>
      <a:lt2>
        <a:srgbClr val="beea73"/>
      </a:lt2>
      <a:accent1>
        <a:srgbClr val="c1ec76"/>
      </a:accent1>
      <a:accent2>
        <a:srgbClr val="49cf41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Spring">
  <a:themeElements>
    <a:clrScheme name="Другая 1">
      <a:dk1>
        <a:srgbClr val="000000"/>
      </a:dk1>
      <a:lt1>
        <a:srgbClr val="ffffff"/>
      </a:lt1>
      <a:dk2>
        <a:srgbClr val="66822d"/>
      </a:dk2>
      <a:lt2>
        <a:srgbClr val="beea73"/>
      </a:lt2>
      <a:accent1>
        <a:srgbClr val="c1ec76"/>
      </a:accent1>
      <a:accent2>
        <a:srgbClr val="49cf41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Spring">
  <a:themeElements>
    <a:clrScheme name="Другая 1">
      <a:dk1>
        <a:srgbClr val="000000"/>
      </a:dk1>
      <a:lt1>
        <a:srgbClr val="ffffff"/>
      </a:lt1>
      <a:dk2>
        <a:srgbClr val="66822d"/>
      </a:dk2>
      <a:lt2>
        <a:srgbClr val="beea73"/>
      </a:lt2>
      <a:accent1>
        <a:srgbClr val="c1ec76"/>
      </a:accent1>
      <a:accent2>
        <a:srgbClr val="49cf41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Spring">
  <a:themeElements>
    <a:clrScheme name="Другая 1">
      <a:dk1>
        <a:srgbClr val="000000"/>
      </a:dk1>
      <a:lt1>
        <a:srgbClr val="ffffff"/>
      </a:lt1>
      <a:dk2>
        <a:srgbClr val="66822d"/>
      </a:dk2>
      <a:lt2>
        <a:srgbClr val="beea73"/>
      </a:lt2>
      <a:accent1>
        <a:srgbClr val="c1ec76"/>
      </a:accent1>
      <a:accent2>
        <a:srgbClr val="49cf41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668</TotalTime>
  <Application>LibreOffice/7.5.6.2$Linux_X86_64 LibreOffice_project/50$Build-2</Application>
  <AppVersion>15.0000</AppVersion>
  <Words>190</Words>
  <Paragraphs>47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2013-03-23T08:07:59Z</dcterms:created>
  <dc:creator>user</dc:creator>
  <dc:description/>
  <dc:language>ru-RU</dc:language>
  <cp:lastModifiedBy/>
  <dcterms:modified xsi:type="dcterms:W3CDTF">2025-01-21T13:36:12Z</dcterms:modified>
  <cp:revision>51</cp:revision>
  <dc:subject/>
  <dc:title>«ЛОГИКО-Малыш как средство развития мыслительной деятельности у детей с ОНР»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19</vt:i4>
  </property>
</Properties>
</file>