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1" r:id="rId5"/>
    <p:sldId id="259" r:id="rId6"/>
    <p:sldId id="263" r:id="rId7"/>
    <p:sldId id="267" r:id="rId8"/>
    <p:sldId id="265" r:id="rId9"/>
    <p:sldId id="269" r:id="rId10"/>
    <p:sldId id="270" r:id="rId11"/>
    <p:sldId id="264" r:id="rId12"/>
    <p:sldId id="268" r:id="rId13"/>
    <p:sldId id="275" r:id="rId14"/>
    <p:sldId id="272" r:id="rId15"/>
    <p:sldId id="274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27016AC-2F10-49CE-8F93-700948F44611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7AC6945-58AF-4F26-8983-8D4805B7494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504" y="260649"/>
            <a:ext cx="8636496" cy="93610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Легкая атлетика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6291" y="3552842"/>
            <a:ext cx="8856984" cy="17526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Учитель физической культуры МОБУ СОШ № 10 имени Д. Г.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Новопашина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algn="l"/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Тахватулина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Светлана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Загидовна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0" name="Picture 2" descr="https://megaboo.ru/upload/010/u1017/4/0/legkaja-atletika-dlja-detei-photo-norm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24744"/>
            <a:ext cx="4854352" cy="2427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32484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xn--80ahbcpceg6aj0adif.xn--80acgfbsl1azdqr.xn--p1ai/media/photogallery/b/e/be57b53428ff4101e31afcbb61fe828b_900x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54" y="184270"/>
            <a:ext cx="3792421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88" name="Picture 4" descr="https://rusathletics.info/wp-content/uploads/2020/09/lea_209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62337" y="260648"/>
            <a:ext cx="4144473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90" name="Picture 6" descr="https://img.mediamedic.ru/ff97a1117493e24a52068aa4df7b3ca2/post/ad/22291/content/32162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337" y="4005064"/>
            <a:ext cx="4147660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78989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https://ds02.infourok.ru/uploads/ex/0d29/00038f98-f5e5668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54714"/>
            <a:ext cx="7812360" cy="5859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66"/>
            <a:ext cx="91440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Метание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718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04e7/000ed1f6-6b6269b0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919" y="341606"/>
            <a:ext cx="7608346" cy="57062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03091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yslide.ru/documents_7/e35d8ee90e25f0e800aac5d6d090ed69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44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189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00e6/00082abd-e9ff91b5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7524328" cy="5643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6106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5.infourok.ru/uploads/ex/047f/00111b7e-4fbea616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7453294" cy="55899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8421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yslide.ru/documents_7/04acd99c307ddfbc2a817581e97055b8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4664"/>
            <a:ext cx="7043936" cy="5282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27576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9036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IBM Plex Sans"/>
              </a:rPr>
              <a:t>Легкая атлетика </a:t>
            </a:r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IBM Plex Sans"/>
              </a:rPr>
              <a:t>– это олимпийский вид спорта, который включает в себя беговые виды, спортивную ходьбу, многоборья, пробеги, кроссы и технические виды. Легкую атлетику принято называть 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IBM Plex Sans"/>
              </a:rPr>
              <a:t>королевой спорта</a:t>
            </a:r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IBM Plex Sans"/>
              </a:rPr>
              <a:t>, потому что она является одним из самых массовых видов спорта и в её дисциплинах всегда разыгрывалось наибольшее количество медалей на Олимпийских играх. Легкоатлеты – спортсмены, которые занимаются одним или несколькими видами легкой атлетики. </a:t>
            </a:r>
            <a:endParaRPr lang="ru-RU" sz="2400" b="0" i="0" dirty="0">
              <a:solidFill>
                <a:schemeClr val="accent1">
                  <a:lumMod val="50000"/>
                </a:schemeClr>
              </a:solidFill>
              <a:effectLst/>
              <a:latin typeface="IBM Plex Sans"/>
            </a:endParaRPr>
          </a:p>
        </p:txBody>
      </p:sp>
      <p:pic>
        <p:nvPicPr>
          <p:cNvPr id="1029" name="Picture 5" descr="https://xn--19-kmc.xn--80aafey1amqq.xn--d1acj3b/images/events/cover/8c8def9c359eebffbfd7dd4178607165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40968"/>
            <a:ext cx="4927184" cy="3280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36072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145"/>
            <a:ext cx="583264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C00000"/>
                </a:solidFill>
                <a:effectLst/>
                <a:latin typeface="IBM Plex Sans"/>
              </a:rPr>
              <a:t>Лёгкая атлетика считается очень древним видом спорта .</a:t>
            </a:r>
          </a:p>
          <a:p>
            <a:r>
              <a:rPr lang="ru-RU" b="1" i="0" dirty="0" smtClean="0">
                <a:solidFill>
                  <a:srgbClr val="C00000"/>
                </a:solidFill>
                <a:effectLst/>
                <a:latin typeface="IBM Plex Sans"/>
              </a:rPr>
              <a:t>Самым древним из легкоатлетических видов является бег.</a:t>
            </a:r>
          </a:p>
          <a:p>
            <a:r>
              <a:rPr lang="ru-RU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IBM Plex Sans"/>
              </a:rPr>
              <a:t>Древние греки называли все физические упражнения атлетикой, которую в свою очередь было принято делить на «легкую» и «тяжелую». К легкой атлетике они относили упражнения, развивающие ловкость и выносливость (бег, прыжки, стрельба из лука, плавание и т.д.). Соответственно, все упражнения, которые развивали силу, относились к «тяжелой» атлетике.</a:t>
            </a:r>
          </a:p>
          <a:p>
            <a:r>
              <a:rPr lang="ru-RU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IBM Plex Sans"/>
              </a:rPr>
              <a:t>Соревнования по легкой атлетике проводились на протяжении всего существования человечества. Изначально люди были заинтересованы исключительно в воспитании воинов, способных приносить победы в боях. Военный интерес к воспитанию физически развитых мужчин постепенно стал перерождаться в спортивные игры, основными состязаниями в которых были на выносливость и силу. С этого момента и началось зарождение легкой атлетики. </a:t>
            </a:r>
          </a:p>
          <a:p>
            <a:endParaRPr lang="ru-RU" b="0" i="0" dirty="0">
              <a:solidFill>
                <a:srgbClr val="303549"/>
              </a:solidFill>
              <a:effectLst/>
              <a:latin typeface="IBM Plex Sans"/>
            </a:endParaRPr>
          </a:p>
        </p:txBody>
      </p:sp>
      <p:pic>
        <p:nvPicPr>
          <p:cNvPr id="8194" name="Picture 2" descr="https://avatars.mds.yandex.net/get-zen_doc/3401641/pub_5f3658a3ff8ddd23caea7f25_5f36591fa7d25b5b72e87e2c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84784"/>
            <a:ext cx="2788898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21985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5.infourok.ru/uploads/ex/00e5/0016a9ac-e3321c28/img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568" y="1628800"/>
            <a:ext cx="7673992" cy="3823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Легкая атлетика включает в себя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828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dirty="0" smtClean="0">
                <a:solidFill>
                  <a:srgbClr val="C00000"/>
                </a:solidFill>
                <a:effectLst/>
                <a:latin typeface="IBM Plex Sans"/>
              </a:rPr>
              <a:t>Что развивает легкая атлетика?</a:t>
            </a:r>
          </a:p>
          <a:p>
            <a:r>
              <a:rPr lang="ru-RU" sz="2000" b="0" i="0" dirty="0" smtClean="0">
                <a:solidFill>
                  <a:schemeClr val="accent1">
                    <a:lumMod val="75000"/>
                  </a:schemeClr>
                </a:solidFill>
                <a:effectLst/>
                <a:latin typeface="IBM Plex Sans"/>
              </a:rPr>
              <a:t> </a:t>
            </a:r>
          </a:p>
          <a:p>
            <a:r>
              <a:rPr lang="ru-RU" sz="2000" b="0" i="0" dirty="0" smtClean="0">
                <a:solidFill>
                  <a:schemeClr val="accent1">
                    <a:lumMod val="75000"/>
                  </a:schemeClr>
                </a:solidFill>
                <a:effectLst/>
                <a:latin typeface="IBM Plex Sans"/>
              </a:rPr>
              <a:t>Основные физические качества — выносливость, сила, скорость, гибкость. Кроме этого во время занятий легкой атлетикой приобретаются навыки координации движений, быстрого и экономического передвижения и рационального выполнения сложных физических упражнений.</a:t>
            </a:r>
            <a:r>
              <a:rPr lang="ru-RU" b="0" i="0" dirty="0" smtClean="0">
                <a:solidFill>
                  <a:schemeClr val="accent1">
                    <a:lumMod val="75000"/>
                  </a:schemeClr>
                </a:solidFill>
                <a:effectLst/>
                <a:latin typeface="IBM Plex Sans"/>
              </a:rPr>
              <a:t> </a:t>
            </a:r>
            <a:endParaRPr lang="ru-RU" b="0" i="0" dirty="0">
              <a:solidFill>
                <a:schemeClr val="accent1">
                  <a:lumMod val="75000"/>
                </a:schemeClr>
              </a:solidFill>
              <a:effectLst/>
              <a:latin typeface="IBM Plex Sans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2343656"/>
            <a:ext cx="6062191" cy="4092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698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myslide.ru/documents_7/952f9478ab376fceec31587c7712c152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6301"/>
            <a:ext cx="8885441" cy="49869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05339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29882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67531"/>
            <a:ext cx="4840287" cy="3230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3" name="Picture 5" descr="https://krasnayakrov.ru/wp-content/uploads/2015/03/4%D0%B3%D1%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279" y="4144938"/>
            <a:ext cx="4143583" cy="2542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22558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primamedia.gcdn.co/f/big/380/3792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19" y="692696"/>
            <a:ext cx="8046264" cy="5360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80682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121"/>
            <a:ext cx="91440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Бег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4338" name="Picture 2" descr="http://lh6.ggpht.com/-_eGanHo1m_o/U7vBW_c7j-I/AAAAAAAAH7s/rAHybeMsLrQ/s1600/7ff60f919d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7796355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55626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68</TotalTime>
  <Words>143</Words>
  <Application>Microsoft Office PowerPoint</Application>
  <PresentationFormat>Экран (4:3)</PresentationFormat>
  <Paragraphs>14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Легкая атлетика</vt:lpstr>
      <vt:lpstr>Презентация PowerPoint</vt:lpstr>
      <vt:lpstr>Презентация PowerPoint</vt:lpstr>
      <vt:lpstr>Легкая атлетика включает в себя</vt:lpstr>
      <vt:lpstr>Презентация PowerPoint</vt:lpstr>
      <vt:lpstr>Презентация PowerPoint</vt:lpstr>
      <vt:lpstr>Презентация PowerPoint</vt:lpstr>
      <vt:lpstr>Презентация PowerPoint</vt:lpstr>
      <vt:lpstr>Бег</vt:lpstr>
      <vt:lpstr>Презентация PowerPoint</vt:lpstr>
      <vt:lpstr>Метание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Легкая атлетика</dc:title>
  <dc:creator>Admin</dc:creator>
  <cp:lastModifiedBy>Тахватулина Светлана Загидовна</cp:lastModifiedBy>
  <cp:revision>9</cp:revision>
  <dcterms:created xsi:type="dcterms:W3CDTF">2021-11-29T15:32:28Z</dcterms:created>
  <dcterms:modified xsi:type="dcterms:W3CDTF">2022-06-11T05:32:06Z</dcterms:modified>
</cp:coreProperties>
</file>