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13"/>
  </p:notesMasterIdLst>
  <p:sldIdLst>
    <p:sldId id="268" r:id="rId2"/>
    <p:sldId id="269" r:id="rId3"/>
    <p:sldId id="267" r:id="rId4"/>
    <p:sldId id="271" r:id="rId5"/>
    <p:sldId id="258" r:id="rId6"/>
    <p:sldId id="260" r:id="rId7"/>
    <p:sldId id="262" r:id="rId8"/>
    <p:sldId id="263" r:id="rId9"/>
    <p:sldId id="264" r:id="rId10"/>
    <p:sldId id="274" r:id="rId11"/>
    <p:sldId id="27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588197C-30D8-4B97-8E67-36F65DD2C113}">
          <p14:sldIdLst>
            <p14:sldId id="268"/>
            <p14:sldId id="269"/>
            <p14:sldId id="267"/>
            <p14:sldId id="271"/>
            <p14:sldId id="258"/>
            <p14:sldId id="260"/>
            <p14:sldId id="262"/>
            <p14:sldId id="263"/>
            <p14:sldId id="264"/>
            <p14:sldId id="274"/>
            <p14:sldId id="273"/>
          </p14:sldIdLst>
        </p14:section>
        <p14:section name="Раздел без заголовка" id="{2C8D72DB-D690-4E67-8DAA-D2794381358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" initials="A" lastIdx="1" clrIdx="0">
    <p:extLst>
      <p:ext uri="{19B8F6BF-5375-455C-9EA6-DF929625EA0E}">
        <p15:presenceInfo xmlns:p15="http://schemas.microsoft.com/office/powerpoint/2012/main" userId="AN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4956D2-A112-452C-9EDA-B4884529612C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D9C4F-65BD-457A-A996-BF8F8DB903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69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785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135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67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441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181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909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66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045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340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558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083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0447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32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72682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689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5089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005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9E0815B-1F87-40BA-A46E-B3A5E935E730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FC2DBAD-A284-458E-A44B-3FCF45BCD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3679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2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89A6D6F-85B4-4479-BFF2-6514B2DC2FD6}"/>
              </a:ext>
            </a:extLst>
          </p:cNvPr>
          <p:cNvSpPr/>
          <p:nvPr/>
        </p:nvSpPr>
        <p:spPr>
          <a:xfrm>
            <a:off x="1854198" y="82727"/>
            <a:ext cx="848360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Социальная история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E58558D-0287-4E48-9B14-F3FF699BE616}"/>
              </a:ext>
            </a:extLst>
          </p:cNvPr>
          <p:cNvSpPr/>
          <p:nvPr/>
        </p:nvSpPr>
        <p:spPr>
          <a:xfrm>
            <a:off x="-47769" y="1006057"/>
            <a:ext cx="1228753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5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«Поход в кукольный театр              г. Белгород»</a:t>
            </a:r>
            <a:endParaRPr lang="ru-RU" sz="5400" b="1" cap="none" spc="50" dirty="0">
              <a:ln w="0"/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92A84214-F614-46B7-A2E7-223540E97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33" y="1474609"/>
            <a:ext cx="11405130" cy="5246018"/>
          </a:xfrm>
          <a:prstGeom prst="rect">
            <a:avLst/>
          </a:prstGeom>
          <a:noFill/>
          <a:effectLst>
            <a:softEdge rad="1270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739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7E934AA-8538-4813-B7B9-2F47F0BCD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628" y="-91862"/>
            <a:ext cx="5841800" cy="3535055"/>
          </a:xfrm>
          <a:prstGeom prst="rect">
            <a:avLst/>
          </a:prstGeom>
          <a:effectLst>
            <a:softEdge rad="2921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3D3EE6-23BA-47A8-86E4-B8B06A933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7" y="3429000"/>
            <a:ext cx="5657606" cy="3378775"/>
          </a:xfrm>
          <a:prstGeom prst="rect">
            <a:avLst/>
          </a:prstGeom>
          <a:effectLst>
            <a:softEdge rad="406400"/>
          </a:effec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03FE0368-EFCF-4417-AEDE-A6DCE83B3ED2}"/>
              </a:ext>
            </a:extLst>
          </p:cNvPr>
          <p:cNvSpPr/>
          <p:nvPr/>
        </p:nvSpPr>
        <p:spPr>
          <a:xfrm>
            <a:off x="5428609" y="265520"/>
            <a:ext cx="57502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добраться до театра?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934D775-637A-4523-99F7-8455ADA2476D}"/>
              </a:ext>
            </a:extLst>
          </p:cNvPr>
          <p:cNvSpPr/>
          <p:nvPr/>
        </p:nvSpPr>
        <p:spPr>
          <a:xfrm>
            <a:off x="5428609" y="1685078"/>
            <a:ext cx="64187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Едем на общественном транспорте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EBCF008-008B-401D-A3DA-2401400693C3}"/>
              </a:ext>
            </a:extLst>
          </p:cNvPr>
          <p:cNvSpPr/>
          <p:nvPr/>
        </p:nvSpPr>
        <p:spPr>
          <a:xfrm>
            <a:off x="5449588" y="4225911"/>
            <a:ext cx="65101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Выходим на остановке «Мичурина</a:t>
            </a:r>
            <a:r>
              <a:rPr lang="ru-RU" sz="2400" dirty="0">
                <a:solidFill>
                  <a:srgbClr val="002060"/>
                </a:solidFill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846514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6349A5-5696-4A85-9758-06FD6CA5183D}"/>
              </a:ext>
            </a:extLst>
          </p:cNvPr>
          <p:cNvSpPr txBox="1"/>
          <p:nvPr/>
        </p:nvSpPr>
        <p:spPr>
          <a:xfrm>
            <a:off x="8485878" y="4599236"/>
            <a:ext cx="3706122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Здание школы № 20</a:t>
            </a: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C5B26F1-71D0-4348-95AC-60D67CC3D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50" y="3733801"/>
            <a:ext cx="3124802" cy="3124200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8C2158B-3ED9-438D-BF30-EDAECBADC84C}"/>
              </a:ext>
            </a:extLst>
          </p:cNvPr>
          <p:cNvSpPr/>
          <p:nvPr/>
        </p:nvSpPr>
        <p:spPr>
          <a:xfrm rot="10800000" flipV="1">
            <a:off x="2819755" y="4834900"/>
            <a:ext cx="24446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магазин «МАГНИТ</a:t>
            </a:r>
            <a:r>
              <a:rPr lang="ru-RU" sz="2400" dirty="0">
                <a:solidFill>
                  <a:srgbClr val="002060"/>
                </a:solidFill>
              </a:rPr>
              <a:t>»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F86D955-3579-4EF1-B51A-D95E4C328D13}"/>
              </a:ext>
            </a:extLst>
          </p:cNvPr>
          <p:cNvSpPr/>
          <p:nvPr/>
        </p:nvSpPr>
        <p:spPr>
          <a:xfrm>
            <a:off x="2704635" y="1255390"/>
            <a:ext cx="26748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Овощная палатка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«ДЫРЫ БЕЛОГОРЬЯ</a:t>
            </a:r>
            <a:r>
              <a:rPr lang="ru-RU" sz="2000" dirty="0">
                <a:solidFill>
                  <a:srgbClr val="002060"/>
                </a:solidFill>
              </a:rPr>
              <a:t>»</a:t>
            </a: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5FE89DEB-317F-4B7A-8E26-064CD44F0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762" y="3847349"/>
            <a:ext cx="3380116" cy="2876430"/>
          </a:xfrm>
          <a:prstGeom prst="rect">
            <a:avLst/>
          </a:prstGeom>
          <a:noFill/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>
            <a:extLst>
              <a:ext uri="{FF2B5EF4-FFF2-40B4-BE49-F238E27FC236}">
                <a16:creationId xmlns:a16="http://schemas.microsoft.com/office/drawing/2014/main" id="{8AD04741-203E-42F3-85FD-6C79D8638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459" y="826373"/>
            <a:ext cx="3572190" cy="3020976"/>
          </a:xfrm>
          <a:prstGeom prst="rect">
            <a:avLst/>
          </a:prstGeom>
          <a:noFill/>
          <a:effectLst>
            <a:softEdge rad="177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3F47087-7411-46D2-AE43-78B5F4BAA4A8}"/>
              </a:ext>
            </a:extLst>
          </p:cNvPr>
          <p:cNvSpPr/>
          <p:nvPr/>
        </p:nvSpPr>
        <p:spPr>
          <a:xfrm>
            <a:off x="8340128" y="2149382"/>
            <a:ext cx="43195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</a:rPr>
              <a:t>«</a:t>
            </a:r>
            <a:r>
              <a:rPr lang="ru-RU" sz="2400" b="1" dirty="0">
                <a:solidFill>
                  <a:srgbClr val="002060"/>
                </a:solidFill>
              </a:rPr>
              <a:t>Парикмахерская № 1»</a:t>
            </a:r>
          </a:p>
        </p:txBody>
      </p:sp>
      <p:sp>
        <p:nvSpPr>
          <p:cNvPr id="19" name="AutoShape 8">
            <a:extLst>
              <a:ext uri="{FF2B5EF4-FFF2-40B4-BE49-F238E27FC236}">
                <a16:creationId xmlns:a16="http://schemas.microsoft.com/office/drawing/2014/main" id="{D80EB456-3EE8-4E35-9E98-6B8A7E73409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AutoShape 10">
            <a:extLst>
              <a:ext uri="{FF2B5EF4-FFF2-40B4-BE49-F238E27FC236}">
                <a16:creationId xmlns:a16="http://schemas.microsoft.com/office/drawing/2014/main" id="{DBF5187E-7963-4E69-9077-0D5727659A4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40469" y="3428999"/>
            <a:ext cx="1860331" cy="186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" name="AutoShape 12">
            <a:extLst>
              <a:ext uri="{FF2B5EF4-FFF2-40B4-BE49-F238E27FC236}">
                <a16:creationId xmlns:a16="http://schemas.microsoft.com/office/drawing/2014/main" id="{60FDFCDA-843E-4542-9CC5-980BF104AA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" name="AutoShape 14">
            <a:extLst>
              <a:ext uri="{FF2B5EF4-FFF2-40B4-BE49-F238E27FC236}">
                <a16:creationId xmlns:a16="http://schemas.microsoft.com/office/drawing/2014/main" id="{BAE456E9-F17B-4D08-A1A9-7FB3E49EE8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AF57ABD-8D31-476E-840D-FF87D64F8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14" y="663483"/>
            <a:ext cx="3057247" cy="2971799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2448D5E-C4A5-43D0-B674-997A40D23E52}"/>
              </a:ext>
            </a:extLst>
          </p:cNvPr>
          <p:cNvSpPr/>
          <p:nvPr/>
        </p:nvSpPr>
        <p:spPr>
          <a:xfrm>
            <a:off x="4287537" y="281539"/>
            <a:ext cx="56412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пути в театр  встречается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6371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667381-8DD8-4F64-8514-1ED0D8D8A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799" y="-1698296"/>
            <a:ext cx="8534401" cy="2281600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пришли к зданию театра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247DC66-CB19-48B9-9B55-6C82A757C0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4213" y="5322614"/>
            <a:ext cx="7965441" cy="67178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134E8AF0-04B7-4098-99A7-228B5613F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281" y="709428"/>
            <a:ext cx="9585435" cy="6274695"/>
          </a:xfrm>
          <a:prstGeom prst="rect">
            <a:avLst/>
          </a:prstGeom>
          <a:noFill/>
          <a:effectLst>
            <a:softEdge rad="520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064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15C594-15E6-4221-A9FA-9817F1D568F4}"/>
              </a:ext>
            </a:extLst>
          </p:cNvPr>
          <p:cNvSpPr txBox="1"/>
          <p:nvPr/>
        </p:nvSpPr>
        <p:spPr>
          <a:xfrm>
            <a:off x="5033141" y="0"/>
            <a:ext cx="6479627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зашли в холл театра</a:t>
            </a:r>
          </a:p>
          <a:p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холле  встречает охрана</a:t>
            </a:r>
          </a:p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холле много людей и шумно</a:t>
            </a:r>
          </a:p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холле купили билеты в кассе</a:t>
            </a:r>
          </a:p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билете указаны- ряд и место  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48CBD37-07B6-46B6-A7F4-9055D4676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359" y="0"/>
            <a:ext cx="5143500" cy="6858000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2956030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8E2DA0A-50D4-4BA2-8AFD-302FB2FD2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329"/>
            <a:ext cx="4067503" cy="3223964"/>
          </a:xfrm>
          <a:prstGeom prst="rect">
            <a:avLst/>
          </a:prstGeom>
          <a:effectLst>
            <a:softEdge rad="508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EFA848-E86F-44BF-8264-15549D4BC245}"/>
              </a:ext>
            </a:extLst>
          </p:cNvPr>
          <p:cNvSpPr txBox="1"/>
          <p:nvPr/>
        </p:nvSpPr>
        <p:spPr>
          <a:xfrm flipH="1">
            <a:off x="4235661" y="-96550"/>
            <a:ext cx="6408000" cy="24271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холла мы зашли  в фойе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002060"/>
                </a:solidFill>
              </a:rPr>
              <a:t>Помещение в театре,  где ждут начало представления).</a:t>
            </a:r>
            <a:endParaRPr lang="ru-RU" sz="2800" b="1" dirty="0">
              <a:solidFill>
                <a:srgbClr val="002060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002060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7C2A39C-D63A-4EDB-B39A-7797094F1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40" y="2987425"/>
            <a:ext cx="4253182" cy="3870575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9A29A5A-06E5-4D4F-BA1E-7F467C97FA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342" y="3184635"/>
            <a:ext cx="4253182" cy="3801936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27F22BE-0586-4840-9989-89B441B835BC}"/>
              </a:ext>
            </a:extLst>
          </p:cNvPr>
          <p:cNvSpPr/>
          <p:nvPr/>
        </p:nvSpPr>
        <p:spPr>
          <a:xfrm>
            <a:off x="4235661" y="1082765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На в ходе в фойе  проверяют билеты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Фойе  просторно,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много людей  и шумно  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F57461E-2B45-442C-B911-59C3C0E38BB0}"/>
              </a:ext>
            </a:extLst>
          </p:cNvPr>
          <p:cNvSpPr/>
          <p:nvPr/>
        </p:nvSpPr>
        <p:spPr>
          <a:xfrm>
            <a:off x="7910059" y="3133928"/>
            <a:ext cx="42819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фойе есть гардероб</a:t>
            </a:r>
            <a:endParaRPr lang="ru-RU" sz="28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12E3D9D-44F1-40B7-9543-5749EDF225BD}"/>
              </a:ext>
            </a:extLst>
          </p:cNvPr>
          <p:cNvSpPr/>
          <p:nvPr/>
        </p:nvSpPr>
        <p:spPr>
          <a:xfrm>
            <a:off x="8205070" y="4292540"/>
            <a:ext cx="42531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гардеробе мы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      сдаем одежду 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гардеробе нам дали номерок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77878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C4948C-1EDB-4B31-B00F-176CC681F0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683" y="126125"/>
            <a:ext cx="3585999" cy="3302875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53B2A7-0441-44F0-9262-ED67EA98F784}"/>
              </a:ext>
            </a:extLst>
          </p:cNvPr>
          <p:cNvSpPr txBox="1"/>
          <p:nvPr/>
        </p:nvSpPr>
        <p:spPr>
          <a:xfrm>
            <a:off x="6962504" y="126125"/>
            <a:ext cx="534777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Потом мы поднимаемся на 2 этаж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На 2 этаже нас ожидает мини представление о том,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   как правильно вести себя во         время спектакля 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 Мини представление закончилось, мы  проходим в большой зал для просмотра спектакля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E5CA1D9-8E12-431F-863F-840ED3CA5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4000" contras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71" y="0"/>
            <a:ext cx="3585998" cy="6858000"/>
          </a:xfrm>
          <a:prstGeom prst="rect">
            <a:avLst/>
          </a:prstGeom>
          <a:solidFill>
            <a:schemeClr val="accent1"/>
          </a:solidFill>
          <a:effectLst>
            <a:softEdge rad="3048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A996D2B-DC7F-475E-BA0E-9C3371DEF0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0" y="3555125"/>
            <a:ext cx="3240470" cy="3302875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1826822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11EC51E-6B99-4AC1-8846-E9723D64F8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2"/>
            <a:ext cx="6242400" cy="3335661"/>
          </a:xfrm>
          <a:prstGeom prst="rect">
            <a:avLst/>
          </a:prstGeom>
          <a:effectLst>
            <a:softEdge rad="1143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ECEEC5-D3AE-4687-BF84-255C562306F5}"/>
              </a:ext>
            </a:extLst>
          </p:cNvPr>
          <p:cNvSpPr txBox="1"/>
          <p:nvPr/>
        </p:nvSpPr>
        <p:spPr>
          <a:xfrm>
            <a:off x="6391640" y="86756"/>
            <a:ext cx="506793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зашли в зрительный зал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algn="ctr"/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C36C8D-93C2-4496-B78A-2ED65F088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6120856" cy="33372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54CF695-765B-44F1-9120-FA7AD426C8CE}"/>
              </a:ext>
            </a:extLst>
          </p:cNvPr>
          <p:cNvSpPr/>
          <p:nvPr/>
        </p:nvSpPr>
        <p:spPr>
          <a:xfrm>
            <a:off x="6361611" y="1304529"/>
            <a:ext cx="49819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зрительном зале показывают спектакль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D459635-EFDA-4AC7-8794-D592C83FC18A}"/>
              </a:ext>
            </a:extLst>
          </p:cNvPr>
          <p:cNvSpPr/>
          <p:nvPr/>
        </p:nvSpPr>
        <p:spPr>
          <a:xfrm>
            <a:off x="6391640" y="4069135"/>
            <a:ext cx="5800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зрительном зале находим свои - ряд и место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зрительном зале занимаем свои места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569448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536F2A-09AD-4365-AF37-B10412814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7655"/>
            <a:ext cx="6989247" cy="685800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11A746-08A6-42E3-8977-97A2D7D6BAF6}"/>
              </a:ext>
            </a:extLst>
          </p:cNvPr>
          <p:cNvSpPr txBox="1"/>
          <p:nvPr/>
        </p:nvSpPr>
        <p:spPr>
          <a:xfrm>
            <a:off x="7126021" y="117693"/>
            <a:ext cx="492765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зрительном зале собираются все зрители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Зрители занимают свои места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зрительном зале звучит  3 громких  звонка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Звоночки предупреждают о начале спектакля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 зрительном зале выключается свет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Начинается представление </a:t>
            </a:r>
          </a:p>
        </p:txBody>
      </p:sp>
    </p:spTree>
    <p:extLst>
      <p:ext uri="{BB962C8B-B14F-4D97-AF65-F5344CB8AC3E}">
        <p14:creationId xmlns:p14="http://schemas.microsoft.com/office/powerpoint/2010/main" val="2196493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15158D8-CD99-4AC4-8190-BB6C4710B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4972348"/>
            <a:ext cx="2161332" cy="1504258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235DA69-950F-49D2-B1FE-BE6DF2F7C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2672202"/>
            <a:ext cx="2161332" cy="1513595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5CD79F3C-DEF0-4301-9845-0AC827904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63248"/>
            <a:ext cx="2161331" cy="1449021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77B469-22F3-4C28-9502-7700DB1EE452}"/>
              </a:ext>
            </a:extLst>
          </p:cNvPr>
          <p:cNvSpPr/>
          <p:nvPr/>
        </p:nvSpPr>
        <p:spPr>
          <a:xfrm>
            <a:off x="3689998" y="78473"/>
            <a:ext cx="38683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зрительном зале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AE53F20-9BFE-44FF-B470-FB41F1CC4A04}"/>
              </a:ext>
            </a:extLst>
          </p:cNvPr>
          <p:cNvSpPr/>
          <p:nvPr/>
        </p:nvSpPr>
        <p:spPr>
          <a:xfrm>
            <a:off x="8668785" y="5585250"/>
            <a:ext cx="20922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Georgia" panose="02040502050405020303"/>
              </a:rPr>
              <a:t>Не кричим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6E87EC3-F5FB-4887-9A1C-422A520CAB98}"/>
              </a:ext>
            </a:extLst>
          </p:cNvPr>
          <p:cNvSpPr/>
          <p:nvPr/>
        </p:nvSpPr>
        <p:spPr>
          <a:xfrm>
            <a:off x="8608478" y="3102224"/>
            <a:ext cx="2005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Georgia" panose="02040502050405020303"/>
              </a:rPr>
              <a:t>Не бегаем 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97BBE35-6925-4773-832C-776E652966C8}"/>
              </a:ext>
            </a:extLst>
          </p:cNvPr>
          <p:cNvSpPr/>
          <p:nvPr/>
        </p:nvSpPr>
        <p:spPr>
          <a:xfrm>
            <a:off x="8668785" y="1256691"/>
            <a:ext cx="2561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Georgia" panose="02040502050405020303"/>
              </a:rPr>
              <a:t>Говорим тихо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7A030BE-B1C2-46F8-9F8F-9EA1CCFDE851}"/>
              </a:ext>
            </a:extLst>
          </p:cNvPr>
          <p:cNvSpPr/>
          <p:nvPr/>
        </p:nvSpPr>
        <p:spPr>
          <a:xfrm>
            <a:off x="10220235" y="5400584"/>
            <a:ext cx="240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87B1AB0-8A7F-458F-BC1E-9E72DC99D6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02" y="663248"/>
            <a:ext cx="5124277" cy="58879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71369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AD7763-1172-40F6-B095-2B51401E2E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-22189"/>
            <a:ext cx="5738648" cy="60551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Спектакль закончился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2B007A4-2AC3-4062-B5EB-1BCC3D7FE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29" y="3074276"/>
            <a:ext cx="3137338" cy="3783724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C371DF-D444-4A99-8D37-60F1A6A9F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38" y="69486"/>
            <a:ext cx="3818120" cy="6719028"/>
          </a:xfrm>
          <a:prstGeom prst="rect">
            <a:avLst/>
          </a:prstGeom>
          <a:effectLst>
            <a:softEdge rad="114300"/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45E6D1F-18A8-4A35-BF77-C1A6B87AFF5B}"/>
              </a:ext>
            </a:extLst>
          </p:cNvPr>
          <p:cNvSpPr/>
          <p:nvPr/>
        </p:nvSpPr>
        <p:spPr>
          <a:xfrm>
            <a:off x="6939692" y="836512"/>
            <a:ext cx="5252308" cy="4893647"/>
          </a:xfrm>
          <a:prstGeom prst="rect">
            <a:avLst/>
          </a:prstGeom>
          <a:effectLst>
            <a:softEdge rad="254000"/>
          </a:effectLst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Зрители  громко аплодируют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Мы встаем со своих мест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По очереди выходим из зрительного зала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Не толкаемся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Не бежим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Спускаемся по лестнице на первый этаж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Отдаем номерок в гардероб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Забираем одежду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Выходим из здания театра</a:t>
            </a: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01EED8-7E84-4EF6-93B4-68D8F9D8DA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2190"/>
            <a:ext cx="3088609" cy="3096465"/>
          </a:xfrm>
          <a:prstGeom prst="rect">
            <a:avLst/>
          </a:prstGeo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3688696161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атовое стекло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616</TotalTime>
  <Words>266</Words>
  <Application>Microsoft Office PowerPoint</Application>
  <PresentationFormat>Широкоэкранный</PresentationFormat>
  <Paragraphs>75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Calibri</vt:lpstr>
      <vt:lpstr>Georgia</vt:lpstr>
      <vt:lpstr>Wingdings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Мы пришли к зданию театра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Социальная история</dc:title>
  <dc:creator>ANNA</dc:creator>
  <cp:lastModifiedBy>ANNA</cp:lastModifiedBy>
  <cp:revision>76</cp:revision>
  <dcterms:created xsi:type="dcterms:W3CDTF">2023-11-16T18:05:33Z</dcterms:created>
  <dcterms:modified xsi:type="dcterms:W3CDTF">2024-10-12T19:30:41Z</dcterms:modified>
</cp:coreProperties>
</file>