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3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8" r:id="rId19"/>
    <p:sldId id="277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Я и моё тело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Подгрупповое логопедическое занятие в средней группе для детей с </a:t>
            </a:r>
            <a:r>
              <a:rPr lang="ru-RU" dirty="0" smtClean="0"/>
              <a:t>ОНР </a:t>
            </a:r>
          </a:p>
          <a:p>
            <a:r>
              <a:rPr lang="ru-RU" dirty="0" smtClean="0"/>
              <a:t>Выполнила: </a:t>
            </a:r>
            <a:r>
              <a:rPr lang="ru-RU" dirty="0" err="1" smtClean="0"/>
              <a:t>Габибова</a:t>
            </a:r>
            <a:r>
              <a:rPr lang="ru-RU" dirty="0" smtClean="0"/>
              <a:t> Г.А.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Закрепление знаний детей по теме «Я и моё тело»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Коррекционно-образовательные задачи 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Уточнить, расширить и активизировать словарь по теме: «Я и моё тело»;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Закрепить умение образовывать существительные с помощью уменьшительно-ласкательных суффиксов;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правильно употреблять приставочные глаголы;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Упражнять в образовании существительных ед.ч.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Род.п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Коррекционно-развивающие: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зрительное внимание и восприятие, речевой слух, артикуляционную, тонкую и общую моторику, координацию речи с движением;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Продолжать работу по формированию правильного физиологического и речевого дыхания;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логическое мышление.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Коррекционно-воспитательные: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активность, чувство доброжелательности и взаимопомощи.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Оборудование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Доска, мячик, кукла, магнитофон, музыкальное сопровождение, картинки (рука, нога, глаз, ухо, рот, нос, телефон, </a:t>
            </a:r>
            <a:r>
              <a:rPr lang="ru-RU" dirty="0" smtClean="0"/>
              <a:t>цветы</a:t>
            </a:r>
            <a:r>
              <a:rPr lang="ru-RU" dirty="0" smtClean="0"/>
              <a:t>, </a:t>
            </a:r>
            <a:r>
              <a:rPr lang="ru-RU" dirty="0" smtClean="0"/>
              <a:t>карандаш, книга, дорога), маркер, карта, фея, </a:t>
            </a:r>
            <a:r>
              <a:rPr lang="ru-RU" dirty="0" smtClean="0"/>
              <a:t>разобранные </a:t>
            </a:r>
            <a:r>
              <a:rPr lang="ru-RU" dirty="0" smtClean="0"/>
              <a:t>по частям человечки, шары.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I.</a:t>
            </a:r>
            <a:r>
              <a:rPr lang="ru-RU" b="1" dirty="0" smtClean="0"/>
              <a:t> Организационный </a:t>
            </a:r>
            <a:r>
              <a:rPr lang="ru-RU" b="1" dirty="0" smtClean="0"/>
              <a:t>момент.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Л: Ребята, посмотрите, как много пришло к нам гостей! Поздоровайтесь с ними!</a:t>
            </a:r>
          </a:p>
          <a:p>
            <a:pPr>
              <a:buNone/>
            </a:pPr>
            <a:r>
              <a:rPr lang="ru-RU" dirty="0" smtClean="0"/>
              <a:t>Д: Здравствуйте!</a:t>
            </a:r>
          </a:p>
          <a:p>
            <a:pPr>
              <a:buNone/>
            </a:pPr>
            <a:r>
              <a:rPr lang="ru-RU" dirty="0" smtClean="0"/>
              <a:t>Л: А теперь давайте и мы с вами поздороваемся.</a:t>
            </a:r>
          </a:p>
          <a:p>
            <a:pPr>
              <a:buNone/>
            </a:pPr>
            <a:r>
              <a:rPr lang="ru-RU" dirty="0" smtClean="0"/>
              <a:t>Здравствуйте, ладошки!  </a:t>
            </a:r>
            <a:r>
              <a:rPr lang="ru-RU" i="1" dirty="0" smtClean="0"/>
              <a:t>(хлопают в ладоши: хлоп-хлоп-хлоп)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Здравствуйте, сапожки!  </a:t>
            </a:r>
            <a:r>
              <a:rPr lang="ru-RU" i="1" dirty="0" smtClean="0"/>
              <a:t>(топают: топ-топ-топ)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Здравствуйте, лягушки!  </a:t>
            </a:r>
            <a:r>
              <a:rPr lang="ru-RU" i="1" dirty="0" smtClean="0"/>
              <a:t>(квакают: </a:t>
            </a:r>
            <a:r>
              <a:rPr lang="ru-RU" i="1" dirty="0" err="1" smtClean="0"/>
              <a:t>ква-ква-ква</a:t>
            </a:r>
            <a:r>
              <a:rPr lang="ru-RU" i="1" dirty="0" smtClean="0"/>
              <a:t>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Здравствуйте, кукушки!  </a:t>
            </a:r>
            <a:r>
              <a:rPr lang="ru-RU" i="1" dirty="0" smtClean="0"/>
              <a:t>(кукуют: ку-ку, ку-ку)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Здравствуй, звонкий каблучок! </a:t>
            </a:r>
            <a:r>
              <a:rPr lang="ru-RU" i="1" dirty="0" smtClean="0"/>
              <a:t>(цокают языком: цок-цок-цок)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Здравствуй, шустрый ветерок! </a:t>
            </a:r>
            <a:r>
              <a:rPr lang="ru-RU" i="1" dirty="0" smtClean="0"/>
              <a:t>(дуют)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Звонкий детский голосок!  </a:t>
            </a:r>
            <a:r>
              <a:rPr lang="ru-RU" i="1" dirty="0" smtClean="0"/>
              <a:t>(болтают язычком: </a:t>
            </a:r>
            <a:r>
              <a:rPr lang="ru-RU" i="1" dirty="0" err="1" smtClean="0"/>
              <a:t>бл-бл</a:t>
            </a:r>
            <a:r>
              <a:rPr lang="ru-RU" i="1" dirty="0" smtClean="0"/>
              <a:t>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Поезд длинный у перрона! </a:t>
            </a:r>
            <a:r>
              <a:rPr lang="ru-RU" i="1" dirty="0" smtClean="0"/>
              <a:t>(тянут: </a:t>
            </a:r>
            <a:r>
              <a:rPr lang="ru-RU" i="1" dirty="0" err="1" smtClean="0"/>
              <a:t>ту-у-у</a:t>
            </a:r>
            <a:r>
              <a:rPr lang="ru-RU" i="1" dirty="0" smtClean="0"/>
              <a:t>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Добрый день ручным часам, </a:t>
            </a:r>
            <a:r>
              <a:rPr lang="ru-RU" i="1" dirty="0" smtClean="0"/>
              <a:t>(тикают: тик-так, тик-так)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громким детским голосам!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упражнение «Веселое настроение»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И.п.: основная стойка – стоя, ноги вместе, руки вдоль туловища.</a:t>
            </a:r>
          </a:p>
          <a:p>
            <a:pPr>
              <a:buNone/>
            </a:pPr>
            <a:r>
              <a:rPr lang="ru-RU" dirty="0" smtClean="0"/>
              <a:t>1 – плавный вдох;</a:t>
            </a:r>
          </a:p>
          <a:p>
            <a:pPr>
              <a:buNone/>
            </a:pPr>
            <a:r>
              <a:rPr lang="ru-RU" dirty="0" smtClean="0"/>
              <a:t>2 – на выдохе произносим: «Ха-ха-ха!»</a:t>
            </a:r>
          </a:p>
          <a:p>
            <a:pPr>
              <a:buNone/>
            </a:pPr>
            <a:r>
              <a:rPr lang="ru-RU" dirty="0" smtClean="0"/>
              <a:t>3 – плавный вдох;</a:t>
            </a:r>
          </a:p>
          <a:p>
            <a:pPr>
              <a:buNone/>
            </a:pPr>
            <a:r>
              <a:rPr lang="ru-RU" dirty="0" smtClean="0"/>
              <a:t>4 – на выдохе произносим: «Хо-хо-хо!»</a:t>
            </a:r>
          </a:p>
          <a:p>
            <a:pPr>
              <a:buNone/>
            </a:pPr>
            <a:r>
              <a:rPr lang="ru-RU" dirty="0" smtClean="0"/>
              <a:t>5 – плавный вдох;</a:t>
            </a:r>
          </a:p>
          <a:p>
            <a:pPr>
              <a:buNone/>
            </a:pPr>
            <a:r>
              <a:rPr lang="ru-RU" dirty="0" smtClean="0"/>
              <a:t>6 – на выдохе произносим: «Хи-хи-хи!» (повторяем 2 раза)</a:t>
            </a:r>
          </a:p>
          <a:p>
            <a:pPr>
              <a:buNone/>
            </a:pPr>
            <a:r>
              <a:rPr lang="ru-RU" dirty="0" smtClean="0"/>
              <a:t>Л: А теперь все дружно сели</a:t>
            </a:r>
          </a:p>
          <a:p>
            <a:pPr>
              <a:buNone/>
            </a:pPr>
            <a:r>
              <a:rPr lang="ru-RU" dirty="0" smtClean="0"/>
              <a:t>На меня все посмотрели.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ownloads\399360986-kukla-anna-2-zvuk-90164-3082-01-192x1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77280"/>
            <a:ext cx="6084168" cy="64807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</a:t>
            </a:r>
            <a:r>
              <a:rPr lang="ru-RU" dirty="0" smtClean="0"/>
              <a:t>Основная </a:t>
            </a:r>
            <a:r>
              <a:rPr lang="ru-RU" dirty="0" smtClean="0"/>
              <a:t>часть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4038600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Появляется кукла.</a:t>
            </a:r>
          </a:p>
          <a:p>
            <a:pPr>
              <a:buNone/>
            </a:pPr>
            <a:r>
              <a:rPr lang="ru-RU" dirty="0" smtClean="0"/>
              <a:t>Л: Приснился Маше странный сон. Стоит она перед волшебным зеркалом и вдруг видит, что становится маленькой. Зеркало превратило её в куклу. Как же нам спасти Машу? Да просто зеркалу скучно стоять, с ним в игры весёлые надо сыграть. Рост вернуть Маше помогите, части тела в играх назовите.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en-US" b="1" dirty="0" smtClean="0"/>
              <a:t>1.</a:t>
            </a:r>
            <a:r>
              <a:rPr lang="ru-RU" b="1" dirty="0" smtClean="0"/>
              <a:t>«Что </a:t>
            </a:r>
            <a:r>
              <a:rPr lang="ru-RU" b="1" dirty="0" smtClean="0"/>
              <a:t>было, а что стало»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Например: У маши был нос, а стал носик </a:t>
            </a:r>
          </a:p>
          <a:p>
            <a:pPr>
              <a:buNone/>
            </a:pPr>
            <a:endParaRPr lang="ru-RU" dirty="0" smtClean="0"/>
          </a:p>
        </p:txBody>
      </p:sp>
      <p:pic>
        <p:nvPicPr>
          <p:cNvPr id="1039" name="Picture 15" descr="C:\Users\Пользователь\Desktop\логопедия\алалия занятие\5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60848"/>
            <a:ext cx="4036201" cy="2520280"/>
          </a:xfrm>
          <a:prstGeom prst="rect">
            <a:avLst/>
          </a:prstGeom>
          <a:noFill/>
        </p:spPr>
      </p:pic>
      <p:pic>
        <p:nvPicPr>
          <p:cNvPr id="1040" name="Picture 16" descr="C:\Users\Пользователь\Desktop\логопедия\алалия занятие\448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060848"/>
            <a:ext cx="3275856" cy="2456892"/>
          </a:xfrm>
          <a:prstGeom prst="rect">
            <a:avLst/>
          </a:prstGeom>
          <a:noFill/>
        </p:spPr>
      </p:pic>
      <p:pic>
        <p:nvPicPr>
          <p:cNvPr id="24" name="Picture 3" descr="C:\Users\Пользователь\Desktop\логопедия\алалия занятие\PNGPIX-COM-Lips-PNG-Transparent-Image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365104"/>
            <a:ext cx="5293096" cy="2736304"/>
          </a:xfrm>
          <a:prstGeom prst="rect">
            <a:avLst/>
          </a:prstGeom>
          <a:noFill/>
        </p:spPr>
      </p:pic>
      <p:pic>
        <p:nvPicPr>
          <p:cNvPr id="25" name="Picture 2" descr="C:\Users\Пользователь\Desktop\логопедия\алалия занятие\orig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21088"/>
            <a:ext cx="3541625" cy="250038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Пользователь\Desktop\логопедия\алалия занятие\d2b6ddab7a98606962590959480702c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3024336" cy="3024336"/>
          </a:xfrm>
          <a:prstGeom prst="rect">
            <a:avLst/>
          </a:prstGeom>
          <a:noFill/>
        </p:spPr>
      </p:pic>
      <p:pic>
        <p:nvPicPr>
          <p:cNvPr id="2052" name="Picture 4" descr="C:\Users\Пользователь\Desktop\логопедия\алалия занятие\hello_html_m28c000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068960"/>
            <a:ext cx="3333750" cy="3343275"/>
          </a:xfrm>
          <a:prstGeom prst="rect">
            <a:avLst/>
          </a:prstGeom>
          <a:noFill/>
        </p:spPr>
      </p:pic>
      <p:pic>
        <p:nvPicPr>
          <p:cNvPr id="9" name="Picture 18" descr="C:\Users\Пользователь\Desktop\логопедия\алалия занятие\5175202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140968"/>
            <a:ext cx="4248472" cy="3312368"/>
          </a:xfrm>
          <a:prstGeom prst="rect">
            <a:avLst/>
          </a:prstGeom>
          <a:noFill/>
        </p:spPr>
      </p:pic>
      <p:pic>
        <p:nvPicPr>
          <p:cNvPr id="11" name="Picture 5" descr="C:\Users\Пользователь\Desktop\логопедия\алалия занятие\kisspng-hand-arm-human-body-human-skeleton-clip-art-hand-palm-5acad8a80f4432.30515627152324317606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0"/>
            <a:ext cx="305040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Пользователь\Desktop\логопедия\алалия занятие\png-transparent-high-heeled-footwear-shoe-human-leg-sandal-lovely-nose-love-brown-peop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68960" y="2708920"/>
            <a:ext cx="2814713" cy="2426296"/>
          </a:xfrm>
          <a:prstGeom prst="rect">
            <a:avLst/>
          </a:prstGeom>
          <a:noFill/>
        </p:spPr>
      </p:pic>
      <p:pic>
        <p:nvPicPr>
          <p:cNvPr id="3078" name="Picture 6" descr="C:\Users\Пользователь\Desktop\логопедия\алалия занятие\transparent-cartoon-face-hair-cheek-facial-expression-5db09ca3804ad6.6651162915718555235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573016"/>
            <a:ext cx="4464496" cy="3227386"/>
          </a:xfrm>
          <a:prstGeom prst="rect">
            <a:avLst/>
          </a:prstGeom>
          <a:noFill/>
        </p:spPr>
      </p:pic>
      <p:pic>
        <p:nvPicPr>
          <p:cNvPr id="11" name="Picture 17" descr="C:\Users\Пользователь\Desktop\логопедия\алалия занятие\598263a292674_61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57405" cy="4525962"/>
          </a:xfrm>
          <a:prstGeom prst="rect">
            <a:avLst/>
          </a:prstGeom>
          <a:noFill/>
        </p:spPr>
      </p:pic>
      <p:pic>
        <p:nvPicPr>
          <p:cNvPr id="12" name="Picture 2" descr="C:\Users\Пользователь\Desktop\логопедия\алалия занятие\14602076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836712"/>
            <a:ext cx="3859714" cy="2777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2. </a:t>
            </a:r>
            <a:r>
              <a:rPr lang="ru-RU" b="1" dirty="0" smtClean="0"/>
              <a:t>Игра </a:t>
            </a:r>
            <a:r>
              <a:rPr lang="ru-RU" b="1" dirty="0" smtClean="0"/>
              <a:t>«Что для чего?»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На доске расположены картинки: 1 столбец -  части тела (рука, </a:t>
            </a:r>
            <a:r>
              <a:rPr lang="ru-RU" dirty="0" smtClean="0"/>
              <a:t>нога, </a:t>
            </a:r>
            <a:r>
              <a:rPr lang="ru-RU" dirty="0" smtClean="0"/>
              <a:t>уши </a:t>
            </a:r>
            <a:r>
              <a:rPr lang="ru-RU" dirty="0" smtClean="0"/>
              <a:t>нос</a:t>
            </a:r>
            <a:r>
              <a:rPr lang="ru-RU" dirty="0" smtClean="0"/>
              <a:t>), 2 столбец - телефон, </a:t>
            </a:r>
            <a:r>
              <a:rPr lang="ru-RU" dirty="0" smtClean="0"/>
              <a:t>карандаш</a:t>
            </a:r>
            <a:r>
              <a:rPr lang="ru-RU" dirty="0" smtClean="0"/>
              <a:t>, </a:t>
            </a:r>
            <a:r>
              <a:rPr lang="ru-RU" dirty="0" smtClean="0"/>
              <a:t>цветы</a:t>
            </a:r>
            <a:r>
              <a:rPr lang="ru-RU" dirty="0" smtClean="0"/>
              <a:t>, </a:t>
            </a:r>
            <a:r>
              <a:rPr lang="ru-RU" dirty="0" smtClean="0"/>
              <a:t>дорога.</a:t>
            </a:r>
          </a:p>
          <a:p>
            <a:r>
              <a:rPr lang="ru-RU" dirty="0" smtClean="0"/>
              <a:t>Л: Хочешь почетным волшебником стать?</a:t>
            </a:r>
          </a:p>
          <a:p>
            <a:r>
              <a:rPr lang="ru-RU" dirty="0" smtClean="0"/>
              <a:t>Нужно загадки скорей отгадать:</a:t>
            </a:r>
          </a:p>
          <a:p>
            <a:r>
              <a:rPr lang="ru-RU" dirty="0" smtClean="0"/>
              <a:t>Что подходит здесь к чему?</a:t>
            </a:r>
          </a:p>
          <a:p>
            <a:r>
              <a:rPr lang="ru-RU" dirty="0" smtClean="0"/>
              <a:t>Так решили почему?</a:t>
            </a:r>
          </a:p>
          <a:p>
            <a:r>
              <a:rPr lang="ru-RU" dirty="0" smtClean="0"/>
              <a:t>Д: По дороге ходим ногами (соединяют линией картинки «нога» и «дорога»)</a:t>
            </a:r>
          </a:p>
          <a:p>
            <a:r>
              <a:rPr lang="ru-RU" dirty="0" smtClean="0"/>
              <a:t>И т.д. с остальными картинками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ownloads\1b1fce22e32fbd2f97d6911b8e01b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212976"/>
            <a:ext cx="2483768" cy="1818128"/>
          </a:xfrm>
          <a:prstGeom prst="rect">
            <a:avLst/>
          </a:prstGeom>
          <a:noFill/>
        </p:spPr>
      </p:pic>
      <p:pic>
        <p:nvPicPr>
          <p:cNvPr id="6147" name="Picture 3" descr="C:\Users\Пользователь\Downloads\png-transparent-telephone-red-phone-photography-phone-icon-mobile-phon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844824"/>
            <a:ext cx="2538676" cy="1656184"/>
          </a:xfrm>
          <a:prstGeom prst="rect">
            <a:avLst/>
          </a:prstGeom>
          <a:noFill/>
        </p:spPr>
      </p:pic>
      <p:pic>
        <p:nvPicPr>
          <p:cNvPr id="7" name="Picture 2" descr="C:\Users\Пользователь\Downloads\natural-landscape-with-a-road_23-2147512548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013176"/>
            <a:ext cx="2448272" cy="1701015"/>
          </a:xfrm>
          <a:prstGeom prst="rect">
            <a:avLst/>
          </a:prstGeom>
          <a:noFill/>
        </p:spPr>
      </p:pic>
      <p:pic>
        <p:nvPicPr>
          <p:cNvPr id="9" name="Picture 2" descr="C:\Users\Пользователь\Downloads\tumblr_msz9i0cRwX1qjc78to2_r3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3" y="2204864"/>
            <a:ext cx="2304256" cy="1888968"/>
          </a:xfrm>
          <a:prstGeom prst="rect">
            <a:avLst/>
          </a:prstGeom>
          <a:noFill/>
        </p:spPr>
      </p:pic>
      <p:pic>
        <p:nvPicPr>
          <p:cNvPr id="10" name="Picture 2" descr="C:\Users\Пользователь\Downloads\hands-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8640"/>
            <a:ext cx="2159832" cy="1800200"/>
          </a:xfrm>
          <a:prstGeom prst="rect">
            <a:avLst/>
          </a:prstGeom>
          <a:noFill/>
        </p:spPr>
      </p:pic>
      <p:pic>
        <p:nvPicPr>
          <p:cNvPr id="11" name="Picture 3" descr="C:\Users\Пользователь\Downloads\maxresdefault.jpg"/>
          <p:cNvPicPr>
            <a:picLocks noChangeAspect="1" noChangeArrowheads="1"/>
          </p:cNvPicPr>
          <p:nvPr/>
        </p:nvPicPr>
        <p:blipFill>
          <a:blip r:embed="rId7" cstate="print"/>
          <a:srcRect l="12988" t="5600" r="14563" b="6201"/>
          <a:stretch>
            <a:fillRect/>
          </a:stretch>
        </p:blipFill>
        <p:spPr bwMode="auto">
          <a:xfrm>
            <a:off x="179512" y="4221088"/>
            <a:ext cx="2459702" cy="1684361"/>
          </a:xfrm>
          <a:prstGeom prst="rect">
            <a:avLst/>
          </a:prstGeom>
          <a:noFill/>
        </p:spPr>
      </p:pic>
      <p:pic>
        <p:nvPicPr>
          <p:cNvPr id="13" name="Picture 5" descr="C:\Users\Пользователь\Downloads\mszRHSNyoNcMwQ9a3Bgd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0"/>
            <a:ext cx="2483768" cy="1872208"/>
          </a:xfrm>
          <a:prstGeom prst="rect">
            <a:avLst/>
          </a:prstGeom>
          <a:noFill/>
        </p:spPr>
      </p:pic>
      <p:pic>
        <p:nvPicPr>
          <p:cNvPr id="14" name="Picture 16" descr="C:\Users\Пользователь\Desktop\логопедия\алалия занятие\44801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5013176"/>
            <a:ext cx="2209509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3. Игра «Найди ошибку»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Л</a:t>
            </a:r>
            <a:r>
              <a:rPr lang="ru-RU" dirty="0" smtClean="0"/>
              <a:t>: Руками прыгают, а ногами трогают.</a:t>
            </a:r>
          </a:p>
          <a:p>
            <a:r>
              <a:rPr lang="ru-RU" dirty="0" smtClean="0"/>
              <a:t>Д: Нет. Ногами прыгают, а руками трогают.</a:t>
            </a:r>
          </a:p>
          <a:p>
            <a:r>
              <a:rPr lang="ru-RU" dirty="0" smtClean="0"/>
              <a:t>Л: Глазами нюхают, а носом смотрят.</a:t>
            </a:r>
          </a:p>
          <a:p>
            <a:r>
              <a:rPr lang="ru-RU" dirty="0" smtClean="0"/>
              <a:t>Д: Носом нюхают, а глазами смотрят.</a:t>
            </a:r>
          </a:p>
          <a:p>
            <a:r>
              <a:rPr lang="ru-RU" dirty="0" smtClean="0"/>
              <a:t>Л: Ушами едят, а ртом слушают.</a:t>
            </a:r>
          </a:p>
          <a:p>
            <a:r>
              <a:rPr lang="ru-RU" dirty="0" smtClean="0"/>
              <a:t>Д: Ртом едят, а ушами слушают.</a:t>
            </a:r>
          </a:p>
          <a:p>
            <a:r>
              <a:rPr lang="ru-RU" dirty="0" smtClean="0"/>
              <a:t>Л: Ногами хлопают, а руками топают.</a:t>
            </a:r>
          </a:p>
          <a:p>
            <a:r>
              <a:rPr lang="ru-RU" dirty="0" smtClean="0"/>
              <a:t>Д: Руками хлопают, а ногами топают.</a:t>
            </a:r>
          </a:p>
          <a:p>
            <a:r>
              <a:rPr lang="ru-RU" dirty="0" smtClean="0"/>
              <a:t>Л: Ногтями берут, а руками царапают.</a:t>
            </a:r>
          </a:p>
          <a:p>
            <a:r>
              <a:rPr lang="ru-RU" dirty="0" smtClean="0"/>
              <a:t>Д: Руками берут, а ногтями царапают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4. Употребление предлогов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Показывается </a:t>
            </a:r>
            <a:r>
              <a:rPr lang="ru-RU" dirty="0" smtClean="0"/>
              <a:t>карта.</a:t>
            </a:r>
          </a:p>
          <a:p>
            <a:r>
              <a:rPr lang="ru-RU" dirty="0" smtClean="0"/>
              <a:t>Л: Нужно Маше к замку пройти, чтобы могла её фея спасти.</a:t>
            </a:r>
          </a:p>
          <a:p>
            <a:r>
              <a:rPr lang="ru-RU" dirty="0" smtClean="0"/>
              <a:t>Расскажите по карте, как Маша туда шла?</a:t>
            </a:r>
          </a:p>
          <a:p>
            <a:r>
              <a:rPr lang="ru-RU" dirty="0" smtClean="0"/>
              <a:t>Л: По дороге она по…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Л: После лужу обо…</a:t>
            </a:r>
          </a:p>
          <a:p>
            <a:r>
              <a:rPr lang="ru-RU" dirty="0" smtClean="0"/>
              <a:t>Д: ..шла.</a:t>
            </a:r>
          </a:p>
          <a:p>
            <a:r>
              <a:rPr lang="ru-RU" dirty="0" smtClean="0"/>
              <a:t>Л: И к калитке подо…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Л: В царство феи она за…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Л: Весь волшебный лес про…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Л: Прямо во дворец во…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Л: Фею добрую на…</a:t>
            </a:r>
          </a:p>
          <a:p>
            <a:r>
              <a:rPr lang="ru-RU" dirty="0" smtClean="0"/>
              <a:t>Д: …шла.</a:t>
            </a:r>
          </a:p>
          <a:p>
            <a:r>
              <a:rPr lang="ru-RU" dirty="0" smtClean="0"/>
              <a:t>Затем, дети по цепочке повторяют весь текст.</a:t>
            </a:r>
          </a:p>
          <a:p>
            <a:r>
              <a:rPr lang="ru-RU" dirty="0" smtClean="0"/>
              <a:t>Л: А пока Маша идет к феи мы с вами немножко отдохнем.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Физкультминутка.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     Мы топаем ногами,</a:t>
            </a:r>
          </a:p>
          <a:p>
            <a:r>
              <a:rPr lang="ru-RU" dirty="0" smtClean="0"/>
              <a:t>Мы хлопаем руками,</a:t>
            </a:r>
          </a:p>
          <a:p>
            <a:r>
              <a:rPr lang="ru-RU" dirty="0" smtClean="0"/>
              <a:t>Киваем головой.</a:t>
            </a:r>
          </a:p>
          <a:p>
            <a:r>
              <a:rPr lang="ru-RU" dirty="0" smtClean="0"/>
              <a:t>Мы руки поднимаем,</a:t>
            </a:r>
          </a:p>
          <a:p>
            <a:r>
              <a:rPr lang="ru-RU" dirty="0" smtClean="0"/>
              <a:t>Мы руки опускаем</a:t>
            </a:r>
          </a:p>
          <a:p>
            <a:r>
              <a:rPr lang="ru-RU" dirty="0" smtClean="0"/>
              <a:t>И кружимся потом.</a:t>
            </a:r>
          </a:p>
          <a:p>
            <a:r>
              <a:rPr lang="ru-RU" dirty="0" smtClean="0"/>
              <a:t>Мы топаем ногами: топ-топ-топ.</a:t>
            </a:r>
          </a:p>
          <a:p>
            <a:r>
              <a:rPr lang="ru-RU" dirty="0" smtClean="0"/>
              <a:t>Мы хлопаем руками: хлоп-хлоп-хлоп.</a:t>
            </a:r>
          </a:p>
          <a:p>
            <a:r>
              <a:rPr lang="ru-RU" dirty="0" smtClean="0"/>
              <a:t>Мы руки разведем и побежим кругом.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Массаж лица.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(</a:t>
            </a:r>
            <a:r>
              <a:rPr lang="ru-RU" dirty="0" smtClean="0"/>
              <a:t>дети выполняют постукивающие движения по называемым частям лица)</a:t>
            </a:r>
          </a:p>
          <a:p>
            <a:r>
              <a:rPr lang="ru-RU" dirty="0" smtClean="0"/>
              <a:t>Лицо – это домик.</a:t>
            </a:r>
          </a:p>
          <a:p>
            <a:r>
              <a:rPr lang="ru-RU" dirty="0" smtClean="0"/>
              <a:t>Крыша – наш лобик.</a:t>
            </a:r>
          </a:p>
          <a:p>
            <a:r>
              <a:rPr lang="ru-RU" dirty="0" smtClean="0"/>
              <a:t>Окошки – глаза.</a:t>
            </a:r>
          </a:p>
          <a:p>
            <a:r>
              <a:rPr lang="ru-RU" dirty="0" smtClean="0"/>
              <a:t>Щечка – стена.</a:t>
            </a:r>
          </a:p>
          <a:p>
            <a:r>
              <a:rPr lang="ru-RU" dirty="0" smtClean="0"/>
              <a:t>Бородка – наш пол,</a:t>
            </a:r>
          </a:p>
          <a:p>
            <a:r>
              <a:rPr lang="ru-RU" dirty="0" smtClean="0"/>
              <a:t>А ротик наш стол.</a:t>
            </a:r>
          </a:p>
          <a:p>
            <a:r>
              <a:rPr lang="ru-RU" dirty="0" smtClean="0"/>
              <a:t>(дети выполняют поглаживающие движения по называемым частям лица)</a:t>
            </a:r>
          </a:p>
          <a:p>
            <a:r>
              <a:rPr lang="ru-RU" dirty="0" smtClean="0"/>
              <a:t>Мы вымоем крышу.</a:t>
            </a:r>
          </a:p>
          <a:p>
            <a:r>
              <a:rPr lang="ru-RU" dirty="0" smtClean="0"/>
              <a:t>Окошки протрем.</a:t>
            </a:r>
          </a:p>
          <a:p>
            <a:r>
              <a:rPr lang="ru-RU" dirty="0" smtClean="0"/>
              <a:t>И стены покрасим.</a:t>
            </a:r>
          </a:p>
          <a:p>
            <a:r>
              <a:rPr lang="ru-RU" dirty="0" smtClean="0"/>
              <a:t>И пол подметем.</a:t>
            </a:r>
          </a:p>
          <a:p>
            <a:r>
              <a:rPr lang="ru-RU" dirty="0" smtClean="0"/>
              <a:t>А столик протрем.</a:t>
            </a:r>
          </a:p>
          <a:p>
            <a:r>
              <a:rPr lang="ru-RU" dirty="0" smtClean="0"/>
              <a:t>     Красивый наш дом!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5. Игра «Отгадай загадки»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Появляется </a:t>
            </a:r>
            <a:r>
              <a:rPr lang="ru-RU" dirty="0" smtClean="0"/>
              <a:t>фея.</a:t>
            </a:r>
          </a:p>
          <a:p>
            <a:r>
              <a:rPr lang="ru-RU" dirty="0" smtClean="0"/>
              <a:t>Л: А вот и фея! Она просит отгадать загадки про части нашего тела.</a:t>
            </a:r>
          </a:p>
          <a:p>
            <a:r>
              <a:rPr lang="ru-RU" dirty="0" smtClean="0"/>
              <a:t>На ночь два оконца</a:t>
            </a:r>
          </a:p>
          <a:p>
            <a:r>
              <a:rPr lang="ru-RU" dirty="0" smtClean="0"/>
              <a:t>Сами закрываются,</a:t>
            </a:r>
          </a:p>
          <a:p>
            <a:r>
              <a:rPr lang="ru-RU" dirty="0" smtClean="0"/>
              <a:t>А с восходом солнца</a:t>
            </a:r>
          </a:p>
          <a:p>
            <a:r>
              <a:rPr lang="ru-RU" dirty="0" smtClean="0"/>
              <a:t>Сами открываются. </a:t>
            </a:r>
            <a:r>
              <a:rPr lang="ru-RU" i="1" dirty="0" smtClean="0"/>
              <a:t>(глаза)</a:t>
            </a:r>
            <a:endParaRPr lang="ru-RU" dirty="0" smtClean="0"/>
          </a:p>
          <a:p>
            <a:r>
              <a:rPr lang="ru-RU" dirty="0" smtClean="0"/>
              <a:t>Всегда он в работе,</a:t>
            </a:r>
          </a:p>
          <a:p>
            <a:r>
              <a:rPr lang="ru-RU" dirty="0" smtClean="0"/>
              <a:t>Когда говорим,</a:t>
            </a:r>
          </a:p>
          <a:p>
            <a:r>
              <a:rPr lang="ru-RU" dirty="0" smtClean="0"/>
              <a:t>А отдыхает,</a:t>
            </a:r>
          </a:p>
          <a:p>
            <a:r>
              <a:rPr lang="ru-RU" dirty="0" smtClean="0"/>
              <a:t>Когда мы молчим. </a:t>
            </a:r>
            <a:r>
              <a:rPr lang="ru-RU" i="1" dirty="0" smtClean="0"/>
              <a:t>(язык)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Если хочешь похлопать,</a:t>
            </a:r>
          </a:p>
          <a:p>
            <a:r>
              <a:rPr lang="ru-RU" dirty="0" smtClean="0"/>
              <a:t>Лучше нас попроси.</a:t>
            </a:r>
          </a:p>
          <a:p>
            <a:r>
              <a:rPr lang="ru-RU" dirty="0" smtClean="0"/>
              <a:t>Если что-нибудь сделать,</a:t>
            </a:r>
          </a:p>
          <a:p>
            <a:r>
              <a:rPr lang="ru-RU" dirty="0" smtClean="0"/>
              <a:t>Наших братцев бери.  </a:t>
            </a:r>
            <a:r>
              <a:rPr lang="ru-RU" i="1" dirty="0" smtClean="0"/>
              <a:t>(руки)</a:t>
            </a:r>
            <a:endParaRPr lang="ru-RU" dirty="0" smtClean="0"/>
          </a:p>
          <a:p>
            <a:r>
              <a:rPr lang="ru-RU" dirty="0" smtClean="0"/>
              <a:t>Мы на них стоим и пляшем.</a:t>
            </a:r>
            <a:br>
              <a:rPr lang="ru-RU" dirty="0" smtClean="0"/>
            </a:br>
            <a:r>
              <a:rPr lang="ru-RU" dirty="0" smtClean="0"/>
              <a:t>Ну а если им прикажем,</a:t>
            </a:r>
            <a:br>
              <a:rPr lang="ru-RU" dirty="0" smtClean="0"/>
            </a:br>
            <a:r>
              <a:rPr lang="ru-RU" dirty="0" smtClean="0"/>
              <a:t>Нас они бегом несут.</a:t>
            </a:r>
            <a:br>
              <a:rPr lang="ru-RU" dirty="0" smtClean="0"/>
            </a:br>
            <a:r>
              <a:rPr lang="ru-RU" dirty="0" smtClean="0"/>
              <a:t>Подскажи, как их зовут? </a:t>
            </a:r>
            <a:r>
              <a:rPr lang="ru-RU" i="1" dirty="0" smtClean="0"/>
              <a:t>(ноги)</a:t>
            </a:r>
            <a:endParaRPr lang="ru-RU" dirty="0" smtClean="0"/>
          </a:p>
          <a:p>
            <a:r>
              <a:rPr lang="ru-RU" dirty="0" smtClean="0"/>
              <a:t>Быстро запахи ловлю,</a:t>
            </a:r>
          </a:p>
          <a:p>
            <a:r>
              <a:rPr lang="ru-RU" dirty="0" smtClean="0"/>
              <a:t>Очень нюхать я люблю.</a:t>
            </a:r>
          </a:p>
          <a:p>
            <a:r>
              <a:rPr lang="ru-RU" dirty="0" smtClean="0"/>
              <a:t>Что готовится на кухне –</a:t>
            </a:r>
          </a:p>
          <a:p>
            <a:r>
              <a:rPr lang="ru-RU" dirty="0" smtClean="0"/>
              <a:t>Без ошибок расскажу.  </a:t>
            </a:r>
            <a:r>
              <a:rPr lang="ru-RU" i="1" dirty="0" smtClean="0"/>
              <a:t>(нос)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6</a:t>
            </a:r>
            <a:r>
              <a:rPr lang="ru-RU" b="1" dirty="0" smtClean="0"/>
              <a:t>. </a:t>
            </a:r>
            <a:r>
              <a:rPr lang="ru-RU" b="1" dirty="0" smtClean="0"/>
              <a:t>Игра «Подбери части тела»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На </a:t>
            </a:r>
            <a:r>
              <a:rPr lang="ru-RU" dirty="0" smtClean="0"/>
              <a:t>столах лежат разобранные по частям тела человечки каждому ребенку нужно собрать своего человечка.</a:t>
            </a:r>
          </a:p>
          <a:p>
            <a:r>
              <a:rPr lang="ru-RU" dirty="0" smtClean="0"/>
              <a:t>Л: Ребята, пока собирали человечков, фея расколдовала нашу девочку Машу (входит девочка)</a:t>
            </a:r>
          </a:p>
          <a:p>
            <a:r>
              <a:rPr lang="ru-RU" dirty="0" smtClean="0"/>
              <a:t>М: Спасибо, ребята за помощь! Благодаря вам я опять стала девочкой. А меня уже ждут в детском </a:t>
            </a:r>
            <a:r>
              <a:rPr lang="ru-RU" dirty="0" smtClean="0"/>
              <a:t>саду другие детки. </a:t>
            </a:r>
            <a:r>
              <a:rPr lang="ru-RU" dirty="0" smtClean="0"/>
              <a:t>До свидания!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Пользователь\Downloads\cd2b73b18d40b48c708586a9b7a8ff8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16632"/>
            <a:ext cx="4716016" cy="6552728"/>
          </a:xfrm>
          <a:prstGeom prst="rect">
            <a:avLst/>
          </a:prstGeom>
          <a:noFill/>
        </p:spPr>
      </p:pic>
      <p:pic>
        <p:nvPicPr>
          <p:cNvPr id="7171" name="Picture 3" descr="C:\Users\Пользователь\Downloads\img2.jpg"/>
          <p:cNvPicPr>
            <a:picLocks noChangeAspect="1" noChangeArrowheads="1"/>
          </p:cNvPicPr>
          <p:nvPr/>
        </p:nvPicPr>
        <p:blipFill>
          <a:blip r:embed="rId3" cstate="print"/>
          <a:srcRect r="52362"/>
          <a:stretch>
            <a:fillRect/>
          </a:stretch>
        </p:blipFill>
        <p:spPr bwMode="auto">
          <a:xfrm>
            <a:off x="0" y="476672"/>
            <a:ext cx="4355976" cy="55755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III. Заключительная часть.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Л</a:t>
            </a:r>
            <a:r>
              <a:rPr lang="ru-RU" dirty="0" smtClean="0"/>
              <a:t>: Ребята, вам понравилось помогать Маше?</a:t>
            </a:r>
          </a:p>
          <a:p>
            <a:r>
              <a:rPr lang="ru-RU" dirty="0" smtClean="0"/>
              <a:t>Д: Да.</a:t>
            </a:r>
          </a:p>
          <a:p>
            <a:r>
              <a:rPr lang="ru-RU" dirty="0" smtClean="0"/>
              <a:t>Л: Какое задание было для вас самое трудное?</a:t>
            </a:r>
          </a:p>
          <a:p>
            <a:r>
              <a:rPr lang="ru-RU" dirty="0" smtClean="0"/>
              <a:t>Л: С помощью чего Маша добралась до феи?</a:t>
            </a:r>
          </a:p>
          <a:p>
            <a:r>
              <a:rPr lang="ru-RU" dirty="0" smtClean="0"/>
              <a:t>Д: С помощью карты.</a:t>
            </a:r>
          </a:p>
          <a:p>
            <a:r>
              <a:rPr lang="ru-RU" dirty="0" smtClean="0"/>
              <a:t>Л: Как она дошла до замка феи?</a:t>
            </a:r>
          </a:p>
          <a:p>
            <a:r>
              <a:rPr lang="ru-RU" dirty="0" smtClean="0"/>
              <a:t>Д: Она по дорожке пошла, потом лужу обошла, к калитке подошла, в царство феи вошла, волшебный лес прошла, через мостик перешла и во дворец зашла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 </a:t>
            </a:r>
            <a:endParaRPr lang="ru-RU" dirty="0"/>
          </a:p>
        </p:txBody>
      </p:sp>
      <p:pic>
        <p:nvPicPr>
          <p:cNvPr id="8194" name="Picture 2" descr="C:\Users\Пользователь\Downloads\Части-тела-2.jpg"/>
          <p:cNvPicPr>
            <a:picLocks noChangeAspect="1" noChangeArrowheads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2987824" y="1052736"/>
            <a:ext cx="6086188" cy="5805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</TotalTime>
  <Words>861</Words>
  <Application>Microsoft Office PowerPoint</Application>
  <PresentationFormat>Экран (4:3)</PresentationFormat>
  <Paragraphs>144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Я и моё тело   </vt:lpstr>
      <vt:lpstr>Слайд 2</vt:lpstr>
      <vt:lpstr>Оборудование </vt:lpstr>
      <vt:lpstr>I. Организационный момент.</vt:lpstr>
      <vt:lpstr>упражнение «Веселое настроение» </vt:lpstr>
      <vt:lpstr>II. Основная часть </vt:lpstr>
      <vt:lpstr> 1.«Что было, а что стало»</vt:lpstr>
      <vt:lpstr>Слайд 8</vt:lpstr>
      <vt:lpstr>Слайд 9</vt:lpstr>
      <vt:lpstr>2. Игра «Что для чего?»</vt:lpstr>
      <vt:lpstr>Слайд 11</vt:lpstr>
      <vt:lpstr>3. Игра «Найди ошибку» </vt:lpstr>
      <vt:lpstr>4. Употребление предлогов </vt:lpstr>
      <vt:lpstr>Физкультминутка. </vt:lpstr>
      <vt:lpstr>Массаж лица. </vt:lpstr>
      <vt:lpstr>5. Игра «Отгадай загадки» </vt:lpstr>
      <vt:lpstr>6. Игра «Подбери части тела» </vt:lpstr>
      <vt:lpstr>Слайд 18</vt:lpstr>
      <vt:lpstr>III. Заключительная часть. </vt:lpstr>
      <vt:lpstr>Домашнее задание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и моё тело </dc:title>
  <dc:creator>Пользователь</dc:creator>
  <cp:lastModifiedBy>Пользователь</cp:lastModifiedBy>
  <cp:revision>12</cp:revision>
  <dcterms:created xsi:type="dcterms:W3CDTF">2021-04-14T15:50:24Z</dcterms:created>
  <dcterms:modified xsi:type="dcterms:W3CDTF">2021-04-16T16:20:38Z</dcterms:modified>
</cp:coreProperties>
</file>