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trictFirstAndLastChars="0" saveSubsetFonts="1" autoCompressPictures="0">
  <p:sldMasterIdLst>
    <p:sldMasterId id="2147483650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12" r:id="rId53"/>
    <p:sldId id="319" r:id="rId54"/>
    <p:sldId id="313" r:id="rId55"/>
    <p:sldId id="315" r:id="rId56"/>
    <p:sldId id="317" r:id="rId57"/>
    <p:sldId id="318" r:id="rId58"/>
    <p:sldId id="320" r:id="rId59"/>
    <p:sldId id="316" r:id="rId60"/>
    <p:sldId id="314" r:id="rId61"/>
    <p:sldId id="321" r:id="rId62"/>
    <p:sldId id="322" r:id="rId63"/>
    <p:sldId id="323" r:id="rId64"/>
    <p:sldId id="324" r:id="rId65"/>
    <p:sldId id="325" r:id="rId66"/>
  </p:sldIdLst>
  <p:sldSz cx="9144000" cy="6858000" type="screen4x3"/>
  <p:notesSz cx="6858000" cy="9144000"/>
  <p:custDataLst>
    <p:tags r:id="rId67"/>
  </p:custDataLst>
  <p:defaultTextStyle>
    <a:defPPr marR="0" lvl="0" algn="l" rtl="0">
      <a:lnSpc>
        <a:spcPct val="100000"/>
      </a:lnSpc>
      <a:spcBef>
        <a:spcPct val="0"/>
      </a:spcBef>
      <a:spcAft>
        <a:spcPct val="0"/>
      </a:spcAft>
    </a:defPPr>
    <a:lvl1pPr marR="0" lvl="0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slide" Target="slides/slide49.xml" /><Relationship Id="rId52" Type="http://schemas.openxmlformats.org/officeDocument/2006/relationships/slide" Target="slides/slide50.xml" /><Relationship Id="rId53" Type="http://schemas.openxmlformats.org/officeDocument/2006/relationships/slide" Target="slides/slide51.xml" /><Relationship Id="rId54" Type="http://schemas.openxmlformats.org/officeDocument/2006/relationships/slide" Target="slides/slide52.xml" /><Relationship Id="rId55" Type="http://schemas.openxmlformats.org/officeDocument/2006/relationships/slide" Target="slides/slide53.xml" /><Relationship Id="rId56" Type="http://schemas.openxmlformats.org/officeDocument/2006/relationships/slide" Target="slides/slide54.xml" /><Relationship Id="rId57" Type="http://schemas.openxmlformats.org/officeDocument/2006/relationships/slide" Target="slides/slide55.xml" /><Relationship Id="rId58" Type="http://schemas.openxmlformats.org/officeDocument/2006/relationships/slide" Target="slides/slide56.xml" /><Relationship Id="rId59" Type="http://schemas.openxmlformats.org/officeDocument/2006/relationships/slide" Target="slides/slide57.xml" /><Relationship Id="rId6" Type="http://schemas.openxmlformats.org/officeDocument/2006/relationships/slide" Target="slides/slide4.xml" /><Relationship Id="rId60" Type="http://schemas.openxmlformats.org/officeDocument/2006/relationships/slide" Target="slides/slide58.xml" /><Relationship Id="rId61" Type="http://schemas.openxmlformats.org/officeDocument/2006/relationships/slide" Target="slides/slide59.xml" /><Relationship Id="rId62" Type="http://schemas.openxmlformats.org/officeDocument/2006/relationships/slide" Target="slides/slide60.xml" /><Relationship Id="rId63" Type="http://schemas.openxmlformats.org/officeDocument/2006/relationships/slide" Target="slides/slide61.xml" /><Relationship Id="rId64" Type="http://schemas.openxmlformats.org/officeDocument/2006/relationships/slide" Target="slides/slide62.xml" /><Relationship Id="rId65" Type="http://schemas.openxmlformats.org/officeDocument/2006/relationships/slide" Target="slides/slide63.xml" /><Relationship Id="rId66" Type="http://schemas.openxmlformats.org/officeDocument/2006/relationships/slide" Target="slides/slide64.xml" /><Relationship Id="rId67" Type="http://schemas.openxmlformats.org/officeDocument/2006/relationships/tags" Target="tags/tag1.xml" /><Relationship Id="rId68" Type="http://schemas.openxmlformats.org/officeDocument/2006/relationships/presProps" Target="presProps.xml" /><Relationship Id="rId69" Type="http://schemas.openxmlformats.org/officeDocument/2006/relationships/viewProps" Target="viewProps.xml" /><Relationship Id="rId7" Type="http://schemas.openxmlformats.org/officeDocument/2006/relationships/slide" Target="slides/slide5.xml" /><Relationship Id="rId70" Type="http://schemas.openxmlformats.org/officeDocument/2006/relationships/theme" Target="theme/theme1.xml" /><Relationship Id="rId71" Type="http://schemas.openxmlformats.org/officeDocument/2006/relationships/tableStyles" Target="tableStyles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ct val="0"/>
      </a:spcBef>
      <a:spcAft>
        <a:spcPct val="0"/>
      </a:spcAft>
    </a:defPPr>
    <a:lvl1pPr marR="0" lvl="0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2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2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2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2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_rels/notesSlide2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_rels/notesSlide2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2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_rels/notesSlide3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0.xml" /><Relationship Id="rId2" Type="http://schemas.openxmlformats.org/officeDocument/2006/relationships/notesMaster" Target="../notesMasters/notesMaster1.xml" /></Relationships>
</file>

<file path=ppt/notesSlides/_rels/notesSlide3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3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_rels/notesSlide3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_rels/notesSlide3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4.xml" /><Relationship Id="rId2" Type="http://schemas.openxmlformats.org/officeDocument/2006/relationships/notesMaster" Target="../notesMasters/notesMaster1.xml" /></Relationships>
</file>

<file path=ppt/notesSlides/_rels/notesSlide3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5.xml" /><Relationship Id="rId2" Type="http://schemas.openxmlformats.org/officeDocument/2006/relationships/notesMaster" Target="../notesMasters/notesMaster1.xml" /></Relationships>
</file>

<file path=ppt/notesSlides/_rels/notesSlide3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6.xml" /><Relationship Id="rId2" Type="http://schemas.openxmlformats.org/officeDocument/2006/relationships/notesMaster" Target="../notesMasters/notesMaster1.xml" /></Relationships>
</file>

<file path=ppt/notesSlides/_rels/notesSlide3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7.xml" /><Relationship Id="rId2" Type="http://schemas.openxmlformats.org/officeDocument/2006/relationships/notesMaster" Target="../notesMasters/notesMaster1.xml" /></Relationships>
</file>

<file path=ppt/notesSlides/_rels/notesSlide3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8.xml" /><Relationship Id="rId2" Type="http://schemas.openxmlformats.org/officeDocument/2006/relationships/notesMaster" Target="../notesMasters/notesMaster1.xml" /></Relationships>
</file>

<file path=ppt/notesSlides/_rels/notesSlide3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9.xml" /><Relationship Id="rId2" Type="http://schemas.openxmlformats.org/officeDocument/2006/relationships/notesMaster" Target="../notesMasters/notesMaster1.xml" /></Relationships>
</file>

<file path=ppt/notesSlides/_rels/notesSlide4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0.xml" /><Relationship Id="rId2" Type="http://schemas.openxmlformats.org/officeDocument/2006/relationships/notesMaster" Target="../notesMasters/notesMaster1.xml" /></Relationships>
</file>

<file path=ppt/notesSlides/_rels/notesSlide4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1.xml" /><Relationship Id="rId2" Type="http://schemas.openxmlformats.org/officeDocument/2006/relationships/notesMaster" Target="../notesMasters/notesMaster1.xml" /></Relationships>
</file>

<file path=ppt/notesSlides/_rels/notesSlide4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2.xml" /><Relationship Id="rId2" Type="http://schemas.openxmlformats.org/officeDocument/2006/relationships/notesMaster" Target="../notesMasters/notesMaster1.xml" /></Relationships>
</file>

<file path=ppt/notesSlides/_rels/notesSlide4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3.xml" /><Relationship Id="rId2" Type="http://schemas.openxmlformats.org/officeDocument/2006/relationships/notesMaster" Target="../notesMasters/notesMaster1.xml" /></Relationships>
</file>

<file path=ppt/notesSlides/_rels/notesSlide4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4.xml" /><Relationship Id="rId2" Type="http://schemas.openxmlformats.org/officeDocument/2006/relationships/notesMaster" Target="../notesMasters/notesMaster1.xml" /></Relationships>
</file>

<file path=ppt/notesSlides/_rels/notesSlide4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5.xml" /><Relationship Id="rId2" Type="http://schemas.openxmlformats.org/officeDocument/2006/relationships/notesMaster" Target="../notesMasters/notesMaster1.xml" /></Relationships>
</file>

<file path=ppt/notesSlides/_rels/notesSlide4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6.xml" /><Relationship Id="rId2" Type="http://schemas.openxmlformats.org/officeDocument/2006/relationships/notesMaster" Target="../notesMasters/notesMaster1.xml" /></Relationships>
</file>

<file path=ppt/notesSlides/_rels/notesSlide4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7.xml" /><Relationship Id="rId2" Type="http://schemas.openxmlformats.org/officeDocument/2006/relationships/notesMaster" Target="../notesMasters/notesMaster1.xml" /></Relationships>
</file>

<file path=ppt/notesSlides/_rels/notesSlide4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8.xml" /><Relationship Id="rId2" Type="http://schemas.openxmlformats.org/officeDocument/2006/relationships/notesMaster" Target="../notesMasters/notesMaster1.xml" /></Relationships>
</file>

<file path=ppt/notesSlides/_rels/notesSlide4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9.xml" /><Relationship Id="rId2" Type="http://schemas.openxmlformats.org/officeDocument/2006/relationships/notesMaster" Target="../notesMasters/notesMaster1.xml" /></Relationships>
</file>

<file path=ppt/notesSlides/_rels/notesSlide5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0.xml" /><Relationship Id="rId2" Type="http://schemas.openxmlformats.org/officeDocument/2006/relationships/notesMaster" Target="../notesMasters/notesMaster1.xml" /></Relationships>
</file>

<file path=ppt/notesSlides/_rels/notesSlide5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1.xml" /><Relationship Id="rId2" Type="http://schemas.openxmlformats.org/officeDocument/2006/relationships/notesMaster" Target="../notesMasters/notesMaster1.xml" /></Relationships>
</file>

<file path=ppt/notesSlides/_rels/notesSlide5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2.xml" /><Relationship Id="rId2" Type="http://schemas.openxmlformats.org/officeDocument/2006/relationships/notesMaster" Target="../notesMasters/notesMaster1.xml" /></Relationships>
</file>

<file path=ppt/notesSlides/_rels/notesSlide5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3.xml" /><Relationship Id="rId2" Type="http://schemas.openxmlformats.org/officeDocument/2006/relationships/notesMaster" Target="../notesMasters/notesMaster1.xml" /></Relationships>
</file>

<file path=ppt/notesSlides/_rels/notesSlide5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4.xml" /><Relationship Id="rId2" Type="http://schemas.openxmlformats.org/officeDocument/2006/relationships/notesMaster" Target="../notesMasters/notesMaster1.xml" /></Relationships>
</file>

<file path=ppt/notesSlides/_rels/notesSlide5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5.xml" /><Relationship Id="rId2" Type="http://schemas.openxmlformats.org/officeDocument/2006/relationships/notesMaster" Target="../notesMasters/notesMaster1.xml" /></Relationships>
</file>

<file path=ppt/notesSlides/_rels/notesSlide5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6.xml" /><Relationship Id="rId2" Type="http://schemas.openxmlformats.org/officeDocument/2006/relationships/notesMaster" Target="../notesMasters/notesMaster1.xml" /></Relationships>
</file>

<file path=ppt/notesSlides/_rels/notesSlide5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7.xml" /><Relationship Id="rId2" Type="http://schemas.openxmlformats.org/officeDocument/2006/relationships/notesMaster" Target="../notesMasters/notesMaster1.xml" /></Relationships>
</file>

<file path=ppt/notesSlides/_rels/notesSlide5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8.xml" /><Relationship Id="rId2" Type="http://schemas.openxmlformats.org/officeDocument/2006/relationships/notesMaster" Target="../notesMasters/notesMaster1.xml" /></Relationships>
</file>

<file path=ppt/notesSlides/_rels/notesSlide5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9.xml" /><Relationship Id="rId2" Type="http://schemas.openxmlformats.org/officeDocument/2006/relationships/notesMaster" Target="../notesMasters/notesMaster1.xml" /></Relationships>
</file>

<file path=ppt/notesSlides/_rels/notesSlide6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0.xml" /><Relationship Id="rId2" Type="http://schemas.openxmlformats.org/officeDocument/2006/relationships/notesMaster" Target="../notesMasters/notesMaster1.xml" /></Relationships>
</file>

<file path=ppt/notesSlides/_rels/notesSlide6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1.xml" /><Relationship Id="rId2" Type="http://schemas.openxmlformats.org/officeDocument/2006/relationships/notesMaster" Target="../notesMasters/notesMaster1.xml" /></Relationships>
</file>

<file path=ppt/notesSlides/_rels/notesSlide6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2.xml" /><Relationship Id="rId2" Type="http://schemas.openxmlformats.org/officeDocument/2006/relationships/notesMaster" Target="../notesMasters/notesMaster1.xml" /></Relationships>
</file>

<file path=ppt/notesSlides/_rels/notesSlide6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3.xml" /><Relationship Id="rId2" Type="http://schemas.openxmlformats.org/officeDocument/2006/relationships/notesMaster" Target="../notesMasters/notesMaster1.xml" /></Relationships>
</file>

<file path=ppt/notesSlides/_rels/notesSlide6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</a:xfrm>
      </p:grpSpPr>
      <p:sp>
        <p:nvSpPr>
          <p:cNvPr id="62" name="Google Shape;6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3" name="Google Shape;6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</a:xfrm>
      </p:grpSpPr>
      <p:sp>
        <p:nvSpPr>
          <p:cNvPr id="68" name="Google Shape;6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9" name="Google Shape;6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</a:xfrm>
      </p:grpSpPr>
      <p:sp>
        <p:nvSpPr>
          <p:cNvPr id="75" name="Google Shape;7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76" name="Google Shape;7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</a:xfrm>
      </p:grpSpPr>
      <p:sp>
        <p:nvSpPr>
          <p:cNvPr id="81" name="Google Shape;8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2" name="Google Shape;8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</a:xfrm>
      </p:grpSpPr>
      <p:sp>
        <p:nvSpPr>
          <p:cNvPr id="87" name="Google Shape;8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8" name="Google Shape;8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</a:xfrm>
      </p:grpSpPr>
      <p:sp>
        <p:nvSpPr>
          <p:cNvPr id="93" name="Google Shape;9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94" name="Google Shape;9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</a:xfrm>
      </p:grpSpPr>
      <p:sp>
        <p:nvSpPr>
          <p:cNvPr id="99" name="Google Shape;9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0" name="Google Shape;10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</a:xfrm>
      </p:grpSpPr>
      <p:sp>
        <p:nvSpPr>
          <p:cNvPr id="105" name="Google Shape;10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06" name="Google Shape;10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</a:xfrm>
      </p:grpSpPr>
      <p:sp>
        <p:nvSpPr>
          <p:cNvPr id="111" name="Google Shape;11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12" name="Google Shape;11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</a:xfrm>
      </p:grpSpPr>
      <p:sp>
        <p:nvSpPr>
          <p:cNvPr id="117" name="Google Shape;11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18" name="Google Shape;11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</a:xfrm>
      </p:grpSpPr>
      <p:sp>
        <p:nvSpPr>
          <p:cNvPr id="124" name="Google Shape;124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25" name="Google Shape;12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</a:xfrm>
      </p:grpSpPr>
      <p:sp>
        <p:nvSpPr>
          <p:cNvPr id="130" name="Google Shape;130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31" name="Google Shape;13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</a:xfrm>
      </p:grpSpPr>
      <p:sp>
        <p:nvSpPr>
          <p:cNvPr id="137" name="Google Shape;13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38" name="Google Shape;13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</a:xfrm>
      </p:grpSpPr>
      <p:sp>
        <p:nvSpPr>
          <p:cNvPr id="144" name="Google Shape;144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45" name="Google Shape;14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</a:xfrm>
      </p:grpSpPr>
      <p:sp>
        <p:nvSpPr>
          <p:cNvPr id="150" name="Google Shape;150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51" name="Google Shape;15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</a:xfrm>
      </p:grpSpPr>
      <p:sp>
        <p:nvSpPr>
          <p:cNvPr id="156" name="Google Shape;156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57" name="Google Shape;157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</a:xfrm>
      </p:grpSpPr>
      <p:sp>
        <p:nvSpPr>
          <p:cNvPr id="163" name="Google Shape;163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64" name="Google Shape;16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</a:xfrm>
      </p:grpSpPr>
      <p:sp>
        <p:nvSpPr>
          <p:cNvPr id="170" name="Google Shape;170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71" name="Google Shape;171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</a:xfrm>
      </p:grpSpPr>
      <p:sp>
        <p:nvSpPr>
          <p:cNvPr id="176" name="Google Shape;176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77" name="Google Shape;177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</a:xfrm>
      </p:grpSpPr>
      <p:sp>
        <p:nvSpPr>
          <p:cNvPr id="183" name="Google Shape;183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84" name="Google Shape;184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</a:xfrm>
      </p:grpSpPr>
      <p:sp>
        <p:nvSpPr>
          <p:cNvPr id="190" name="Google Shape;190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91" name="Google Shape;19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</a:xfrm>
      </p:grpSpPr>
      <p:sp>
        <p:nvSpPr>
          <p:cNvPr id="197" name="Google Shape;197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198" name="Google Shape;198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</a:xfrm>
      </p:grpSpPr>
      <p:sp>
        <p:nvSpPr>
          <p:cNvPr id="204" name="Google Shape;204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05" name="Google Shape;205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</a:xfrm>
      </p:grpSpPr>
      <p:sp>
        <p:nvSpPr>
          <p:cNvPr id="211" name="Google Shape;211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12" name="Google Shape;212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</a:xfrm>
      </p:grpSpPr>
      <p:sp>
        <p:nvSpPr>
          <p:cNvPr id="218" name="Google Shape;218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19" name="Google Shape;219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</a:xfrm>
      </p:grpSpPr>
      <p:sp>
        <p:nvSpPr>
          <p:cNvPr id="225" name="Google Shape;225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26" name="Google Shape;22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</a:xfrm>
      </p:grpSpPr>
      <p:sp>
        <p:nvSpPr>
          <p:cNvPr id="232" name="Google Shape;232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33" name="Google Shape;233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</a:xfrm>
      </p:grpSpPr>
      <p:sp>
        <p:nvSpPr>
          <p:cNvPr id="239" name="Google Shape;239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40" name="Google Shape;240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</a:xfrm>
      </p:grpSpPr>
      <p:sp>
        <p:nvSpPr>
          <p:cNvPr id="245" name="Google Shape;245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46" name="Google Shape;24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</a:xfrm>
      </p:grpSpPr>
      <p:sp>
        <p:nvSpPr>
          <p:cNvPr id="252" name="Google Shape;252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53" name="Google Shape;25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</a:xfrm>
      </p:grpSpPr>
      <p:sp>
        <p:nvSpPr>
          <p:cNvPr id="259" name="Google Shape;259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60" name="Google Shape;260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</a:xfrm>
      </p:grpSpPr>
      <p:sp>
        <p:nvSpPr>
          <p:cNvPr id="266" name="Google Shape;266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67" name="Google Shape;26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</a:xfrm>
      </p:grpSpPr>
      <p:sp>
        <p:nvSpPr>
          <p:cNvPr id="273" name="Google Shape;273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74" name="Google Shape;274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</a:xfrm>
      </p:grpSpPr>
      <p:sp>
        <p:nvSpPr>
          <p:cNvPr id="280" name="Google Shape;280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81" name="Google Shape;281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</a:xfrm>
      </p:grpSpPr>
      <p:sp>
        <p:nvSpPr>
          <p:cNvPr id="287" name="Google Shape;287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88" name="Google Shape;288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</a:xfrm>
      </p:grpSpPr>
      <p:sp>
        <p:nvSpPr>
          <p:cNvPr id="294" name="Google Shape;294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95" name="Google Shape;295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</a:xfrm>
      </p:grpSpPr>
      <p:sp>
        <p:nvSpPr>
          <p:cNvPr id="300" name="Google Shape;300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01" name="Google Shape;301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</a:xfrm>
      </p:grpSpPr>
      <p:sp>
        <p:nvSpPr>
          <p:cNvPr id="320" name="Google Shape;320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21" name="Google Shape;321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</a:xfrm>
      </p:grpSpPr>
      <p:sp>
        <p:nvSpPr>
          <p:cNvPr id="326" name="Google Shape;326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27" name="Google Shape;327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</a:xfrm>
      </p:grpSpPr>
      <p:sp>
        <p:nvSpPr>
          <p:cNvPr id="333" name="Google Shape;333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34" name="Google Shape;334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</a:xfrm>
      </p:grpSpPr>
      <p:sp>
        <p:nvSpPr>
          <p:cNvPr id="340" name="Google Shape;340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41" name="Google Shape;341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</a:xfrm>
      </p:grpSpPr>
      <p:sp>
        <p:nvSpPr>
          <p:cNvPr id="347" name="Google Shape;347;p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48" name="Google Shape;348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</a:xfrm>
      </p:grpSpPr>
      <p:sp>
        <p:nvSpPr>
          <p:cNvPr id="354" name="Google Shape;354;p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55" name="Google Shape;355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</a:xfrm>
      </p:grpSpPr>
      <p:sp>
        <p:nvSpPr>
          <p:cNvPr id="361" name="Google Shape;361;p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62" name="Google Shape;362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367"/>
        <p:cNvGrpSpPr/>
        <p:nvPr/>
      </p:nvGrpSpPr>
      <p:grpSpPr>
        <a:xfrm>
          <a:off x="0" y="0"/>
          <a:ext cx="0" cy="0"/>
        </a:xfrm>
      </p:grpSpPr>
      <p:sp>
        <p:nvSpPr>
          <p:cNvPr id="368" name="Google Shape;368;p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69" name="Google Shape;369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</a:xfrm>
      </p:grpSpPr>
      <p:sp>
        <p:nvSpPr>
          <p:cNvPr id="375" name="Google Shape;375;p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76" name="Google Shape;376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</a:xfrm>
      </p:grpSpPr>
      <p:sp>
        <p:nvSpPr>
          <p:cNvPr id="382" name="Google Shape;382;p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83" name="Google Shape;383;p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</a:xfrm>
      </p:grpSpPr>
      <p:sp>
        <p:nvSpPr>
          <p:cNvPr id="389" name="Google Shape;389;p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90" name="Google Shape;390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</a:xfrm>
      </p:grpSpPr>
      <p:sp>
        <p:nvSpPr>
          <p:cNvPr id="395" name="Google Shape;395;p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96" name="Google Shape;396;p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</a:xfrm>
      </p:grpSpPr>
      <p:sp>
        <p:nvSpPr>
          <p:cNvPr id="402" name="Google Shape;402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3" name="Google Shape;403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</a:xfrm>
      </p:grpSpPr>
      <p:sp>
        <p:nvSpPr>
          <p:cNvPr id="402" name="Google Shape;402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3" name="Google Shape;403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34938449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</a:xfrm>
      </p:grpSpPr>
      <p:sp>
        <p:nvSpPr>
          <p:cNvPr id="402" name="Google Shape;402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3" name="Google Shape;403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7824700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</a:xfrm>
      </p:grpSpPr>
      <p:sp>
        <p:nvSpPr>
          <p:cNvPr id="402" name="Google Shape;402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3" name="Google Shape;403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08124949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</a:xfrm>
      </p:grpSpPr>
      <p:sp>
        <p:nvSpPr>
          <p:cNvPr id="402" name="Google Shape;402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3" name="Google Shape;403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85559362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</a:xfrm>
      </p:grpSpPr>
      <p:sp>
        <p:nvSpPr>
          <p:cNvPr id="402" name="Google Shape;402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3" name="Google Shape;403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75252218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</a:xfrm>
      </p:grpSpPr>
      <p:sp>
        <p:nvSpPr>
          <p:cNvPr id="402" name="Google Shape;402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3" name="Google Shape;403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8632015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</a:xfrm>
      </p:grpSpPr>
      <p:sp>
        <p:nvSpPr>
          <p:cNvPr id="402" name="Google Shape;402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3" name="Google Shape;403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90577697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</a:xfrm>
      </p:grpSpPr>
      <p:sp>
        <p:nvSpPr>
          <p:cNvPr id="402" name="Google Shape;402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3" name="Google Shape;403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46672295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</a:xfrm>
      </p:grpSpPr>
      <p:sp>
        <p:nvSpPr>
          <p:cNvPr id="402" name="Google Shape;402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3" name="Google Shape;403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67602388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</a:xfrm>
      </p:grpSpPr>
      <p:sp>
        <p:nvSpPr>
          <p:cNvPr id="402" name="Google Shape;402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3" name="Google Shape;403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76590609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</a:xfrm>
      </p:grpSpPr>
      <p:sp>
        <p:nvSpPr>
          <p:cNvPr id="402" name="Google Shape;402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3" name="Google Shape;403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75204936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</a:xfrm>
      </p:grpSpPr>
      <p:sp>
        <p:nvSpPr>
          <p:cNvPr id="402" name="Google Shape;402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3" name="Google Shape;403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14758196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</a:xfrm>
      </p:grpSpPr>
      <p:sp>
        <p:nvSpPr>
          <p:cNvPr id="402" name="Google Shape;402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3" name="Google Shape;403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09273156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</a:xfrm>
      </p:grpSpPr>
      <p:sp>
        <p:nvSpPr>
          <p:cNvPr id="402" name="Google Shape;402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3" name="Google Shape;403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55236941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matchingName="Title slide" type="title">
  <p:cSld name="TITLE"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30"/>
        <p:cNvGrpSpPr/>
        <p:nvPr/>
      </p:nvGrpSpPr>
      <p:grpSpPr>
        <a:xfrm>
          <a:off x="0" y="0"/>
          <a:ext cx="0" cy="0"/>
        </a:xfrm>
      </p:grpSpPr>
      <p:grpSp>
        <p:nvGrpSpPr>
          <p:cNvPr id="31" name="Google Shape;31;p2"/>
          <p:cNvGrpSpPr/>
          <p:nvPr/>
        </p:nvGrpSpPr>
        <p:grpSpPr>
          <a:xfrm>
            <a:off x="0" y="0"/>
            <a:ext cx="9144000" cy="6934200"/>
            <a:chExt cx="5760" cy="4368"/>
          </a:xfrm>
        </p:grpSpPr>
        <p:sp>
          <p:nvSpPr>
            <p:cNvPr id="32" name="Google Shape;32;p2"/>
            <p:cNvSpPr/>
            <p:nvPr/>
          </p:nvSpPr>
          <p:spPr>
            <a:xfrm>
              <a:off x="0" y="2208"/>
              <a:ext cx="2515" cy="1970"/>
            </a:xfrm>
            <a:custGeom>
              <a:rect l="l" t="t" r="r" b="b"/>
              <a:pathLst>
                <a:path w="2515" h="1969" extrusionOk="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>
              <a:gsLst>
                <a:gs pos="0">
                  <a:schemeClr val="lt2"/>
                </a:gs>
                <a:gs pos="50000">
                  <a:schemeClr val="lt1"/>
                </a:gs>
                <a:gs pos="100000">
                  <a:schemeClr val="lt2"/>
                </a:gs>
              </a:gsLst>
              <a:lin ang="135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0" y="2496"/>
              <a:ext cx="2112" cy="1604"/>
            </a:xfrm>
            <a:custGeom>
              <a:rect l="l" t="t" r="r" b="b"/>
              <a:pathLst>
                <a:path w="2123" h="1695" extrusionOk="0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2092" y="3233"/>
              <a:ext cx="3668" cy="943"/>
            </a:xfrm>
            <a:custGeom>
              <a:rect l="l" t="t" r="r" b="b"/>
              <a:pathLst>
                <a:path w="3668" h="943" extrusionOk="0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>
              <a:gsLst>
                <a:gs pos="0">
                  <a:schemeClr val="l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0" y="524"/>
              <a:ext cx="973" cy="1195"/>
            </a:xfrm>
            <a:custGeom>
              <a:rect l="l" t="t" r="r" b="b"/>
              <a:pathLst>
                <a:path w="969" h="1192" extrusionOk="0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>
              <a:gsLst>
                <a:gs pos="0">
                  <a:schemeClr val="l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3188" y="1"/>
              <a:ext cx="2570" cy="2266"/>
            </a:xfrm>
            <a:custGeom>
              <a:rect l="l" t="t" r="r" b="b"/>
              <a:pathLst>
                <a:path w="2570" h="2266" extrusionOk="0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>
              <a:gsLst>
                <a:gs pos="0">
                  <a:schemeClr val="l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3525" y="1"/>
              <a:ext cx="2185" cy="1508"/>
            </a:xfrm>
            <a:custGeom>
              <a:rect l="l" t="t" r="r" b="b"/>
              <a:pathLst>
                <a:path w="2176" h="1505" extrusionOk="0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0" y="649"/>
              <a:ext cx="816" cy="806"/>
            </a:xfrm>
            <a:custGeom>
              <a:rect l="l" t="t" r="r" b="b"/>
              <a:pathLst>
                <a:path w="813" h="804" extrusionOk="0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0" y="1545"/>
              <a:ext cx="762" cy="107"/>
            </a:xfrm>
            <a:custGeom>
              <a:rect l="l" t="t" r="r" b="b"/>
              <a:pathLst>
                <a:path w="759" h="107" extrusionOk="0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2314" y="3431"/>
              <a:ext cx="3182" cy="745"/>
            </a:xfrm>
            <a:custGeom>
              <a:rect l="l" t="t" r="r" b="b"/>
              <a:pathLst>
                <a:path w="3169" h="743" extrusionOk="0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chemeClr val="accent2"/>
                </a:gs>
              </a:gsLst>
              <a:lin ang="135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0" y="4032"/>
              <a:ext cx="5760" cy="288"/>
            </a:xfrm>
            <a:custGeom>
              <a:rect l="l" t="t" r="r" b="b"/>
              <a:pathLst>
                <a:path w="5740" h="288" extrusionOk="0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rgbClr val="6B2300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0" y="4032"/>
              <a:ext cx="5760" cy="336"/>
            </a:xfrm>
            <a:custGeom>
              <a:rect l="l" t="t" r="r" b="b"/>
              <a:pathLst>
                <a:path w="5740" h="288" extrusionOk="0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rgbClr val="6B2300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0" y="0"/>
              <a:ext cx="5760" cy="288"/>
            </a:xfrm>
            <a:custGeom>
              <a:rect l="l" t="t" r="r" b="b"/>
              <a:pathLst>
                <a:path w="5740" h="288" extrusionOk="0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>
              <a:gsLst>
                <a:gs pos="0">
                  <a:srgbClr val="8F4902"/>
                </a:gs>
                <a:gs pos="100000">
                  <a:schemeClr val="lt2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509" y="229"/>
              <a:ext cx="3188" cy="2024"/>
            </a:xfrm>
            <a:custGeom>
              <a:rect l="l" t="t" r="r" b="b"/>
              <a:pathLst>
                <a:path w="3188" h="2024" extrusionOk="0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chemeClr val="lt2"/>
                </a:gs>
              </a:gsLst>
              <a:lin ang="135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1344" y="293"/>
              <a:ext cx="2144" cy="1787"/>
            </a:xfrm>
            <a:custGeom>
              <a:rect l="l" t="t" r="r" b="b"/>
              <a:pathLst>
                <a:path w="2144" h="1787" extrusionOk="0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2932" y="1728"/>
              <a:ext cx="2828" cy="2366"/>
            </a:xfrm>
            <a:custGeom>
              <a:rect l="l" t="t" r="r" b="b"/>
              <a:pathLst>
                <a:path w="2828" h="2366" extrusionOk="0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>
              <a:gsLst>
                <a:gs pos="0">
                  <a:schemeClr val="lt2"/>
                </a:gs>
                <a:gs pos="50000">
                  <a:schemeClr val="lt1"/>
                </a:gs>
                <a:gs pos="100000">
                  <a:schemeClr val="lt2"/>
                </a:gs>
              </a:gsLst>
              <a:lin ang="135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3160" y="1860"/>
              <a:ext cx="2162" cy="1934"/>
            </a:xfrm>
            <a:custGeom>
              <a:rect l="l" t="t" r="r" b="b"/>
              <a:pathLst>
                <a:path w="2153" h="1929" extrusionOk="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0" name="Google Shape;50;p2"/>
          <p:cNvSpPr txBox="1">
            <a:spLocks noGrp="1"/>
          </p:cNvSpPr>
          <p:nvPr>
            <p:ph type="ctrTitle"/>
          </p:nvPr>
        </p:nvSpPr>
        <p:spPr>
          <a:xfrm>
            <a:off x="685800" y="1828800"/>
            <a:ext cx="7772400" cy="1736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1pPr>
            <a:lvl2pPr lvl="1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2pPr>
            <a:lvl3pPr lvl="2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3pPr>
            <a:lvl4pPr lvl="3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4pPr>
            <a:lvl5pPr lvl="4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5pPr>
            <a:lvl6pPr lvl="5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6pPr>
            <a:lvl7pPr lvl="6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7pPr>
            <a:lvl8pPr lvl="7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8pPr>
            <a:lvl9pPr lvl="8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9pPr>
          </a:lstStyle>
          <a:p>
            <a:endParaRPr/>
          </a:p>
        </p:txBody>
      </p:sp>
      <p:sp>
        <p:nvSpPr>
          <p:cNvPr id="52" name="Google Shape;52;p2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2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matchingName="Title and text" type="tx">
  <p:cSld name="TITLE_AND_BODY">
    <p:spTree>
      <p:nvGrpSpPr>
        <p:cNvPr id="1" name="Shape 55"/>
        <p:cNvGrpSpPr/>
        <p:nvPr/>
      </p:nvGrpSpPr>
      <p:grpSpPr>
        <a:xfrm>
          <a:off x="0" y="0"/>
          <a:ext cx="0" cy="0"/>
        </a:xfrm>
      </p:grpSpPr>
      <p:sp>
        <p:nvSpPr>
          <p:cNvPr id="56" name="Google Shape;56;p3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97180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1pPr>
            <a:lvl2pPr marL="914400" lvl="1" indent="-297180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2pPr>
            <a:lvl3pPr marL="1371600" lvl="2" indent="-297180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3pPr>
            <a:lvl4pPr marL="1828800" lvl="3" indent="-297180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4pPr>
            <a:lvl5pPr marL="2286000" lvl="4" indent="-297179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5pPr>
            <a:lvl6pPr marL="2743200" lvl="5" indent="-297179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6pPr>
            <a:lvl7pPr marL="3200400" lvl="6" indent="-297179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7pPr>
            <a:lvl8pPr marL="3657600" lvl="7" indent="-297179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8pPr>
            <a:lvl9pPr marL="4114800" lvl="8" indent="-297179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9pPr>
          </a:lstStyle>
          <a:p>
            <a:endParaRPr/>
          </a:p>
        </p:txBody>
      </p:sp>
      <p:sp>
        <p:nvSpPr>
          <p:cNvPr id="58" name="Google Shape;58;p3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</a:xfrm>
      </p:grpSpPr>
      <p:grpSp>
        <p:nvGrpSpPr>
          <p:cNvPr id="6" name="Google Shape;6;p1"/>
          <p:cNvGrpSpPr/>
          <p:nvPr/>
        </p:nvGrpSpPr>
        <p:grpSpPr>
          <a:xfrm>
            <a:off x="0" y="0"/>
            <a:ext cx="9144000" cy="6934200"/>
            <a:chExt cx="5760" cy="4368"/>
          </a:xfrm>
        </p:grpSpPr>
        <p:sp>
          <p:nvSpPr>
            <p:cNvPr id="7" name="Google Shape;7;p1"/>
            <p:cNvSpPr/>
            <p:nvPr/>
          </p:nvSpPr>
          <p:spPr>
            <a:xfrm>
              <a:off x="0" y="2208"/>
              <a:ext cx="2515" cy="1970"/>
            </a:xfrm>
            <a:custGeom>
              <a:rect l="l" t="t" r="r" b="b"/>
              <a:pathLst>
                <a:path w="2515" h="1969" extrusionOk="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>
              <a:gsLst>
                <a:gs pos="0">
                  <a:schemeClr val="lt2"/>
                </a:gs>
                <a:gs pos="50000">
                  <a:schemeClr val="lt1"/>
                </a:gs>
                <a:gs pos="100000">
                  <a:schemeClr val="lt2"/>
                </a:gs>
              </a:gsLst>
              <a:lin ang="135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" name="Google Shape;8;p1"/>
            <p:cNvSpPr/>
            <p:nvPr/>
          </p:nvSpPr>
          <p:spPr>
            <a:xfrm>
              <a:off x="0" y="2496"/>
              <a:ext cx="2112" cy="1604"/>
            </a:xfrm>
            <a:custGeom>
              <a:rect l="l" t="t" r="r" b="b"/>
              <a:pathLst>
                <a:path w="2123" h="1695" extrusionOk="0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" name="Google Shape;9;p1"/>
            <p:cNvSpPr/>
            <p:nvPr/>
          </p:nvSpPr>
          <p:spPr>
            <a:xfrm>
              <a:off x="2092" y="3233"/>
              <a:ext cx="3668" cy="943"/>
            </a:xfrm>
            <a:custGeom>
              <a:rect l="l" t="t" r="r" b="b"/>
              <a:pathLst>
                <a:path w="3668" h="943" extrusionOk="0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>
              <a:gsLst>
                <a:gs pos="0">
                  <a:schemeClr val="l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" name="Google Shape;10;p1"/>
            <p:cNvSpPr/>
            <p:nvPr/>
          </p:nvSpPr>
          <p:spPr>
            <a:xfrm>
              <a:off x="0" y="524"/>
              <a:ext cx="973" cy="1195"/>
            </a:xfrm>
            <a:custGeom>
              <a:rect l="l" t="t" r="r" b="b"/>
              <a:pathLst>
                <a:path w="969" h="1192" extrusionOk="0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>
              <a:gsLst>
                <a:gs pos="0">
                  <a:schemeClr val="l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" name="Google Shape;11;p1"/>
            <p:cNvSpPr/>
            <p:nvPr/>
          </p:nvSpPr>
          <p:spPr>
            <a:xfrm>
              <a:off x="3188" y="1"/>
              <a:ext cx="2570" cy="2266"/>
            </a:xfrm>
            <a:custGeom>
              <a:rect l="l" t="t" r="r" b="b"/>
              <a:pathLst>
                <a:path w="2570" h="2266" extrusionOk="0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>
              <a:gsLst>
                <a:gs pos="0">
                  <a:schemeClr val="l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3525" y="1"/>
              <a:ext cx="2185" cy="1508"/>
            </a:xfrm>
            <a:custGeom>
              <a:rect l="l" t="t" r="r" b="b"/>
              <a:pathLst>
                <a:path w="2176" h="1505" extrusionOk="0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3;p1"/>
            <p:cNvSpPr/>
            <p:nvPr/>
          </p:nvSpPr>
          <p:spPr>
            <a:xfrm>
              <a:off x="0" y="649"/>
              <a:ext cx="816" cy="806"/>
            </a:xfrm>
            <a:custGeom>
              <a:rect l="l" t="t" r="r" b="b"/>
              <a:pathLst>
                <a:path w="813" h="804" extrusionOk="0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1"/>
            <p:cNvSpPr/>
            <p:nvPr/>
          </p:nvSpPr>
          <p:spPr>
            <a:xfrm>
              <a:off x="0" y="1545"/>
              <a:ext cx="762" cy="107"/>
            </a:xfrm>
            <a:custGeom>
              <a:rect l="l" t="t" r="r" b="b"/>
              <a:pathLst>
                <a:path w="759" h="107" extrusionOk="0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15;p1"/>
            <p:cNvSpPr/>
            <p:nvPr/>
          </p:nvSpPr>
          <p:spPr>
            <a:xfrm>
              <a:off x="2314" y="3431"/>
              <a:ext cx="3182" cy="745"/>
            </a:xfrm>
            <a:custGeom>
              <a:rect l="l" t="t" r="r" b="b"/>
              <a:pathLst>
                <a:path w="3169" h="743" extrusionOk="0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chemeClr val="accent2"/>
                </a:gs>
              </a:gsLst>
              <a:lin ang="135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" name="Google Shape;17;p1"/>
            <p:cNvSpPr/>
            <p:nvPr/>
          </p:nvSpPr>
          <p:spPr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" name="Google Shape;18;p1"/>
            <p:cNvSpPr/>
            <p:nvPr/>
          </p:nvSpPr>
          <p:spPr>
            <a:xfrm>
              <a:off x="0" y="4032"/>
              <a:ext cx="5760" cy="288"/>
            </a:xfrm>
            <a:custGeom>
              <a:rect l="l" t="t" r="r" b="b"/>
              <a:pathLst>
                <a:path w="5740" h="288" extrusionOk="0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rgbClr val="6B2300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" name="Google Shape;19;p1"/>
            <p:cNvSpPr/>
            <p:nvPr/>
          </p:nvSpPr>
          <p:spPr>
            <a:xfrm>
              <a:off x="0" y="4032"/>
              <a:ext cx="5760" cy="336"/>
            </a:xfrm>
            <a:custGeom>
              <a:rect l="l" t="t" r="r" b="b"/>
              <a:pathLst>
                <a:path w="5740" h="288" extrusionOk="0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rgbClr val="6B2300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Google Shape;20;p1"/>
            <p:cNvSpPr/>
            <p:nvPr/>
          </p:nvSpPr>
          <p:spPr>
            <a:xfrm>
              <a:off x="0" y="0"/>
              <a:ext cx="5760" cy="288"/>
            </a:xfrm>
            <a:custGeom>
              <a:rect l="l" t="t" r="r" b="b"/>
              <a:pathLst>
                <a:path w="5740" h="288" extrusionOk="0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>
              <a:gsLst>
                <a:gs pos="0">
                  <a:srgbClr val="8F4902"/>
                </a:gs>
                <a:gs pos="100000">
                  <a:schemeClr val="lt2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" name="Google Shape;21;p1"/>
            <p:cNvSpPr/>
            <p:nvPr/>
          </p:nvSpPr>
          <p:spPr>
            <a:xfrm>
              <a:off x="509" y="229"/>
              <a:ext cx="3188" cy="2024"/>
            </a:xfrm>
            <a:custGeom>
              <a:rect l="l" t="t" r="r" b="b"/>
              <a:pathLst>
                <a:path w="3188" h="2024" extrusionOk="0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chemeClr val="lt2"/>
                </a:gs>
              </a:gsLst>
              <a:lin ang="135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2;p1"/>
            <p:cNvSpPr/>
            <p:nvPr/>
          </p:nvSpPr>
          <p:spPr>
            <a:xfrm>
              <a:off x="1344" y="293"/>
              <a:ext cx="2144" cy="1787"/>
            </a:xfrm>
            <a:custGeom>
              <a:rect l="l" t="t" r="r" b="b"/>
              <a:pathLst>
                <a:path w="2144" h="1787" extrusionOk="0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23;p1"/>
            <p:cNvSpPr/>
            <p:nvPr/>
          </p:nvSpPr>
          <p:spPr>
            <a:xfrm>
              <a:off x="2932" y="1728"/>
              <a:ext cx="2828" cy="2366"/>
            </a:xfrm>
            <a:custGeom>
              <a:rect l="l" t="t" r="r" b="b"/>
              <a:pathLst>
                <a:path w="2828" h="2366" extrusionOk="0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>
              <a:gsLst>
                <a:gs pos="0">
                  <a:schemeClr val="lt2"/>
                </a:gs>
                <a:gs pos="50000">
                  <a:schemeClr val="lt1"/>
                </a:gs>
                <a:gs pos="100000">
                  <a:schemeClr val="lt2"/>
                </a:gs>
              </a:gsLst>
              <a:lin ang="135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1"/>
            <p:cNvSpPr/>
            <p:nvPr/>
          </p:nvSpPr>
          <p:spPr>
            <a:xfrm>
              <a:off x="3160" y="1860"/>
              <a:ext cx="2162" cy="1934"/>
            </a:xfrm>
            <a:custGeom>
              <a:rect l="l" t="t" r="r" b="b"/>
              <a:pathLst>
                <a:path w="2153" h="1929" extrusionOk="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5" name="Google Shape;25;p1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44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44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44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44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44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44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44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44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4400" b="1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26" name="Google Shape;26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50520" algn="l" rtl="0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Char char="■"/>
              <a:defRPr sz="3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335280" algn="l" rtl="0">
              <a:lnSpc>
                <a:spcPct val="100000"/>
              </a:lnSpc>
              <a:spcBef>
                <a:spcPts val="560"/>
              </a:spcBef>
              <a:spcAft>
                <a:spcPct val="0"/>
              </a:spcAft>
              <a:buClr>
                <a:schemeClr val="dk2"/>
              </a:buClr>
              <a:buSzPts val="1680"/>
              <a:buFont typeface="Noto Sans Symbols"/>
              <a:buChar char="■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320039" algn="l" rtl="0">
              <a:lnSpc>
                <a:spcPct val="100000"/>
              </a:lnSpc>
              <a:spcBef>
                <a:spcPts val="480"/>
              </a:spcBef>
              <a:spcAft>
                <a:spcPct val="0"/>
              </a:spcAft>
              <a:buClr>
                <a:schemeClr val="folHlink"/>
              </a:buClr>
              <a:buSzPts val="1440"/>
              <a:buFont typeface="Noto Sans Symbols"/>
              <a:buChar char="■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dk1"/>
              </a:buClr>
              <a:buSzPts val="12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hlink"/>
              </a:buClr>
              <a:buSzPts val="12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hlink"/>
              </a:buClr>
              <a:buSzPts val="12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hlink"/>
              </a:buClr>
              <a:buSzPts val="12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hlink"/>
              </a:buClr>
              <a:buSzPts val="12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hlink"/>
              </a:buClr>
              <a:buSzPts val="12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27" name="Google Shape;27;p1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Google Shape;28;p1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9" name="Google Shape;29;p1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</p:sldLayoutIdLst>
  <p:transition/>
  <p:timing/>
  <p:txStyles>
    <p:title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3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8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9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4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5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6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4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5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7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7.xml" /><Relationship Id="rId3" Type="http://schemas.openxmlformats.org/officeDocument/2006/relationships/image" Target="../media/image8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8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9.xml" /><Relationship Id="rId3" Type="http://schemas.openxmlformats.org/officeDocument/2006/relationships/image" Target="../media/image9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0.xml" /><Relationship Id="rId3" Type="http://schemas.openxmlformats.org/officeDocument/2006/relationships/image" Target="../media/image10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1.xml" /><Relationship Id="rId3" Type="http://schemas.openxmlformats.org/officeDocument/2006/relationships/image" Target="../media/image11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2.xml" /><Relationship Id="rId3" Type="http://schemas.openxmlformats.org/officeDocument/2006/relationships/image" Target="../media/image12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3.xml" /><Relationship Id="rId3" Type="http://schemas.openxmlformats.org/officeDocument/2006/relationships/image" Target="../media/image13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4.xml" /><Relationship Id="rId3" Type="http://schemas.openxmlformats.org/officeDocument/2006/relationships/image" Target="../media/image14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5.xml" /><Relationship Id="rId3" Type="http://schemas.openxmlformats.org/officeDocument/2006/relationships/image" Target="../media/image15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6.xml" /><Relationship Id="rId3" Type="http://schemas.openxmlformats.org/officeDocument/2006/relationships/image" Target="../media/image16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7.xml" /><Relationship Id="rId3" Type="http://schemas.openxmlformats.org/officeDocument/2006/relationships/image" Target="../media/image17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8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9.xml" /><Relationship Id="rId3" Type="http://schemas.openxmlformats.org/officeDocument/2006/relationships/image" Target="../media/image3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0.xml" /><Relationship Id="rId3" Type="http://schemas.openxmlformats.org/officeDocument/2006/relationships/image" Target="../media/image18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1.xml" /><Relationship Id="rId3" Type="http://schemas.openxmlformats.org/officeDocument/2006/relationships/image" Target="../media/image19.jpe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2.xml" /><Relationship Id="rId3" Type="http://schemas.openxmlformats.org/officeDocument/2006/relationships/image" Target="../media/image20.jpe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3.xml" /><Relationship Id="rId3" Type="http://schemas.openxmlformats.org/officeDocument/2006/relationships/image" Target="../media/image21.jpe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4.xml" /><Relationship Id="rId3" Type="http://schemas.openxmlformats.org/officeDocument/2006/relationships/image" Target="../media/image22.jpe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5.xml" /><Relationship Id="rId3" Type="http://schemas.openxmlformats.org/officeDocument/2006/relationships/image" Target="../media/image23.jpe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6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7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8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9.xml" /><Relationship Id="rId3" Type="http://schemas.openxmlformats.org/officeDocument/2006/relationships/image" Target="../media/image24.jpe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0.xml" /><Relationship Id="rId3" Type="http://schemas.openxmlformats.org/officeDocument/2006/relationships/image" Target="../media/image25.jpe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1.xml" /><Relationship Id="rId3" Type="http://schemas.openxmlformats.org/officeDocument/2006/relationships/image" Target="../media/image26.jpeg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2.xml" /><Relationship Id="rId3" Type="http://schemas.openxmlformats.org/officeDocument/2006/relationships/image" Target="../media/image27.jpe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3.xml" /><Relationship Id="rId3" Type="http://schemas.openxmlformats.org/officeDocument/2006/relationships/image" Target="../media/image28.jpeg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4.xml" /><Relationship Id="rId3" Type="http://schemas.openxmlformats.org/officeDocument/2006/relationships/image" Target="../media/image29.jpeg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5.xml" /><Relationship Id="rId3" Type="http://schemas.openxmlformats.org/officeDocument/2006/relationships/image" Target="../media/image30.jpeg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6.xml" /><Relationship Id="rId3" Type="http://schemas.openxmlformats.org/officeDocument/2006/relationships/image" Target="../media/image31.jpeg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7.xml" /><Relationship Id="rId3" Type="http://schemas.openxmlformats.org/officeDocument/2006/relationships/image" Target="../media/image32.jpeg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8.x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9.xml" /><Relationship Id="rId3" Type="http://schemas.openxmlformats.org/officeDocument/2006/relationships/image" Target="../media/image33.jpeg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0.xml" /><Relationship Id="rId3" Type="http://schemas.openxmlformats.org/officeDocument/2006/relationships/image" Target="../media/image34.jpeg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1.xml" /><Relationship Id="rId3" Type="http://schemas.openxmlformats.org/officeDocument/2006/relationships/image" Target="../media/image35.jpeg" /><Relationship Id="rId4" Type="http://schemas.openxmlformats.org/officeDocument/2006/relationships/image" Target="../media/image36.jpeg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2.xml" /><Relationship Id="rId3" Type="http://schemas.openxmlformats.org/officeDocument/2006/relationships/image" Target="../media/image37.jpeg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3.xml" /><Relationship Id="rId3" Type="http://schemas.openxmlformats.org/officeDocument/2006/relationships/image" Target="../media/image38.jpeg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4.xml" /><Relationship Id="rId3" Type="http://schemas.openxmlformats.org/officeDocument/2006/relationships/image" Target="../media/image39.jpeg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5.xml" /><Relationship Id="rId3" Type="http://schemas.openxmlformats.org/officeDocument/2006/relationships/image" Target="../media/image40.jpeg" /><Relationship Id="rId4" Type="http://schemas.openxmlformats.org/officeDocument/2006/relationships/image" Target="../media/image41.jpeg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6.xml" /><Relationship Id="rId3" Type="http://schemas.openxmlformats.org/officeDocument/2006/relationships/image" Target="../media/image42.jpeg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7.xml" /><Relationship Id="rId3" Type="http://schemas.openxmlformats.org/officeDocument/2006/relationships/image" Target="../media/image43.jpeg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8.xml" /><Relationship Id="rId3" Type="http://schemas.openxmlformats.org/officeDocument/2006/relationships/image" Target="../media/image44.jpeg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9.xml" /><Relationship Id="rId3" Type="http://schemas.openxmlformats.org/officeDocument/2006/relationships/image" Target="../media/image45.jpeg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0.xml" /><Relationship Id="rId3" Type="http://schemas.openxmlformats.org/officeDocument/2006/relationships/image" Target="../media/image46.jpeg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1.xml" /><Relationship Id="rId3" Type="http://schemas.openxmlformats.org/officeDocument/2006/relationships/image" Target="../media/image47.jpeg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2.xml" /><Relationship Id="rId3" Type="http://schemas.openxmlformats.org/officeDocument/2006/relationships/image" Target="../media/image48.jpeg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3.xml" /><Relationship Id="rId3" Type="http://schemas.openxmlformats.org/officeDocument/2006/relationships/image" Target="../media/image49.jpeg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4.xml" /><Relationship Id="rId3" Type="http://schemas.openxmlformats.org/officeDocument/2006/relationships/image" Target="../media/image50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</a:xfrm>
      </p:grpSpPr>
      <p:sp>
        <p:nvSpPr>
          <p:cNvPr id="65" name="Google Shape;65;p4"/>
          <p:cNvSpPr txBox="1">
            <a:spLocks noGrp="1"/>
          </p:cNvSpPr>
          <p:nvPr>
            <p:ph type="ctrTitle"/>
          </p:nvPr>
        </p:nvSpPr>
        <p:spPr>
          <a:xfrm>
            <a:off x="685800" y="457200"/>
            <a:ext cx="7723909" cy="374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8800"/>
              <a:buFont typeface="Times New Roman"/>
              <a:buNone/>
            </a:pPr>
            <a:br>
              <a:rPr lang="en-US" sz="8800" b="1" i="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8000" b="1" i="0" u="none" err="1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Детск</a:t>
            </a:r>
            <a:r>
              <a:rPr lang="ru-RU" sz="8000" b="1" i="0" u="none" err="1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ий</a:t>
            </a:r>
            <a:r>
              <a:rPr lang="en-US" sz="8000" b="1" i="0" u="none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сад</a:t>
            </a:r>
            <a:r>
              <a:rPr lang="en-US" sz="8800" b="1" i="0" u="none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</a:t>
            </a:r>
            <a:r>
              <a:rPr lang="en-US" sz="6600" b="1" i="0" u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 Улыбка</a:t>
            </a:r>
            <a:r>
              <a:rPr lang="en-US" sz="6600" b="1" i="0" u="none">
                <a:solidFill>
                  <a:srgbClr val="FF0000"/>
                </a:solidFill>
                <a:sym typeface="Times New Roman"/>
              </a:rPr>
              <a:t>» </a:t>
            </a:r>
            <a:endParaRPr sz="3200">
              <a:solidFill>
                <a:srgbClr val="FF0000"/>
              </a:solidFill>
            </a:endParaRPr>
          </a:p>
        </p:txBody>
      </p:sp>
      <p:sp>
        <p:nvSpPr>
          <p:cNvPr id="66" name="Google Shape;66;p4"/>
          <p:cNvSpPr txBox="1">
            <a:spLocks noGrp="1"/>
          </p:cNvSpPr>
          <p:nvPr>
            <p:ph type="subTitle" idx="1"/>
          </p:nvPr>
        </p:nvSpPr>
        <p:spPr>
          <a:xfrm>
            <a:off x="1371600" y="4585854"/>
            <a:ext cx="4170218" cy="1052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920"/>
              <a:buNone/>
            </a:pPr>
            <a:endParaRPr lang="ru-RU" sz="3200" b="0" i="0" u="none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920"/>
              <a:buNone/>
            </a:pPr>
            <a:endParaRPr lang="ru-RU"/>
          </a:p>
          <a:p>
            <a:pPr marL="34290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920"/>
              <a:buNone/>
            </a:pPr>
            <a:endParaRPr lang="ru-RU" sz="3200" b="0" i="0" u="none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82" y="2544040"/>
            <a:ext cx="7024254" cy="408362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7" y="581889"/>
            <a:ext cx="7813964" cy="5860473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</a:xfrm>
      </p:grpSpPr>
      <p:sp>
        <p:nvSpPr>
          <p:cNvPr id="78" name="Google Shape;78;p6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4400"/>
              <a:buFont typeface="Times New Roman"/>
              <a:buNone/>
            </a:pPr>
            <a:r>
              <a:rPr lang="en-US" sz="4400" b="1" i="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sp>
        <p:nvSpPr>
          <p:cNvPr id="79" name="Google Shape;79;p6"/>
          <p:cNvSpPr txBox="1">
            <a:spLocks noGrp="1"/>
          </p:cNvSpPr>
          <p:nvPr>
            <p:ph type="body" idx="1"/>
          </p:nvPr>
        </p:nvSpPr>
        <p:spPr>
          <a:xfrm>
            <a:off x="457200" y="277812"/>
            <a:ext cx="8229600" cy="2299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r>
              <a:rPr lang="en-US" sz="32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7200" b="1" i="0" u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Путешествие в прошлое</a:t>
            </a:r>
            <a:endParaRPr/>
          </a:p>
        </p:txBody>
      </p:sp>
      <p:pic>
        <p:nvPicPr>
          <p:cNvPr id="4" name="Google Shape;250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5735" y="2576945"/>
            <a:ext cx="7432530" cy="40413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</a:xfrm>
      </p:grpSpPr>
      <p:sp>
        <p:nvSpPr>
          <p:cNvPr id="84" name="Google Shape;84;p7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4000"/>
              <a:buFont typeface="Times New Roman"/>
              <a:buNone/>
            </a:pPr>
            <a:r>
              <a:rPr lang="en-US" sz="4000" b="1" i="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История дошкольного     образования</a:t>
            </a:r>
            <a:endParaRPr/>
          </a:p>
        </p:txBody>
      </p:sp>
      <p:sp>
        <p:nvSpPr>
          <p:cNvPr id="85" name="Google Shape;85;p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680"/>
              <a:buFont typeface="Noto Sans Symbols"/>
              <a:buNone/>
            </a:pPr>
            <a:r>
              <a:rPr lang="en-US" sz="28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  <a:endParaRPr/>
          </a:p>
          <a:p>
            <a:pPr marL="342900" marR="0" lvl="0" indent="-342900" algn="ctr" rtl="0">
              <a:lnSpc>
                <a:spcPct val="80000"/>
              </a:lnSpc>
              <a:spcBef>
                <a:spcPts val="720"/>
              </a:spcBef>
              <a:spcAft>
                <a:spcPct val="0"/>
              </a:spcAft>
              <a:buClr>
                <a:schemeClr val="hlink"/>
              </a:buClr>
              <a:buSzPts val="1680"/>
              <a:buFont typeface="Noto Sans Symbols"/>
              <a:buNone/>
            </a:pPr>
            <a:r>
              <a:rPr lang="en-US" sz="28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</a:t>
            </a:r>
            <a:r>
              <a:rPr lang="en-US" sz="36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Детский сад    -  учреждение для общественного воспитания детей дошкольного возраста. Детский сад, как тип учреждений существуют в большинстве стран и являются обычно первым звеном в системе народного образования </a:t>
            </a:r>
            <a:endParaRPr/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</a:xfrm>
      </p:grpSpPr>
      <p:sp>
        <p:nvSpPr>
          <p:cNvPr id="91" name="Google Shape;91;p8"/>
          <p:cNvSpPr txBox="1">
            <a:spLocks noGrp="1"/>
          </p:cNvSpPr>
          <p:nvPr>
            <p:ph type="body" idx="1"/>
          </p:nvPr>
        </p:nvSpPr>
        <p:spPr>
          <a:xfrm>
            <a:off x="457200" y="581891"/>
            <a:ext cx="8160327" cy="5549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680"/>
              <a:buFont typeface="Noto Sans Symbols"/>
              <a:buNone/>
            </a:pPr>
            <a:r>
              <a:rPr lang="en-US" sz="28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         </a:t>
            </a:r>
            <a:r>
              <a:rPr lang="en-US" sz="3600" b="1" i="0" u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Первое детское учреждение </a:t>
            </a:r>
            <a:r>
              <a:rPr lang="en-US" sz="3600" b="1" i="0" u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типа</a:t>
            </a:r>
            <a:r>
              <a:rPr lang="ru-RU" sz="36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</a:t>
            </a:r>
            <a:r>
              <a:rPr lang="en-US" sz="36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600" b="1" err="1"/>
              <a:t>д</a:t>
            </a:r>
            <a:r>
              <a:rPr lang="en-US" sz="3600" b="1" i="0" u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етский сад</a:t>
            </a:r>
            <a:r>
              <a:rPr lang="ru-RU" sz="3600" b="1" smtClean="0"/>
              <a:t>, </a:t>
            </a:r>
            <a:r>
              <a:rPr lang="en-US" sz="3600" b="1" i="0" u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школа </a:t>
            </a:r>
            <a:r>
              <a:rPr lang="en-US" sz="3600" b="1" i="0" u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 </a:t>
            </a:r>
            <a:r>
              <a:rPr lang="en-US" sz="3600" b="1" i="0" u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малышей</a:t>
            </a:r>
            <a:r>
              <a:rPr lang="ru-RU" sz="36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</a:t>
            </a:r>
            <a:r>
              <a:rPr lang="en-US" sz="36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было </a:t>
            </a:r>
            <a:r>
              <a:rPr lang="en-US" sz="3600" b="1" i="0" u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организовано в 1802 </a:t>
            </a:r>
            <a:r>
              <a:rPr lang="ru-RU" sz="36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году</a:t>
            </a:r>
          </a:p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680"/>
              <a:buFont typeface="Noto Sans Symbols"/>
              <a:buNone/>
            </a:pPr>
            <a:r>
              <a:rPr lang="en-US" sz="36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</a:t>
            </a:r>
            <a:r>
              <a:rPr lang="en-US" sz="3600" b="1" i="0" u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городе Нью-Ланарк (</a:t>
            </a:r>
            <a:r>
              <a:rPr lang="en-US" sz="3600" b="1" i="0" u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Шотландия)</a:t>
            </a:r>
            <a:endParaRPr lang="ru-RU" sz="3600" b="1" i="0" u="none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680"/>
              <a:buFont typeface="Noto Sans Symbols"/>
              <a:buNone/>
            </a:pPr>
            <a:r>
              <a:rPr lang="en-US" sz="3600" b="1" i="0" u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Робертом</a:t>
            </a:r>
            <a:r>
              <a:rPr lang="ru-RU" sz="3600" b="1"/>
              <a:t> </a:t>
            </a:r>
            <a:r>
              <a:rPr lang="en-US" sz="3600" b="1" i="0" u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Оуэном</a:t>
            </a:r>
            <a:r>
              <a:rPr lang="en-US" sz="36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endParaRPr lang="ru-RU" sz="3600" b="1" i="0" u="none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680"/>
              <a:buFont typeface="Noto Sans Symbols"/>
              <a:buNone/>
            </a:pPr>
            <a:r>
              <a:rPr lang="en-US" sz="3600" b="1" i="0" u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Впервые </a:t>
            </a:r>
            <a:r>
              <a:rPr lang="en-US" sz="3600" b="1" i="0" u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название </a:t>
            </a:r>
            <a:r>
              <a:rPr lang="ru-RU" sz="36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</a:t>
            </a:r>
            <a:r>
              <a:rPr lang="ru-RU" sz="3600" b="1" smtClean="0"/>
              <a:t>д</a:t>
            </a:r>
            <a:r>
              <a:rPr lang="en-US" sz="3600" b="1" i="0" u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етский сад</a:t>
            </a:r>
            <a:r>
              <a:rPr lang="ru-RU" sz="36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</a:t>
            </a:r>
            <a:r>
              <a:rPr lang="en-US" sz="36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1" i="0" u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было дано немецким педагогом Фридрихом  Фребелем дошкольному учреждению в Германии в </a:t>
            </a:r>
            <a:r>
              <a:rPr lang="en-US" sz="36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1837</a:t>
            </a:r>
            <a:r>
              <a:rPr lang="ru-RU" sz="36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году</a:t>
            </a:r>
            <a:r>
              <a:rPr lang="en-US" sz="36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endParaRPr/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</a:xfrm>
      </p:grpSpPr>
      <p:sp>
        <p:nvSpPr>
          <p:cNvPr id="97" name="Google Shape;97;p9"/>
          <p:cNvSpPr txBox="1">
            <a:spLocks noGrp="1"/>
          </p:cNvSpPr>
          <p:nvPr>
            <p:ph type="body" idx="1"/>
          </p:nvPr>
        </p:nvSpPr>
        <p:spPr>
          <a:xfrm>
            <a:off x="457200" y="471055"/>
            <a:ext cx="8021782" cy="56598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680"/>
              <a:buFont typeface="Noto Sans Symbols"/>
              <a:buNone/>
            </a:pPr>
            <a:r>
              <a:rPr lang="en-US" sz="28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lang="en-US" sz="40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России подобные заведения появились при Петре I. </a:t>
            </a:r>
            <a:endParaRPr lang="ru-RU" sz="4000" b="1" i="0" u="none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ctr" rtl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680"/>
              <a:buFont typeface="Noto Sans Symbols"/>
              <a:buNone/>
            </a:pPr>
            <a:r>
              <a:rPr lang="en-US" sz="4000" b="1" i="0" u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 </a:t>
            </a:r>
            <a:r>
              <a:rPr lang="en-US" sz="4000" b="1" i="0" u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его указу в 1715 году на государственные средства открылись «сиропитательницы» при Новодевичьем и Андреевском монастырях Москвы. </a:t>
            </a:r>
            <a:r>
              <a:rPr lang="en-US" sz="40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0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 началу XX века в Москве было 36 яслей-приютов с числом детей 848.  </a:t>
            </a:r>
            <a:br>
              <a:rPr lang="en-US" sz="40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40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400"/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</a:xfrm>
      </p:grpSpPr>
      <p:sp>
        <p:nvSpPr>
          <p:cNvPr id="102" name="Google Shape;102;p10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4000"/>
              <a:buFont typeface="Times New Roman"/>
              <a:buNone/>
            </a:pPr>
            <a:r>
              <a:rPr lang="en-US" sz="4000" b="1" i="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Детские сады после 1917года.</a:t>
            </a:r>
            <a:endParaRPr/>
          </a:p>
        </p:txBody>
      </p:sp>
      <p:sp>
        <p:nvSpPr>
          <p:cNvPr id="103" name="Google Shape;103;p10"/>
          <p:cNvSpPr txBox="1">
            <a:spLocks noGrp="1"/>
          </p:cNvSpPr>
          <p:nvPr>
            <p:ph type="body" idx="1"/>
          </p:nvPr>
        </p:nvSpPr>
        <p:spPr>
          <a:xfrm>
            <a:off x="457200" y="1196975"/>
            <a:ext cx="8229600" cy="5327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600"/>
              <a:buFont typeface="Noto Sans Symbols"/>
              <a:buNone/>
            </a:pPr>
            <a:r>
              <a:rPr lang="en-US" sz="10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</a:t>
            </a:r>
            <a:endParaRPr/>
          </a:p>
          <a:p>
            <a:pPr marL="342900" marR="0" lvl="0" indent="-342900" algn="ctr" rtl="0">
              <a:lnSpc>
                <a:spcPct val="80000"/>
              </a:lnSpc>
              <a:spcBef>
                <a:spcPts val="200"/>
              </a:spcBef>
              <a:spcAft>
                <a:spcPct val="0"/>
              </a:spcAft>
              <a:buClr>
                <a:schemeClr val="hlink"/>
              </a:buClr>
              <a:buSzPts val="600"/>
              <a:buFont typeface="Noto Sans Symbols"/>
              <a:buNone/>
            </a:pPr>
            <a:endParaRPr sz="10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ctr" rtl="0">
              <a:lnSpc>
                <a:spcPct val="80000"/>
              </a:lnSpc>
              <a:spcBef>
                <a:spcPts val="560"/>
              </a:spcBef>
              <a:spcAft>
                <a:spcPct val="0"/>
              </a:spcAft>
              <a:buClr>
                <a:schemeClr val="hlink"/>
              </a:buClr>
              <a:buSzPts val="600"/>
              <a:buFont typeface="Noto Sans Symbols"/>
              <a:buNone/>
            </a:pPr>
            <a:r>
              <a:rPr lang="en-US" sz="10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  ноября 1917 года была принята декларация, положившая начало государственной системе дошкольного образования. </a:t>
            </a:r>
            <a:br>
              <a:rPr lang="en-US" sz="28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8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ней говорилось, что детские сады должны быть бесплатными и доступными для детей дошкольного возраста. </a:t>
            </a:r>
            <a:br>
              <a:rPr lang="en-US" sz="28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8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 1918 году был организован педагогический факультет в Московском государственном университете для подготовки педагогов с профилем дошкольного обучения. </a:t>
            </a:r>
            <a:br>
              <a:rPr lang="en-US" sz="28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28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</a:xfrm>
      </p:grpSpPr>
      <p:sp>
        <p:nvSpPr>
          <p:cNvPr id="109" name="Google Shape;109;p11"/>
          <p:cNvSpPr txBox="1">
            <a:spLocks noGrp="1"/>
          </p:cNvSpPr>
          <p:nvPr>
            <p:ph type="body" idx="1"/>
          </p:nvPr>
        </p:nvSpPr>
        <p:spPr>
          <a:xfrm>
            <a:off x="468312" y="0"/>
            <a:ext cx="8229600" cy="6303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680"/>
              <a:buFont typeface="Noto Sans Symbols"/>
              <a:buNone/>
            </a:pPr>
            <a:br>
              <a:rPr lang="en-US" sz="28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US" sz="28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36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 сороковому году в детских учреждениях дошкольного образования находилось порядка двух миллионов детей.</a:t>
            </a:r>
            <a:endParaRPr sz="4000"/>
          </a:p>
          <a:p>
            <a:pPr marL="342900" marR="0" lvl="0" indent="-342900" algn="ctr" rtl="0">
              <a:lnSpc>
                <a:spcPct val="80000"/>
              </a:lnSpc>
              <a:spcBef>
                <a:spcPts val="560"/>
              </a:spcBef>
              <a:spcAft>
                <a:spcPct val="0"/>
              </a:spcAft>
              <a:buClr>
                <a:schemeClr val="hlink"/>
              </a:buClr>
              <a:buSzPts val="1680"/>
              <a:buFont typeface="Noto Sans Symbols"/>
              <a:buNone/>
            </a:pPr>
            <a:r>
              <a:rPr lang="en-US" sz="36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После войны развитие системы дошкольного образования продолжилось, и должно было заменить семейное воспитание. </a:t>
            </a:r>
            <a:br>
              <a:rPr lang="en-US" sz="36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36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</a:t>
            </a:r>
            <a:r>
              <a:rPr lang="en-US" sz="36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1959 году появились ясли-сад, в которых воспитывались дети с двух месяцев до семи лет. </a:t>
            </a:r>
            <a:endParaRPr sz="4000"/>
          </a:p>
          <a:p>
            <a:pPr marL="342900" marR="0" lvl="0" indent="-236220" algn="l" rtl="0">
              <a:lnSpc>
                <a:spcPct val="100000"/>
              </a:lnSpc>
              <a:spcBef>
                <a:spcPts val="560"/>
              </a:spcBef>
              <a:spcAft>
                <a:spcPct val="0"/>
              </a:spcAft>
              <a:buClr>
                <a:schemeClr val="hlink"/>
              </a:buClr>
              <a:buSzPts val="1680"/>
              <a:buFont typeface="Noto Sans Symbols"/>
              <a:buNone/>
            </a:pPr>
            <a:endParaRPr sz="2800" b="1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</a:xfrm>
      </p:grpSpPr>
      <p:sp>
        <p:nvSpPr>
          <p:cNvPr id="114" name="Google Shape;114;p12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4000"/>
              <a:buFont typeface="Times New Roman"/>
              <a:buNone/>
            </a:pPr>
            <a:r>
              <a:rPr lang="en-US" sz="4000" b="1" i="0" u="none" err="1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Детск</a:t>
            </a:r>
            <a:r>
              <a:rPr lang="ru-RU" sz="4000" b="1" i="0" u="none" err="1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ий </a:t>
            </a:r>
            <a:r>
              <a:rPr lang="en-US" sz="4000" b="1" i="0" u="none" err="1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сад поселкаКрасный </a:t>
            </a:r>
            <a:r>
              <a:rPr lang="en-US" sz="4000" b="1" i="0" u="none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Октябрь</a:t>
            </a:r>
            <a:endParaRPr/>
          </a:p>
        </p:txBody>
      </p:sp>
      <p:sp>
        <p:nvSpPr>
          <p:cNvPr id="115" name="Google Shape;115;p1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42950" marR="0" lvl="1" indent="-28575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2160"/>
              <a:buFont typeface="Noto Sans Symbols"/>
              <a:buNone/>
            </a:pPr>
            <a:r>
              <a:rPr lang="en-US" sz="3600" b="1" i="0" u="none" strike="noStrike" cap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Был открыт  в 1932 году для детей рабочих третьего ткацкого производства фабрики   </a:t>
            </a:r>
            <a:endParaRPr lang="ru-RU" sz="3600" b="1" i="0" u="none" strike="noStrike" cap="none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742950" marR="0" lvl="1" indent="-28575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2160"/>
              <a:buFont typeface="Noto Sans Symbols"/>
              <a:buNone/>
            </a:pPr>
            <a:r>
              <a:rPr lang="en-US" sz="3600" b="1" i="0" u="none" strike="noStrike" cap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 Красный Профинтерн» . </a:t>
            </a:r>
            <a:endParaRPr lang="ru-RU" sz="3600" b="1" i="0" u="none" strike="noStrike" cap="none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742950" marR="0" lvl="1" indent="-28575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2160"/>
              <a:buFont typeface="Noto Sans Symbols"/>
              <a:buNone/>
            </a:pPr>
            <a:r>
              <a:rPr lang="en-US" sz="3600" b="1" i="0" u="none" strike="noStrike" cap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Состоял </a:t>
            </a:r>
            <a:r>
              <a:rPr lang="ru-RU" sz="3600" b="1" i="0" u="none" strike="noStrike" cap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он </a:t>
            </a:r>
            <a:r>
              <a:rPr lang="en-US" sz="3600" b="1" i="0" u="none" strike="noStrike" cap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из </a:t>
            </a:r>
            <a:r>
              <a:rPr lang="en-US" sz="3600" b="1" i="0" u="none" strike="noStrike" cap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двух структур - </a:t>
            </a:r>
            <a:r>
              <a:rPr lang="ru-RU" sz="3600" b="1" err="1"/>
              <a:t>д</a:t>
            </a:r>
            <a:r>
              <a:rPr lang="en-US" sz="3600" b="1" i="0" u="none" strike="noStrike" cap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етские </a:t>
            </a:r>
            <a:r>
              <a:rPr lang="en-US" sz="3600" b="1" i="0" u="none" strike="noStrike" cap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ясли, куда принимали детей с полутора месяцев и </a:t>
            </a:r>
            <a:r>
              <a:rPr lang="ru-RU" sz="3600" b="1" err="1"/>
              <a:t>д</a:t>
            </a:r>
            <a:r>
              <a:rPr lang="en-US" sz="3600" b="1" i="0" u="none" strike="noStrike" cap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етского </a:t>
            </a:r>
            <a:r>
              <a:rPr lang="en-US" sz="3600" b="1" i="0" u="none" strike="noStrike" cap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сада.</a:t>
            </a:r>
            <a:endParaRPr/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</a:xfrm>
      </p:grpSpPr>
      <p:sp>
        <p:nvSpPr>
          <p:cNvPr id="120" name="Google Shape;120;p13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lang="en-US" sz="3200" b="1" i="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Ткацкое производство № 3</a:t>
            </a:r>
            <a:endParaRPr/>
          </a:p>
        </p:txBody>
      </p:sp>
      <p:sp>
        <p:nvSpPr>
          <p:cNvPr id="121" name="Google Shape;121;p1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2" name="Google Shape;122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7091" y="1420812"/>
            <a:ext cx="8589817" cy="48421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</a:xfrm>
      </p:grpSpPr>
      <p:sp>
        <p:nvSpPr>
          <p:cNvPr id="128" name="Google Shape;128;p1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r>
              <a:rPr lang="en-US" sz="32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</a:t>
            </a:r>
            <a:r>
              <a:rPr lang="en-US" sz="36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Помещение детского сада были построены в середине 20 годов 20 века, как квартиры для рабочих фабрики, а затем здания были  переданы  для пребывания детей.</a:t>
            </a:r>
            <a:endParaRPr/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</a:xfrm>
      </p:grpSpPr>
      <p:sp>
        <p:nvSpPr>
          <p:cNvPr id="133" name="Google Shape;133;p1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5" name="Google Shape;135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800" y="277812"/>
            <a:ext cx="8586787" cy="60309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</a:xfrm>
      </p:grpSpPr>
      <p:sp>
        <p:nvSpPr>
          <p:cNvPr id="140" name="Google Shape;140;p16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2" name="Google Shape;14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9387" y="333375"/>
            <a:ext cx="8785225" cy="6191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46"/>
        <p:cNvGrpSpPr/>
        <p:nvPr/>
      </p:nvGrpSpPr>
      <p:grpSpPr>
        <a:xfrm>
          <a:off x="0" y="0"/>
          <a:ext cx="0" cy="0"/>
        </a:xfrm>
      </p:grpSpPr>
      <p:sp>
        <p:nvSpPr>
          <p:cNvPr id="148" name="Google Shape;148;p1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2400"/>
              <a:buFont typeface="Noto Sans Symbols"/>
              <a:buNone/>
            </a:pPr>
            <a:r>
              <a:rPr lang="en-US" sz="40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 время Великой Отечественной войны детский сад не был закрыт, а продолжал работать, но детей колхозников в детский сад не принимали.</a:t>
            </a:r>
            <a:endParaRPr/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</a:xfrm>
      </p:grpSpPr>
      <p:sp>
        <p:nvSpPr>
          <p:cNvPr id="154" name="Google Shape;154;p18"/>
          <p:cNvSpPr txBox="1">
            <a:spLocks noGrp="1"/>
          </p:cNvSpPr>
          <p:nvPr>
            <p:ph type="body" idx="1"/>
          </p:nvPr>
        </p:nvSpPr>
        <p:spPr>
          <a:xfrm>
            <a:off x="468312" y="845128"/>
            <a:ext cx="8229600" cy="53143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2400"/>
              <a:buFont typeface="Noto Sans Symbols"/>
              <a:buNone/>
            </a:pPr>
            <a:r>
              <a:rPr lang="en-US" sz="4000" b="1" i="0" u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Заведующими детского сада были Задорова Мария Ивановна – руководила детским садом с конца 40-х по середину 50-х г. 20 века.</a:t>
            </a:r>
            <a:endParaRPr/>
          </a:p>
          <a:p>
            <a:pPr marL="342900" marR="0" lvl="0" indent="-342900" algn="ctr" rtl="0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chemeClr val="hlink"/>
              </a:buClr>
              <a:buSzPts val="2400"/>
              <a:buFont typeface="Noto Sans Symbols"/>
              <a:buNone/>
            </a:pPr>
            <a:r>
              <a:rPr lang="en-US" sz="40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Шурыгина Лидия Ивановна с середины 50-х по 1961 год.</a:t>
            </a:r>
            <a:endParaRPr/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58"/>
        <p:cNvGrpSpPr/>
        <p:nvPr/>
      </p:nvGrpSpPr>
      <p:grpSpPr>
        <a:xfrm>
          <a:off x="0" y="0"/>
          <a:ext cx="0" cy="0"/>
        </a:xfrm>
      </p:grpSpPr>
      <p:sp>
        <p:nvSpPr>
          <p:cNvPr id="159" name="Google Shape;159;p19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lang="en-US" sz="3200" b="1" i="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Зав.яслями долгое время трудилась Валентина  Ивановна  Венкова.</a:t>
            </a:r>
            <a:endParaRPr/>
          </a:p>
        </p:txBody>
      </p:sp>
      <p:sp>
        <p:nvSpPr>
          <p:cNvPr id="160" name="Google Shape;160;p1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1" name="Google Shape;16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381" y="1457326"/>
            <a:ext cx="8672945" cy="51235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65"/>
        <p:cNvGrpSpPr/>
        <p:nvPr/>
      </p:nvGrpSpPr>
      <p:grpSpPr>
        <a:xfrm>
          <a:off x="0" y="0"/>
          <a:ext cx="0" cy="0"/>
        </a:xfrm>
      </p:grpSpPr>
      <p:sp>
        <p:nvSpPr>
          <p:cNvPr id="166" name="Google Shape;166;p20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4000"/>
              <a:buFont typeface="Times New Roman"/>
              <a:buNone/>
            </a:pPr>
            <a:r>
              <a:rPr lang="en-US" sz="4000" b="1" i="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Валентина Ивановна  Бродина</a:t>
            </a:r>
            <a:endParaRPr/>
          </a:p>
        </p:txBody>
      </p:sp>
      <p:pic>
        <p:nvPicPr>
          <p:cNvPr id="168" name="Google Shape;16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84437" y="1484312"/>
            <a:ext cx="3528436" cy="48244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72"/>
        <p:cNvGrpSpPr/>
        <p:nvPr/>
      </p:nvGrpSpPr>
      <p:grpSpPr>
        <a:xfrm>
          <a:off x="0" y="0"/>
          <a:ext cx="0" cy="0"/>
        </a:xfrm>
      </p:grpSpPr>
      <p:sp>
        <p:nvSpPr>
          <p:cNvPr id="174" name="Google Shape;174;p21"/>
          <p:cNvSpPr txBox="1">
            <a:spLocks noGrp="1"/>
          </p:cNvSpPr>
          <p:nvPr>
            <p:ph type="body" idx="1"/>
          </p:nvPr>
        </p:nvSpPr>
        <p:spPr>
          <a:xfrm>
            <a:off x="457200" y="526474"/>
            <a:ext cx="8229600" cy="560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r>
              <a:rPr lang="en-US" sz="32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</a:t>
            </a:r>
            <a:r>
              <a:rPr lang="en-US" sz="4000" b="1" i="0" u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Более 25 лет детским садом руководила В. И. Бродина. Именно под его руководством  произошли  значительные изменения  работы детского сада. В 1966 году были построены  новое здание пищеблока с котельной и новое здание подготовительной группы.</a:t>
            </a:r>
            <a:endParaRPr/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78"/>
        <p:cNvGrpSpPr/>
        <p:nvPr/>
      </p:nvGrpSpPr>
      <p:grpSpPr>
        <a:xfrm>
          <a:off x="0" y="0"/>
          <a:ext cx="0" cy="0"/>
        </a:xfrm>
      </p:grpSpPr>
      <p:sp>
        <p:nvSpPr>
          <p:cNvPr id="179" name="Google Shape;179;p22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0" name="Google Shape;180;p2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1" name="Google Shape;181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0825" y="188912"/>
            <a:ext cx="8642350" cy="6483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85"/>
        <p:cNvGrpSpPr/>
        <p:nvPr/>
      </p:nvGrpSpPr>
      <p:grpSpPr>
        <a:xfrm>
          <a:off x="0" y="0"/>
          <a:ext cx="0" cy="0"/>
        </a:xfrm>
      </p:grpSpPr>
      <p:sp>
        <p:nvSpPr>
          <p:cNvPr id="186" name="Google Shape;186;p23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2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8" name="Google Shape;18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3850" y="260350"/>
            <a:ext cx="8569325" cy="64277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92"/>
        <p:cNvGrpSpPr/>
        <p:nvPr/>
      </p:nvGrpSpPr>
      <p:grpSpPr>
        <a:xfrm>
          <a:off x="0" y="0"/>
          <a:ext cx="0" cy="0"/>
        </a:xfrm>
      </p:grpSpPr>
      <p:sp>
        <p:nvSpPr>
          <p:cNvPr id="193" name="Google Shape;193;p24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4" name="Google Shape;194;p2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5" name="Google Shape;195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5287" y="260350"/>
            <a:ext cx="8353425" cy="6319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99"/>
        <p:cNvGrpSpPr/>
        <p:nvPr/>
      </p:nvGrpSpPr>
      <p:grpSpPr>
        <a:xfrm>
          <a:off x="0" y="0"/>
          <a:ext cx="0" cy="0"/>
        </a:xfrm>
      </p:grpSpPr>
      <p:sp>
        <p:nvSpPr>
          <p:cNvPr id="200" name="Google Shape;200;p2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1" name="Google Shape;201;p2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2" name="Google Shape;20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3850" y="260350"/>
            <a:ext cx="8424862" cy="6319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06"/>
        <p:cNvGrpSpPr/>
        <p:nvPr/>
      </p:nvGrpSpPr>
      <p:grpSpPr>
        <a:xfrm>
          <a:off x="0" y="0"/>
          <a:ext cx="0" cy="0"/>
        </a:xfrm>
      </p:grpSpPr>
      <p:pic>
        <p:nvPicPr>
          <p:cNvPr id="209" name="Google Shape;20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63712" y="333375"/>
            <a:ext cx="4537075" cy="6048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13"/>
        <p:cNvGrpSpPr/>
        <p:nvPr/>
      </p:nvGrpSpPr>
      <p:grpSpPr>
        <a:xfrm>
          <a:off x="0" y="0"/>
          <a:ext cx="0" cy="0"/>
        </a:xfrm>
      </p:grpSpPr>
      <p:pic>
        <p:nvPicPr>
          <p:cNvPr id="216" name="Google Shape;21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1187" y="620712"/>
            <a:ext cx="7791450" cy="58435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20"/>
        <p:cNvGrpSpPr/>
        <p:nvPr/>
      </p:nvGrpSpPr>
      <p:grpSpPr>
        <a:xfrm>
          <a:off x="0" y="0"/>
          <a:ext cx="0" cy="0"/>
        </a:xfrm>
      </p:grpSpPr>
      <p:sp>
        <p:nvSpPr>
          <p:cNvPr id="221" name="Google Shape;221;p28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4000"/>
              <a:buFont typeface="Times New Roman"/>
              <a:buNone/>
            </a:pPr>
            <a:r>
              <a:rPr lang="en-US" sz="4000" b="1" i="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Коллектив детского сада в середине 60 -х 20 века</a:t>
            </a:r>
            <a:endParaRPr/>
          </a:p>
        </p:txBody>
      </p:sp>
      <p:pic>
        <p:nvPicPr>
          <p:cNvPr id="223" name="Google Shape;223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42987" y="1484312"/>
            <a:ext cx="6964362" cy="4916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27"/>
        <p:cNvGrpSpPr/>
        <p:nvPr/>
      </p:nvGrpSpPr>
      <p:grpSpPr>
        <a:xfrm>
          <a:off x="0" y="0"/>
          <a:ext cx="0" cy="0"/>
        </a:xfrm>
      </p:grpSpPr>
      <p:sp>
        <p:nvSpPr>
          <p:cNvPr id="228" name="Google Shape;228;p29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2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0" name="Google Shape;23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5287" y="333375"/>
            <a:ext cx="8291512" cy="6218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34"/>
        <p:cNvGrpSpPr/>
        <p:nvPr/>
      </p:nvGrpSpPr>
      <p:grpSpPr>
        <a:xfrm>
          <a:off x="0" y="0"/>
          <a:ext cx="0" cy="0"/>
        </a:xfrm>
      </p:grpSpPr>
      <p:pic>
        <p:nvPicPr>
          <p:cNvPr id="237" name="Google Shape;237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1187" y="549275"/>
            <a:ext cx="8242300" cy="57737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41"/>
        <p:cNvGrpSpPr/>
        <p:nvPr/>
      </p:nvGrpSpPr>
      <p:grpSpPr>
        <a:xfrm>
          <a:off x="0" y="0"/>
          <a:ext cx="0" cy="0"/>
        </a:xfrm>
      </p:grpSpPr>
      <p:sp>
        <p:nvSpPr>
          <p:cNvPr id="243" name="Google Shape;243;p31"/>
          <p:cNvSpPr txBox="1">
            <a:spLocks noGrp="1"/>
          </p:cNvSpPr>
          <p:nvPr>
            <p:ph type="body" idx="1"/>
          </p:nvPr>
        </p:nvSpPr>
        <p:spPr>
          <a:xfrm>
            <a:off x="457200" y="720436"/>
            <a:ext cx="8229600" cy="5410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2400"/>
              <a:buFont typeface="Noto Sans Symbols"/>
              <a:buNone/>
            </a:pPr>
            <a:r>
              <a:rPr lang="en-US" sz="40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 1975 году начинается  строительство нового каменного двухэтажного здания детского сада. К этому времени он стал называться - </a:t>
            </a:r>
            <a:r>
              <a:rPr lang="ru-RU" sz="4000" b="1" err="1"/>
              <a:t>д</a:t>
            </a:r>
            <a:r>
              <a:rPr lang="en-US" sz="4000" b="1" i="0" u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етский </a:t>
            </a:r>
            <a:r>
              <a:rPr lang="en-US" sz="4000" b="1" i="0" u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комбинат № 15</a:t>
            </a:r>
            <a:r>
              <a:rPr lang="en-US" sz="40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r>
              <a:rPr lang="ru-RU" sz="40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000" b="1" i="0" u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Новое </a:t>
            </a:r>
            <a:r>
              <a:rPr lang="en-US" sz="4000" b="1" i="0" u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здание было построено за </a:t>
            </a:r>
            <a:r>
              <a:rPr lang="en-US" sz="4000" b="1" i="0" u="none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 </a:t>
            </a:r>
            <a:r>
              <a:rPr lang="en-US" sz="4000" b="1" i="0" u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года.   </a:t>
            </a:r>
            <a:endParaRPr/>
          </a:p>
        </p:txBody>
      </p:sp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47"/>
        <p:cNvGrpSpPr/>
        <p:nvPr/>
      </p:nvGrpSpPr>
      <p:grpSpPr>
        <a:xfrm>
          <a:off x="0" y="0"/>
          <a:ext cx="0" cy="0"/>
        </a:xfrm>
      </p:grpSpPr>
      <p:sp>
        <p:nvSpPr>
          <p:cNvPr id="248" name="Google Shape;248;p32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4000"/>
              <a:buFont typeface="Times New Roman"/>
              <a:buNone/>
            </a:pPr>
            <a:r>
              <a:rPr lang="en-US" sz="4000" b="1" i="0" u="none" err="1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Так здание </a:t>
            </a:r>
            <a:r>
              <a:rPr lang="en-US" sz="4000" b="1" i="0" u="none" err="1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выгляд</a:t>
            </a:r>
            <a:r>
              <a:rPr lang="ru-RU" sz="4000" b="1" i="0" u="none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ело раньше.</a:t>
            </a:r>
            <a:endParaRPr/>
          </a:p>
        </p:txBody>
      </p:sp>
      <p:pic>
        <p:nvPicPr>
          <p:cNvPr id="250" name="Google Shape;250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5650" y="1498600"/>
            <a:ext cx="7993062" cy="51196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54"/>
        <p:cNvGrpSpPr/>
        <p:nvPr/>
      </p:nvGrpSpPr>
      <p:grpSpPr>
        <a:xfrm>
          <a:off x="0" y="0"/>
          <a:ext cx="0" cy="0"/>
        </a:xfrm>
      </p:grpSpPr>
      <p:pic>
        <p:nvPicPr>
          <p:cNvPr id="257" name="Google Shape;257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9709" y="775854"/>
            <a:ext cx="7578438" cy="51237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61"/>
        <p:cNvGrpSpPr/>
        <p:nvPr/>
      </p:nvGrpSpPr>
      <p:grpSpPr>
        <a:xfrm>
          <a:off x="0" y="0"/>
          <a:ext cx="0" cy="0"/>
        </a:xfrm>
      </p:grpSpPr>
      <p:pic>
        <p:nvPicPr>
          <p:cNvPr id="264" name="Google Shape;264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" y="706581"/>
            <a:ext cx="8215745" cy="5497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68"/>
        <p:cNvGrpSpPr/>
        <p:nvPr/>
      </p:nvGrpSpPr>
      <p:grpSpPr>
        <a:xfrm>
          <a:off x="0" y="0"/>
          <a:ext cx="0" cy="0"/>
        </a:xfrm>
      </p:grpSpPr>
      <p:pic>
        <p:nvPicPr>
          <p:cNvPr id="271" name="Google Shape;271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8144" y="684789"/>
            <a:ext cx="7897091" cy="52531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75"/>
        <p:cNvGrpSpPr/>
        <p:nvPr/>
      </p:nvGrpSpPr>
      <p:grpSpPr>
        <a:xfrm>
          <a:off x="0" y="0"/>
          <a:ext cx="0" cy="0"/>
        </a:xfrm>
      </p:grpSpPr>
      <p:pic>
        <p:nvPicPr>
          <p:cNvPr id="278" name="Google Shape;278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6364" y="692727"/>
            <a:ext cx="8465127" cy="51709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82"/>
        <p:cNvGrpSpPr/>
        <p:nvPr/>
      </p:nvGrpSpPr>
      <p:grpSpPr>
        <a:xfrm>
          <a:off x="0" y="0"/>
          <a:ext cx="0" cy="0"/>
        </a:xfrm>
      </p:grpSpPr>
      <p:sp>
        <p:nvSpPr>
          <p:cNvPr id="283" name="Google Shape;283;p37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4" name="Google Shape;284;p3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5" name="Google Shape;285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" y="277813"/>
            <a:ext cx="8229600" cy="61483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89"/>
        <p:cNvGrpSpPr/>
        <p:nvPr/>
      </p:nvGrpSpPr>
      <p:grpSpPr>
        <a:xfrm>
          <a:off x="0" y="0"/>
          <a:ext cx="0" cy="0"/>
        </a:xfrm>
      </p:grpSpPr>
      <p:sp>
        <p:nvSpPr>
          <p:cNvPr id="290" name="Google Shape;290;p38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4000"/>
              <a:buFont typeface="Times New Roman"/>
              <a:buNone/>
            </a:pPr>
            <a:r>
              <a:rPr lang="en-US" sz="4000" b="1" i="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Коллектив детского комбината 1983 год</a:t>
            </a:r>
            <a:endParaRPr/>
          </a:p>
        </p:txBody>
      </p:sp>
      <p:pic>
        <p:nvPicPr>
          <p:cNvPr id="292" name="Google Shape;292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6012" y="1412875"/>
            <a:ext cx="6964362" cy="5224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96"/>
        <p:cNvGrpSpPr/>
        <p:nvPr/>
      </p:nvGrpSpPr>
      <p:grpSpPr>
        <a:xfrm>
          <a:off x="0" y="0"/>
          <a:ext cx="0" cy="0"/>
        </a:xfrm>
      </p:grpSpPr>
      <p:sp>
        <p:nvSpPr>
          <p:cNvPr id="298" name="Google Shape;298;p39"/>
          <p:cNvSpPr txBox="1">
            <a:spLocks noGrp="1"/>
          </p:cNvSpPr>
          <p:nvPr>
            <p:ph type="body" idx="1"/>
          </p:nvPr>
        </p:nvSpPr>
        <p:spPr>
          <a:xfrm>
            <a:off x="457200" y="476250"/>
            <a:ext cx="8229600" cy="565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2160"/>
              <a:buFont typeface="Noto Sans Symbols"/>
              <a:buNone/>
            </a:pPr>
            <a:endParaRPr sz="3600" b="1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ctr" rtl="0">
              <a:lnSpc>
                <a:spcPct val="100000"/>
              </a:lnSpc>
              <a:spcBef>
                <a:spcPts val="720"/>
              </a:spcBef>
              <a:spcAft>
                <a:spcPct val="0"/>
              </a:spcAft>
              <a:buClr>
                <a:schemeClr val="hlink"/>
              </a:buClr>
              <a:buSzPts val="2160"/>
              <a:buFont typeface="Noto Sans Symbols"/>
              <a:buNone/>
            </a:pPr>
            <a:r>
              <a:rPr lang="en-US" sz="36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 распадом СССР, начитается новый этап в жизни детских дошкольных учреждений – массовое закрытие. Не избежал этой участи и </a:t>
            </a:r>
            <a:r>
              <a:rPr lang="ru-RU" sz="3600" b="1"/>
              <a:t>д</a:t>
            </a:r>
            <a:r>
              <a:rPr lang="en-US" sz="3600" b="1" i="0" u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етский </a:t>
            </a:r>
            <a:r>
              <a:rPr lang="en-US" sz="3600" b="1" i="0" u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комбинат № 15. В 1993 году он закрылся по причине - «недостаточного финансирования»</a:t>
            </a:r>
            <a:endParaRPr/>
          </a:p>
        </p:txBody>
      </p:sp>
    </p:spTree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302"/>
        <p:cNvGrpSpPr/>
        <p:nvPr/>
      </p:nvGrpSpPr>
      <p:grpSpPr>
        <a:xfrm>
          <a:off x="0" y="0"/>
          <a:ext cx="0" cy="0"/>
        </a:xfrm>
      </p:grpSpPr>
      <p:sp>
        <p:nvSpPr>
          <p:cNvPr id="304" name="Google Shape;304;p40"/>
          <p:cNvSpPr txBox="1">
            <a:spLocks noGrp="1"/>
          </p:cNvSpPr>
          <p:nvPr>
            <p:ph type="body" idx="1"/>
          </p:nvPr>
        </p:nvSpPr>
        <p:spPr>
          <a:xfrm>
            <a:off x="457200" y="476250"/>
            <a:ext cx="8229600" cy="565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ctr" rtl="0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ctr" rtl="0">
              <a:lnSpc>
                <a:spcPct val="100000"/>
              </a:lnSpc>
              <a:spcBef>
                <a:spcPts val="72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r>
              <a:rPr lang="en-US" sz="32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</a:t>
            </a:r>
            <a:r>
              <a:rPr lang="en-US" sz="36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1997 здание, которым владела фабрика «Красный Профинтерн» было безвозмездно передано  Гольчихинской сельской администрации под </a:t>
            </a:r>
            <a:r>
              <a:rPr lang="en-US" sz="3600" b="1" i="0" u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служебное </a:t>
            </a:r>
            <a:r>
              <a:rPr lang="en-US" sz="3600" b="1" i="0" u="none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помещение.</a:t>
            </a:r>
            <a:endParaRPr/>
          </a:p>
        </p:txBody>
      </p:sp>
    </p:spTree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322"/>
        <p:cNvGrpSpPr/>
        <p:nvPr/>
      </p:nvGrpSpPr>
      <p:grpSpPr>
        <a:xfrm>
          <a:off x="0" y="0"/>
          <a: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4400"/>
              <a:buFont typeface="Times New Roman"/>
              <a:buNone/>
            </a:pPr>
            <a:r>
              <a:rPr lang="en-US" sz="4400" b="1" i="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Современная история  </a:t>
            </a:r>
            <a:endParaRPr/>
          </a:p>
        </p:txBody>
      </p:sp>
      <p:sp>
        <p:nvSpPr>
          <p:cNvPr id="324" name="Google Shape;324;p4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r>
              <a:rPr lang="en-US" sz="3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1999 году администрацией Вичугского муниципального района, на неоднократное обращение   жителей Гольчихинской сельской администрации, было принято решение о передачи части здания под нужды детского сада. Начинается ремонт  .</a:t>
            </a:r>
            <a:endParaRPr/>
          </a:p>
        </p:txBody>
      </p:sp>
    </p:spTree>
  </p:cSld>
  <p:clrMapOvr>
    <a:masterClrMapping/>
  </p:clrMapOvr>
  <p:transition/>
  <p:timing/>
</p:sld>
</file>

<file path=ppt/slides/slide3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328"/>
        <p:cNvGrpSpPr/>
        <p:nvPr/>
      </p:nvGrpSpPr>
      <p:grpSpPr>
        <a:xfrm>
          <a:off x="0" y="0"/>
          <a:ext cx="0" cy="0"/>
        </a:xfrm>
      </p:grpSpPr>
      <p:pic>
        <p:nvPicPr>
          <p:cNvPr id="331" name="Google Shape;331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789" y="333375"/>
            <a:ext cx="8291512" cy="6218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4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335"/>
        <p:cNvGrpSpPr/>
        <p:nvPr/>
      </p:nvGrpSpPr>
      <p:grpSpPr>
        <a:xfrm>
          <a:off x="0" y="0"/>
          <a:ext cx="0" cy="0"/>
        </a:xfrm>
      </p:grpSpPr>
      <p:sp>
        <p:nvSpPr>
          <p:cNvPr id="336" name="Google Shape;336;p4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7" name="Google Shape;337;p4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8" name="Google Shape;338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5287" y="277813"/>
            <a:ext cx="8291512" cy="6273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4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342"/>
        <p:cNvGrpSpPr/>
        <p:nvPr/>
      </p:nvGrpSpPr>
      <p:grpSpPr>
        <a:xfrm>
          <a:off x="0" y="0"/>
          <a:ext cx="0" cy="0"/>
        </a:xfrm>
      </p:grpSpPr>
      <p:sp>
        <p:nvSpPr>
          <p:cNvPr id="343" name="Google Shape;343;p46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4" name="Google Shape;344;p4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5" name="Google Shape;345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5287" y="188912"/>
            <a:ext cx="8569325" cy="642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4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349"/>
        <p:cNvGrpSpPr/>
        <p:nvPr/>
      </p:nvGrpSpPr>
      <p:grpSpPr>
        <a:xfrm>
          <a:off x="0" y="0"/>
          <a:ext cx="0" cy="0"/>
        </a:xfrm>
      </p:grpSpPr>
      <p:sp>
        <p:nvSpPr>
          <p:cNvPr id="350" name="Google Shape;350;p47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lang="en-US" sz="2400" b="1" i="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Октябрь 2002года. Долгожданное открытие первой группы. На открытие прибыл губернатор Ивановской области В. И. Тихонов.</a:t>
            </a:r>
            <a:endParaRPr/>
          </a:p>
        </p:txBody>
      </p:sp>
      <p:pic>
        <p:nvPicPr>
          <p:cNvPr id="352" name="Google Shape;352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00112" y="1773237"/>
            <a:ext cx="6851650" cy="4375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4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356"/>
        <p:cNvGrpSpPr/>
        <p:nvPr/>
      </p:nvGrpSpPr>
      <p:grpSpPr>
        <a:xfrm>
          <a:off x="0" y="0"/>
          <a:ext cx="0" cy="0"/>
        </a:xfrm>
      </p:grpSpPr>
      <p:sp>
        <p:nvSpPr>
          <p:cNvPr id="357" name="Google Shape;357;p48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8" name="Google Shape;358;p4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9" name="Google Shape;359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5287" y="188912"/>
            <a:ext cx="8604250" cy="6454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4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363"/>
        <p:cNvGrpSpPr/>
        <p:nvPr/>
      </p:nvGrpSpPr>
      <p:grpSpPr>
        <a:xfrm>
          <a:off x="0" y="0"/>
          <a:ext cx="0" cy="0"/>
        </a:xfrm>
      </p:grpSpPr>
      <p:pic>
        <p:nvPicPr>
          <p:cNvPr id="366" name="Google Shape;366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4212" y="692150"/>
            <a:ext cx="7629525" cy="572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4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370"/>
        <p:cNvGrpSpPr/>
        <p:nvPr/>
      </p:nvGrpSpPr>
      <p:grpSpPr>
        <a:xfrm>
          <a:off x="0" y="0"/>
          <a:ext cx="0" cy="0"/>
        </a:xfrm>
      </p:grpSpPr>
      <p:sp>
        <p:nvSpPr>
          <p:cNvPr id="371" name="Google Shape;371;p50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4000"/>
              <a:buFont typeface="Times New Roman"/>
              <a:buNone/>
            </a:pPr>
            <a:r>
              <a:rPr lang="en-US" sz="4000" b="1" i="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2010 году открывается вторая группа</a:t>
            </a:r>
            <a:endParaRPr/>
          </a:p>
        </p:txBody>
      </p:sp>
      <p:pic>
        <p:nvPicPr>
          <p:cNvPr id="373" name="Google Shape;373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31912" y="1628775"/>
            <a:ext cx="6624637" cy="4968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4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377"/>
        <p:cNvGrpSpPr/>
        <p:nvPr/>
      </p:nvGrpSpPr>
      <p:grpSpPr>
        <a:xfrm>
          <a:off x="0" y="0"/>
          <a:ext cx="0" cy="0"/>
        </a:xfrm>
      </p:grpSpPr>
      <p:sp>
        <p:nvSpPr>
          <p:cNvPr id="378" name="Google Shape;378;p51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9" name="Google Shape;379;p5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0" name="Google Shape;380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3850" y="260350"/>
            <a:ext cx="8569325" cy="64277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4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384"/>
        <p:cNvGrpSpPr/>
        <p:nvPr/>
      </p:nvGrpSpPr>
      <p:grpSpPr>
        <a:xfrm>
          <a:off x="0" y="0"/>
          <a:ext cx="0" cy="0"/>
        </a:xfrm>
      </p:grpSpPr>
      <p:sp>
        <p:nvSpPr>
          <p:cNvPr id="385" name="Google Shape;385;p52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6" name="Google Shape;386;p5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7" name="Google Shape;387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312" y="260350"/>
            <a:ext cx="8291512" cy="6218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4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391"/>
        <p:cNvGrpSpPr/>
        <p:nvPr/>
      </p:nvGrpSpPr>
      <p:grpSpPr>
        <a:xfrm>
          <a:off x="0" y="0"/>
          <a:ext cx="0" cy="0"/>
        </a:xfrm>
      </p:grpSpPr>
      <p:sp>
        <p:nvSpPr>
          <p:cNvPr id="392" name="Google Shape;392;p53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4400"/>
              <a:buFont typeface="Times New Roman"/>
              <a:buNone/>
            </a:pPr>
            <a:r>
              <a:rPr lang="en-US" sz="4400" b="1" i="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.</a:t>
            </a:r>
            <a:endParaRPr/>
          </a:p>
        </p:txBody>
      </p:sp>
      <p:sp>
        <p:nvSpPr>
          <p:cNvPr id="393" name="Google Shape;393;p53"/>
          <p:cNvSpPr txBox="1">
            <a:spLocks noGrp="1"/>
          </p:cNvSpPr>
          <p:nvPr>
            <p:ph type="body" idx="1"/>
          </p:nvPr>
        </p:nvSpPr>
        <p:spPr>
          <a:xfrm>
            <a:off x="457200" y="476250"/>
            <a:ext cx="8229600" cy="565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2400"/>
              <a:buFont typeface="Noto Sans Symbols"/>
              <a:buNone/>
            </a:pPr>
            <a:r>
              <a:rPr lang="en-US" sz="40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августе 2012 года благодаря помощи депутата Ивановской областной думы Анатолия Константиновича Бурова открывается третья группа детского сада,  который с этого момента стал называться- Детский </a:t>
            </a:r>
            <a:r>
              <a:rPr lang="en-US" sz="4000" b="1" i="0" u="none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сад </a:t>
            </a:r>
            <a:r>
              <a:rPr lang="en-US" sz="40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 УЛЫБКА»</a:t>
            </a:r>
            <a:endParaRPr/>
          </a:p>
        </p:txBody>
      </p:sp>
    </p:spTree>
  </p:cSld>
  <p:clrMapOvr>
    <a:masterClrMapping/>
  </p:clrMapOvr>
  <p:transition/>
  <p:timing/>
</p:sld>
</file>

<file path=ppt/slides/slide4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397"/>
        <p:cNvGrpSpPr/>
        <p:nvPr/>
      </p:nvGrpSpPr>
      <p:grpSpPr>
        <a:xfrm>
          <a:off x="0" y="0"/>
          <a:ext cx="0" cy="0"/>
        </a:xfrm>
      </p:grpSpPr>
      <p:pic>
        <p:nvPicPr>
          <p:cNvPr id="400" name="Google Shape;400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1187" y="333375"/>
            <a:ext cx="8208962" cy="615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5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</a:xfrm>
      </p:grpSpPr>
      <p:sp>
        <p:nvSpPr>
          <p:cNvPr id="405" name="Google Shape;405;p5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6" name="Google Shape;406;p5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7" name="Google Shape;407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" y="277812"/>
            <a:ext cx="8291512" cy="6218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</p:sld>
</file>

<file path=ppt/slides/slide5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</a:xfrm>
      </p:grpSpPr>
      <p:sp>
        <p:nvSpPr>
          <p:cNvPr id="405" name="Google Shape;405;p5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4400" b="1" i="0" u="none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Детский сад «Улыбка»</a:t>
            </a:r>
            <a:br>
              <a:rPr lang="ru-RU" sz="4400" b="1" i="0" u="none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mtClean="0"/>
              <a:t>наши дни.</a:t>
            </a: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7" y="1586345"/>
            <a:ext cx="4156364" cy="299258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69673"/>
            <a:ext cx="4336473" cy="324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645532"/>
      </p:ext>
    </p:extLst>
  </p:cSld>
  <p:clrMapOvr>
    <a:masterClrMapping/>
  </p:clrMapOvr>
  <p:transition/>
  <p:timing/>
</p:sld>
</file>

<file path=ppt/slides/slide5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</a:xfrm>
      </p:grpSpPr>
      <p:sp>
        <p:nvSpPr>
          <p:cNvPr id="405" name="Google Shape;405;p55"/>
          <p:cNvSpPr txBox="1">
            <a:spLocks noGrp="1"/>
          </p:cNvSpPr>
          <p:nvPr>
            <p:ph type="title"/>
          </p:nvPr>
        </p:nvSpPr>
        <p:spPr>
          <a:xfrm>
            <a:off x="457200" y="526472"/>
            <a:ext cx="8229600" cy="894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ru-RU" sz="2800"/>
              <a:t>Заведующий МКДОУ десткий сад «Улыбка»</a:t>
            </a:r>
            <a:br>
              <a:rPr lang="ru-RU" sz="2800"/>
            </a:br>
            <a:r>
              <a:rPr lang="ru-RU" sz="2800"/>
              <a:t>Засыпкина Ольга Владимировна</a:t>
            </a:r>
            <a:br>
              <a:rPr lang="ru-RU" sz="2800"/>
            </a:br>
            <a:endParaRPr sz="2800" b="1" i="0" u="none">
              <a:solidFill>
                <a:schemeClr val="dk2"/>
              </a:solidFill>
              <a:sym typeface="Times New Roman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82" y="1766453"/>
            <a:ext cx="7329054" cy="396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975085"/>
      </p:ext>
    </p:extLst>
  </p:cSld>
  <p:clrMapOvr>
    <a:masterClrMapping/>
  </p:clrMapOvr>
  <p:transition/>
  <p:timing/>
</p:sld>
</file>

<file path=ppt/slides/slide5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</a:xfrm>
      </p:grpSpPr>
      <p:sp>
        <p:nvSpPr>
          <p:cNvPr id="405" name="Google Shape;405;p5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4400" b="1" i="0" u="none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Педагогический коллектив</a:t>
            </a: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6" name="Google Shape;406;p5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18" y="1420812"/>
            <a:ext cx="8575964" cy="490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407406"/>
      </p:ext>
    </p:extLst>
  </p:cSld>
  <p:clrMapOvr>
    <a:masterClrMapping/>
  </p:clrMapOvr>
  <p:transition/>
  <p:timing/>
</p:sld>
</file>

<file path=ppt/slides/slide5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</a:xfrm>
      </p:grpSpPr>
      <p:sp>
        <p:nvSpPr>
          <p:cNvPr id="405" name="Google Shape;405;p5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mtClean="0"/>
              <a:t>Актовый зал</a:t>
            </a: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6" name="Google Shape;406;p5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93838"/>
            <a:ext cx="8229600" cy="4737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611079"/>
      </p:ext>
    </p:extLst>
  </p:cSld>
  <p:clrMapOvr>
    <a:masterClrMapping/>
  </p:clrMapOvr>
  <p:transition/>
  <p:timing/>
</p:sld>
</file>

<file path=ppt/slides/slide5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473" y="222394"/>
            <a:ext cx="4530436" cy="35329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092" y="3976254"/>
            <a:ext cx="5791198" cy="2635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394131"/>
      </p:ext>
    </p:extLst>
  </p:cSld>
  <p:clrMapOvr>
    <a:masterClrMapping/>
  </p:clrMapOvr>
  <p:transition/>
  <p:timing/>
</p:sld>
</file>

<file path=ppt/slides/slide5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</a:xfrm>
      </p:grpSpPr>
      <p:sp>
        <p:nvSpPr>
          <p:cNvPr id="405" name="Google Shape;405;p5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4400" b="1" i="0" u="none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Кухня.</a:t>
            </a: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804998"/>
            <a:ext cx="8077200" cy="412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788702"/>
      </p:ext>
    </p:extLst>
  </p:cSld>
  <p:clrMapOvr>
    <a:masterClrMapping/>
  </p:clrMapOvr>
  <p:transition/>
  <p:timing/>
</p:sld>
</file>

<file path=ppt/slides/slide5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</a:xfrm>
      </p:grpSpPr>
      <p:sp>
        <p:nvSpPr>
          <p:cNvPr id="405" name="Google Shape;405;p5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mtClean="0"/>
              <a:t>Методический кабинет.</a:t>
            </a: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3" y="1420812"/>
            <a:ext cx="8451273" cy="412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505456"/>
      </p:ext>
    </p:extLst>
  </p:cSld>
  <p:clrMapOvr>
    <a:masterClrMapping/>
  </p:clrMapOvr>
  <p:transition/>
  <p:timing/>
</p:sld>
</file>

<file path=ppt/slides/slide5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</a:xfrm>
      </p:grpSpPr>
      <p:sp>
        <p:nvSpPr>
          <p:cNvPr id="405" name="Google Shape;405;p5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4400" b="1" i="0" u="none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Группа раннего возраста</a:t>
            </a:r>
            <a:br>
              <a:rPr lang="ru-RU" sz="4400" b="1" i="0" u="none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mtClean="0"/>
              <a:t>группа «Гномики»</a:t>
            </a: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6" name="Google Shape;406;p5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1600199"/>
            <a:ext cx="8229600" cy="453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863875"/>
      </p:ext>
    </p:extLst>
  </p:cSld>
  <p:clrMapOvr>
    <a:masterClrMapping/>
  </p:clrMapOvr>
  <p:transition/>
  <p:timing/>
</p:sld>
</file>

<file path=ppt/slides/slide5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</a:xfrm>
      </p:grpSpPr>
      <p:sp>
        <p:nvSpPr>
          <p:cNvPr id="405" name="Google Shape;405;p5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4400" b="1" i="0" u="none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Спальня группа «Гномики»</a:t>
            </a: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6" name="Google Shape;406;p5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2098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00200"/>
            <a:ext cx="8229599" cy="4710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01992"/>
      </p:ext>
    </p:extLst>
  </p:cSld>
  <p:clrMapOvr>
    <a:masterClrMapping/>
  </p:clrMapOvr>
  <p:transition/>
  <p:timing/>
</p:sld>
</file>

<file path=ppt/slides/slide6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</a:xfrm>
      </p:grpSpPr>
      <p:sp>
        <p:nvSpPr>
          <p:cNvPr id="405" name="Google Shape;405;p5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mtClean="0"/>
              <a:t>Средняя группа «Почемучки»</a:t>
            </a: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18" y="1804998"/>
            <a:ext cx="7564582" cy="412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813950"/>
      </p:ext>
    </p:extLst>
  </p:cSld>
  <p:clrMapOvr>
    <a:masterClrMapping/>
  </p:clrMapOvr>
  <p:transition/>
  <p:timing/>
</p:sld>
</file>

<file path=ppt/slides/slide6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</a:xfrm>
      </p:grpSpPr>
      <p:sp>
        <p:nvSpPr>
          <p:cNvPr id="405" name="Google Shape;405;p5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mtClean="0"/>
              <a:t>Раздевалка группы «Почемучки»</a:t>
            </a: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916" y="1587066"/>
            <a:ext cx="6498167" cy="487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244382"/>
      </p:ext>
    </p:extLst>
  </p:cSld>
  <p:clrMapOvr>
    <a:masterClrMapping/>
  </p:clrMapOvr>
  <p:transition/>
  <p:timing/>
</p:sld>
</file>

<file path=ppt/slides/slide6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</a:xfrm>
      </p:grpSpPr>
      <p:sp>
        <p:nvSpPr>
          <p:cNvPr id="405" name="Google Shape;405;p5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mtClean="0"/>
              <a:t>Старшая группа «Солнышко»</a:t>
            </a: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82" y="1804998"/>
            <a:ext cx="7980218" cy="412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149089"/>
      </p:ext>
    </p:extLst>
  </p:cSld>
  <p:clrMapOvr>
    <a:masterClrMapping/>
  </p:clrMapOvr>
  <p:transition/>
  <p:timing/>
</p:sld>
</file>

<file path=ppt/slides/slide6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</a:xfrm>
      </p:grpSpPr>
      <p:sp>
        <p:nvSpPr>
          <p:cNvPr id="405" name="Google Shape;405;p5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4400" b="1" i="0" u="none" smtClean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Спальня группа «Солнышко»</a:t>
            </a: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636" y="1600200"/>
            <a:ext cx="6747164" cy="461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734821"/>
      </p:ext>
    </p:extLst>
  </p:cSld>
  <p:clrMapOvr>
    <a:masterClrMapping/>
  </p:clrMapOvr>
  <p:transition/>
  <p:timing/>
</p:sld>
</file>

<file path=ppt/slides/slide6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</a:xfrm>
      </p:grpSpPr>
      <p:sp>
        <p:nvSpPr>
          <p:cNvPr id="405" name="Google Shape;405;p5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mtClean="0"/>
              <a:t>Вот такой наш замечательный детский сад «Улыбка»!</a:t>
            </a:r>
            <a:endParaRPr sz="4400" b="1" i="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" name="Google Shape;435;p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6582" y="1704108"/>
            <a:ext cx="7412182" cy="4759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0914674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Клен">
  <a:themeElements>
    <a:clrScheme name="default">
      <a:dk1>
        <a:srgbClr val="FFFFFF"/>
      </a:dk1>
      <a:lt1>
        <a:srgbClr val="993300"/>
      </a:lt1>
      <a:dk2>
        <a:srgbClr val="FEEC94"/>
      </a:dk2>
      <a:lt2>
        <a:srgbClr val="BB5F03"/>
      </a:lt2>
      <a:accent1>
        <a:srgbClr val="FF9900"/>
      </a:accent1>
      <a:accent2>
        <a:srgbClr val="B76A03"/>
      </a:accent2>
      <a:accent3>
        <a:srgbClr val="993300"/>
      </a:accent3>
      <a:accent4>
        <a:srgbClr val="FF9900"/>
      </a:accent4>
      <a:accent5>
        <a:srgbClr val="B76A03"/>
      </a:accent5>
      <a:accent6>
        <a:srgbClr val="993300"/>
      </a:accent6>
      <a:hlink>
        <a:srgbClr val="FFFFCC"/>
      </a:hlink>
      <a:folHlink>
        <a:srgbClr val="CCCC00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Клен override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54</Paragraphs>
  <Slides>64</Slides>
  <Notes>64</Notes>
  <TotalTime>62</TotalTime>
  <HiddenSlides>0</HiddenSlides>
  <MMClips>0</MMClips>
  <ScaleCrop>0</ScaleCrop>
  <HeadingPairs>
    <vt:vector baseType="variant" size="6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baseType="lpstr" size="68">
      <vt:lpstr>Arial</vt:lpstr>
      <vt:lpstr>Times New Roman</vt:lpstr>
      <vt:lpstr>Noto Sans Symbols</vt:lpstr>
      <vt:lpstr>Клен</vt:lpstr>
      <vt:lpstr>Детский сад                 « Улыбка» </vt:lpstr>
      <vt:lpstr>PowerPoint Presentation</vt:lpstr>
      <vt:lpstr> </vt:lpstr>
      <vt:lpstr>История дошкольного     образования</vt:lpstr>
      <vt:lpstr>PowerPoint Presentation</vt:lpstr>
      <vt:lpstr>PowerPoint Presentation</vt:lpstr>
      <vt:lpstr>Детские сады после 1917года.</vt:lpstr>
      <vt:lpstr>PowerPoint Presentation</vt:lpstr>
      <vt:lpstr>Детский сад поселкаКрасный Октябрь</vt:lpstr>
      <vt:lpstr>Ткацкое производство №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Зав.яслями долгое время трудилась Валентина  Ивановна  Венкова.</vt:lpstr>
      <vt:lpstr> Валентина Ивановна  Бродина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Коллектив детского сада в середине 60 -х 20 века</vt:lpstr>
      <vt:lpstr>PowerPoint Presentation</vt:lpstr>
      <vt:lpstr>PowerPoint Presentation</vt:lpstr>
      <vt:lpstr>PowerPoint Presentation</vt:lpstr>
      <vt:lpstr>Так здание выглядело раньше.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Коллектив детского комбината 1983 год</vt:lpstr>
      <vt:lpstr>PowerPoint Presentation</vt:lpstr>
      <vt:lpstr>PowerPoint Presentation</vt:lpstr>
      <vt:lpstr>Современная история  </vt:lpstr>
      <vt:lpstr>PowerPoint Presentation</vt:lpstr>
      <vt:lpstr>PowerPoint Presentation</vt:lpstr>
      <vt:lpstr>PowerPoint Presentation</vt:lpstr>
      <vt:lpstr>Октябрь 2002года. Долгожданное открытие первой группы. На открытие прибыл губернатор Ивановской области В. И. Тихонов.</vt:lpstr>
      <vt:lpstr>PowerPoint Presentation</vt:lpstr>
      <vt:lpstr>PowerPoint Presentation</vt:lpstr>
      <vt:lpstr>В 2010 году открывается вторая группа</vt:lpstr>
      <vt:lpstr>PowerPoint Presentation</vt:lpstr>
      <vt:lpstr>PowerPoint Presentation</vt:lpstr>
      <vt:lpstr> .</vt:lpstr>
      <vt:lpstr>PowerPoint Presentation</vt:lpstr>
      <vt:lpstr>PowerPoint Presentation</vt:lpstr>
      <vt:lpstr>Детский сад «Улыбка»наши дни.</vt:lpstr>
      <vt:lpstr>Заведующий МКДОУ десткий сад «Улыбка»Засыпкина Ольга Владимировна</vt:lpstr>
      <vt:lpstr>Педагогический коллектив</vt:lpstr>
      <vt:lpstr>Актовый зал</vt:lpstr>
      <vt:lpstr>PowerPoint Presentation</vt:lpstr>
      <vt:lpstr>Кухня.</vt:lpstr>
      <vt:lpstr>Методический кабинет.</vt:lpstr>
      <vt:lpstr>Группа раннего возрастагруппа «Гномики»</vt:lpstr>
      <vt:lpstr>Спальня группа «Гномики»</vt:lpstr>
      <vt:lpstr>Средняя группа «Почемучки»</vt:lpstr>
      <vt:lpstr>Раздевалка группы «Почемучки»</vt:lpstr>
      <vt:lpstr>Старшая группа «Солнышко»</vt:lpstr>
      <vt:lpstr>Спальня группа «Солнышко»</vt:lpstr>
      <vt:lpstr>Вот такой наш замечательный детский сад «Улыбка»!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 Детский сад                 « Улыбка» </dc:title>
  <cp:lastModifiedBy>www</cp:lastModifiedBy>
  <cp:revision>10</cp:revision>
  <dcterms:modified xsi:type="dcterms:W3CDTF">2025-08-19T09:42:32Z</dcterms:modified>
</cp:coreProperties>
</file>