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2" r:id="rId1"/>
  </p:sldMasterIdLst>
  <p:notesMasterIdLst>
    <p:notesMasterId r:id="rId15"/>
  </p:notesMasterIdLst>
  <p:sldIdLst>
    <p:sldId id="271" r:id="rId2"/>
    <p:sldId id="256" r:id="rId3"/>
    <p:sldId id="257" r:id="rId4"/>
    <p:sldId id="258" r:id="rId5"/>
    <p:sldId id="260" r:id="rId6"/>
    <p:sldId id="261" r:id="rId7"/>
    <p:sldId id="262" r:id="rId8"/>
    <p:sldId id="265" r:id="rId9"/>
    <p:sldId id="266" r:id="rId10"/>
    <p:sldId id="267" r:id="rId11"/>
    <p:sldId id="268" r:id="rId12"/>
    <p:sldId id="269" r:id="rId13"/>
    <p:sldId id="270" r:id="rId14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40D0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39" d="100"/>
          <a:sy n="39" d="100"/>
        </p:scale>
        <p:origin x="-138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2" name="Google Shape;16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9" name="Google Shape;16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8" name="Google Shape;178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6" name="Google Shape;196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5" name="Google Shape;205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9" name="Google Shape;219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5" name="Google Shape;245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1" name="Google Shape;251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8" name="Google Shape;258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7" name="Google Shape;267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5" name="Google Shape;275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7" name="Google Shape;267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" type="title">
  <p:cSld name="TITLE">
    <p:bg>
      <p:bgPr>
        <a:solidFill>
          <a:schemeClr val="lt1"/>
        </a:solidFill>
        <a:effectLst/>
      </p:bgPr>
    </p:bg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oogle Shape;77;p2"/>
          <p:cNvGrpSpPr/>
          <p:nvPr/>
        </p:nvGrpSpPr>
        <p:grpSpPr>
          <a:xfrm>
            <a:off x="3175" y="4267200"/>
            <a:ext cx="9140825" cy="2590800"/>
            <a:chOff x="2" y="2688"/>
            <a:chExt cx="5758" cy="1632"/>
          </a:xfrm>
        </p:grpSpPr>
        <p:sp>
          <p:nvSpPr>
            <p:cNvPr id="78" name="Google Shape;78;p2"/>
            <p:cNvSpPr/>
            <p:nvPr/>
          </p:nvSpPr>
          <p:spPr>
            <a:xfrm>
              <a:off x="2" y="2688"/>
              <a:ext cx="5758" cy="1632"/>
            </a:xfrm>
            <a:custGeom>
              <a:avLst/>
              <a:gdLst/>
              <a:ahLst/>
              <a:cxnLst/>
              <a:rect l="l" t="t" r="r" b="b"/>
              <a:pathLst>
                <a:path w="5740" h="4316" extrusionOk="0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lnTo>
                    <a:pt x="5740" y="4316"/>
                  </a:lnTo>
                  <a:close/>
                </a:path>
              </a:pathLst>
            </a:custGeom>
            <a:gradFill>
              <a:gsLst>
                <a:gs pos="0">
                  <a:schemeClr val="lt1"/>
                </a:gs>
                <a:gs pos="100000">
                  <a:schemeClr val="accent2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79" name="Google Shape;79;p2"/>
            <p:cNvGrpSpPr/>
            <p:nvPr/>
          </p:nvGrpSpPr>
          <p:grpSpPr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80" name="Google Shape;80;p2"/>
              <p:cNvSpPr/>
              <p:nvPr/>
            </p:nvSpPr>
            <p:spPr>
              <a:xfrm>
                <a:off x="3686" y="3810"/>
                <a:ext cx="532" cy="327"/>
              </a:xfrm>
              <a:prstGeom prst="ellipse">
                <a:avLst/>
              </a:prstGeom>
              <a:gradFill>
                <a:gsLst>
                  <a:gs pos="0">
                    <a:schemeClr val="accent2"/>
                  </a:gs>
                  <a:gs pos="100000">
                    <a:srgbClr val="DCD9A4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1" name="Google Shape;81;p2"/>
              <p:cNvSpPr/>
              <p:nvPr/>
            </p:nvSpPr>
            <p:spPr>
              <a:xfrm>
                <a:off x="3726" y="3840"/>
                <a:ext cx="452" cy="275"/>
              </a:xfrm>
              <a:prstGeom prst="ellipse">
                <a:avLst/>
              </a:prstGeom>
              <a:gradFill>
                <a:gsLst>
                  <a:gs pos="0">
                    <a:srgbClr val="DCD9A4"/>
                  </a:gs>
                  <a:gs pos="100000">
                    <a:schemeClr val="accent2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2" name="Google Shape;82;p2"/>
              <p:cNvSpPr/>
              <p:nvPr/>
            </p:nvSpPr>
            <p:spPr>
              <a:xfrm>
                <a:off x="3782" y="3872"/>
                <a:ext cx="344" cy="207"/>
              </a:xfrm>
              <a:prstGeom prst="ellipse">
                <a:avLst/>
              </a:prstGeom>
              <a:gradFill>
                <a:gsLst>
                  <a:gs pos="0">
                    <a:schemeClr val="accent2"/>
                  </a:gs>
                  <a:gs pos="100000">
                    <a:srgbClr val="DFDCA7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3" name="Google Shape;83;p2"/>
              <p:cNvSpPr/>
              <p:nvPr/>
            </p:nvSpPr>
            <p:spPr>
              <a:xfrm>
                <a:off x="3822" y="3896"/>
                <a:ext cx="262" cy="159"/>
              </a:xfrm>
              <a:prstGeom prst="ellipse">
                <a:avLst/>
              </a:prstGeom>
              <a:gradFill>
                <a:gsLst>
                  <a:gs pos="0">
                    <a:srgbClr val="E2DFA9"/>
                  </a:gs>
                  <a:gs pos="100000">
                    <a:schemeClr val="accent2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4" name="Google Shape;84;p2"/>
              <p:cNvSpPr/>
              <p:nvPr/>
            </p:nvSpPr>
            <p:spPr>
              <a:xfrm>
                <a:off x="3856" y="3922"/>
                <a:ext cx="192" cy="107"/>
              </a:xfrm>
              <a:prstGeom prst="ellipse">
                <a:avLst/>
              </a:prstGeom>
              <a:gradFill>
                <a:gsLst>
                  <a:gs pos="0">
                    <a:schemeClr val="accent2"/>
                  </a:gs>
                  <a:gs pos="100000">
                    <a:srgbClr val="DFDCA7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5" name="Google Shape;85;p2"/>
              <p:cNvSpPr/>
              <p:nvPr/>
            </p:nvSpPr>
            <p:spPr>
              <a:xfrm>
                <a:off x="3575" y="3715"/>
                <a:ext cx="383" cy="161"/>
              </a:xfrm>
              <a:custGeom>
                <a:avLst/>
                <a:gdLst/>
                <a:ahLst/>
                <a:cxnLst/>
                <a:rect l="l" t="t" r="r" b="b"/>
                <a:pathLst>
                  <a:path w="382" h="161" extrusionOk="0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>
                <a:gsLst>
                  <a:gs pos="0">
                    <a:srgbClr val="DFDCA7"/>
                  </a:gs>
                  <a:gs pos="100000">
                    <a:schemeClr val="accent2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6" name="Google Shape;86;p2"/>
              <p:cNvSpPr/>
              <p:nvPr/>
            </p:nvSpPr>
            <p:spPr>
              <a:xfrm>
                <a:off x="3695" y="4170"/>
                <a:ext cx="444" cy="66"/>
              </a:xfrm>
              <a:custGeom>
                <a:avLst/>
                <a:gdLst/>
                <a:ahLst/>
                <a:cxnLst/>
                <a:rect l="l" t="t" r="r" b="b"/>
                <a:pathLst>
                  <a:path w="443" h="66" extrusionOk="0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/>
                  </a:gs>
                  <a:gs pos="100000">
                    <a:srgbClr val="D5D29F"/>
                  </a:gs>
                </a:gsLst>
                <a:lin ang="81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7" name="Google Shape;87;p2"/>
              <p:cNvSpPr/>
              <p:nvPr/>
            </p:nvSpPr>
            <p:spPr>
              <a:xfrm>
                <a:off x="3527" y="3906"/>
                <a:ext cx="89" cy="216"/>
              </a:xfrm>
              <a:custGeom>
                <a:avLst/>
                <a:gdLst/>
                <a:ahLst/>
                <a:cxnLst/>
                <a:rect l="l" t="t" r="r" b="b"/>
                <a:pathLst>
                  <a:path w="89" h="216" extrusionOk="0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/>
                  </a:gs>
                  <a:gs pos="100000">
                    <a:srgbClr val="D8D6A2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8" name="Google Shape;88;p2"/>
              <p:cNvSpPr/>
              <p:nvPr/>
            </p:nvSpPr>
            <p:spPr>
              <a:xfrm>
                <a:off x="3569" y="3745"/>
                <a:ext cx="750" cy="461"/>
              </a:xfrm>
              <a:custGeom>
                <a:avLst/>
                <a:gdLst/>
                <a:ahLst/>
                <a:cxnLst/>
                <a:rect l="l" t="t" r="r" b="b"/>
                <a:pathLst>
                  <a:path w="747" h="461" extrusionOk="0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>
                <a:gsLst>
                  <a:gs pos="0">
                    <a:srgbClr val="DCD9A4"/>
                  </a:gs>
                  <a:gs pos="100000">
                    <a:schemeClr val="accent2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9" name="Google Shape;89;p2"/>
              <p:cNvSpPr/>
              <p:nvPr/>
            </p:nvSpPr>
            <p:spPr>
              <a:xfrm>
                <a:off x="4037" y="3721"/>
                <a:ext cx="96" cy="30"/>
              </a:xfrm>
              <a:custGeom>
                <a:avLst/>
                <a:gdLst/>
                <a:ahLst/>
                <a:cxnLst/>
                <a:rect l="l" t="t" r="r" b="b"/>
                <a:pathLst>
                  <a:path w="96" h="30" extrusionOk="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0">
                    <a:srgbClr val="D8D6A2"/>
                  </a:gs>
                  <a:gs pos="100000">
                    <a:schemeClr val="accent2"/>
                  </a:gs>
                </a:gsLst>
                <a:lin ang="108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0" name="Google Shape;90;p2"/>
              <p:cNvSpPr/>
              <p:nvPr/>
            </p:nvSpPr>
            <p:spPr>
              <a:xfrm>
                <a:off x="3910" y="3948"/>
                <a:ext cx="84" cy="53"/>
              </a:xfrm>
              <a:prstGeom prst="ellipse">
                <a:avLst/>
              </a:prstGeom>
              <a:gradFill>
                <a:gsLst>
                  <a:gs pos="0">
                    <a:srgbClr val="DFDCA7"/>
                  </a:gs>
                  <a:gs pos="100000">
                    <a:schemeClr val="accent2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91" name="Google Shape;91;p2"/>
            <p:cNvGrpSpPr/>
            <p:nvPr/>
          </p:nvGrpSpPr>
          <p:grpSpPr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92" name="Google Shape;92;p2"/>
              <p:cNvSpPr/>
              <p:nvPr/>
            </p:nvSpPr>
            <p:spPr>
              <a:xfrm>
                <a:off x="2268" y="3934"/>
                <a:ext cx="638" cy="377"/>
              </a:xfrm>
              <a:prstGeom prst="ellipse">
                <a:avLst/>
              </a:prstGeom>
              <a:gradFill>
                <a:gsLst>
                  <a:gs pos="0">
                    <a:schemeClr val="accent2"/>
                  </a:gs>
                  <a:gs pos="100000">
                    <a:srgbClr val="D8D6A2"/>
                  </a:gs>
                </a:gsLst>
                <a:lin ang="135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3" name="Google Shape;93;p2"/>
              <p:cNvSpPr/>
              <p:nvPr/>
            </p:nvSpPr>
            <p:spPr>
              <a:xfrm>
                <a:off x="2314" y="3958"/>
                <a:ext cx="543" cy="332"/>
              </a:xfrm>
              <a:prstGeom prst="ellipse">
                <a:avLst/>
              </a:prstGeom>
              <a:gradFill>
                <a:gsLst>
                  <a:gs pos="0">
                    <a:srgbClr val="D8D6A2"/>
                  </a:gs>
                  <a:gs pos="100000">
                    <a:schemeClr val="accent2"/>
                  </a:gs>
                </a:gsLst>
                <a:lin ang="135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4" name="Google Shape;94;p2"/>
              <p:cNvSpPr/>
              <p:nvPr/>
            </p:nvSpPr>
            <p:spPr>
              <a:xfrm>
                <a:off x="2341" y="3979"/>
                <a:ext cx="501" cy="299"/>
              </a:xfrm>
              <a:prstGeom prst="ellipse">
                <a:avLst/>
              </a:prstGeom>
              <a:gradFill>
                <a:gsLst>
                  <a:gs pos="0">
                    <a:schemeClr val="accent2"/>
                  </a:gs>
                  <a:gs pos="100000">
                    <a:srgbClr val="DCD9A4"/>
                  </a:gs>
                </a:gsLst>
                <a:lin ang="135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5" name="Google Shape;95;p2"/>
              <p:cNvSpPr/>
              <p:nvPr/>
            </p:nvSpPr>
            <p:spPr>
              <a:xfrm>
                <a:off x="2368" y="3997"/>
                <a:ext cx="444" cy="258"/>
              </a:xfrm>
              <a:prstGeom prst="ellipse">
                <a:avLst/>
              </a:prstGeom>
              <a:gradFill>
                <a:gsLst>
                  <a:gs pos="0">
                    <a:srgbClr val="D8D6A2"/>
                  </a:gs>
                  <a:gs pos="100000">
                    <a:schemeClr val="accent2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6" name="Google Shape;96;p2"/>
              <p:cNvSpPr/>
              <p:nvPr/>
            </p:nvSpPr>
            <p:spPr>
              <a:xfrm>
                <a:off x="2385" y="4005"/>
                <a:ext cx="413" cy="240"/>
              </a:xfrm>
              <a:prstGeom prst="ellipse">
                <a:avLst/>
              </a:prstGeom>
              <a:gradFill>
                <a:gsLst>
                  <a:gs pos="0">
                    <a:srgbClr val="DFDCA7"/>
                  </a:gs>
                  <a:gs pos="100000">
                    <a:schemeClr val="accent2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7" name="Google Shape;97;p2"/>
              <p:cNvSpPr/>
              <p:nvPr/>
            </p:nvSpPr>
            <p:spPr>
              <a:xfrm>
                <a:off x="2437" y="4026"/>
                <a:ext cx="306" cy="192"/>
              </a:xfrm>
              <a:prstGeom prst="ellipse">
                <a:avLst/>
              </a:prstGeom>
              <a:gradFill>
                <a:gsLst>
                  <a:gs pos="0">
                    <a:srgbClr val="D8D6A2"/>
                  </a:gs>
                  <a:gs pos="100000">
                    <a:schemeClr val="accent2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8" name="Google Shape;98;p2"/>
              <p:cNvSpPr/>
              <p:nvPr/>
            </p:nvSpPr>
            <p:spPr>
              <a:xfrm>
                <a:off x="2476" y="4056"/>
                <a:ext cx="227" cy="135"/>
              </a:xfrm>
              <a:prstGeom prst="ellipse">
                <a:avLst/>
              </a:prstGeom>
              <a:gradFill>
                <a:gsLst>
                  <a:gs pos="0">
                    <a:srgbClr val="DCD9A4"/>
                  </a:gs>
                  <a:gs pos="100000">
                    <a:schemeClr val="accent2"/>
                  </a:gs>
                </a:gsLst>
                <a:lin ang="135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9" name="Google Shape;99;p2"/>
              <p:cNvSpPr/>
              <p:nvPr/>
            </p:nvSpPr>
            <p:spPr>
              <a:xfrm>
                <a:off x="2542" y="4097"/>
                <a:ext cx="90" cy="60"/>
              </a:xfrm>
              <a:prstGeom prst="ellipse">
                <a:avLst/>
              </a:prstGeom>
              <a:gradFill>
                <a:gsLst>
                  <a:gs pos="0">
                    <a:srgbClr val="DCD9A4"/>
                  </a:gs>
                  <a:gs pos="100000">
                    <a:schemeClr val="accent2"/>
                  </a:gs>
                </a:gsLst>
                <a:lin ang="108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0" name="Google Shape;100;p2"/>
              <p:cNvSpPr/>
              <p:nvPr/>
            </p:nvSpPr>
            <p:spPr>
              <a:xfrm>
                <a:off x="2585" y="3822"/>
                <a:ext cx="449" cy="186"/>
              </a:xfrm>
              <a:custGeom>
                <a:avLst/>
                <a:gdLst/>
                <a:ahLst/>
                <a:cxnLst/>
                <a:rect l="l" t="t" r="r" b="b"/>
                <a:pathLst>
                  <a:path w="448" h="186" extrusionOk="0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>
                <a:gsLst>
                  <a:gs pos="0">
                    <a:srgbClr val="DCD9A4"/>
                  </a:gs>
                  <a:gs pos="100000">
                    <a:schemeClr val="accent2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1" name="Google Shape;101;p2"/>
              <p:cNvSpPr/>
              <p:nvPr/>
            </p:nvSpPr>
            <p:spPr>
              <a:xfrm>
                <a:off x="2142" y="3852"/>
                <a:ext cx="892" cy="462"/>
              </a:xfrm>
              <a:custGeom>
                <a:avLst/>
                <a:gdLst/>
                <a:ahLst/>
                <a:cxnLst/>
                <a:rect l="l" t="t" r="r" b="b"/>
                <a:pathLst>
                  <a:path w="890" h="462" extrusionOk="0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>
                <a:gsLst>
                  <a:gs pos="0">
                    <a:srgbClr val="D5D29F"/>
                  </a:gs>
                  <a:gs pos="100000">
                    <a:schemeClr val="accent2"/>
                  </a:gs>
                </a:gsLst>
                <a:lin ang="135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2" name="Google Shape;102;p2"/>
              <p:cNvSpPr/>
              <p:nvPr/>
            </p:nvSpPr>
            <p:spPr>
              <a:xfrm>
                <a:off x="2082" y="3828"/>
                <a:ext cx="407" cy="486"/>
              </a:xfrm>
              <a:custGeom>
                <a:avLst/>
                <a:gdLst/>
                <a:ahLst/>
                <a:cxnLst/>
                <a:rect l="l" t="t" r="r" b="b"/>
                <a:pathLst>
                  <a:path w="406" h="486" extrusionOk="0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>
                <a:gsLst>
                  <a:gs pos="0">
                    <a:srgbClr val="DCD9A4"/>
                  </a:gs>
                  <a:gs pos="100000">
                    <a:schemeClr val="accent2"/>
                  </a:gs>
                </a:gsLst>
                <a:lin ang="108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3" name="Google Shape;103;p2"/>
              <p:cNvSpPr/>
              <p:nvPr/>
            </p:nvSpPr>
            <p:spPr>
              <a:xfrm>
                <a:off x="2987" y="4044"/>
                <a:ext cx="108" cy="252"/>
              </a:xfrm>
              <a:custGeom>
                <a:avLst/>
                <a:gdLst/>
                <a:ahLst/>
                <a:cxnLst/>
                <a:rect l="l" t="t" r="r" b="b"/>
                <a:pathLst>
                  <a:path w="107" h="252" extrusionOk="0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/>
                  </a:gs>
                  <a:gs pos="100000">
                    <a:srgbClr val="D2CF9D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4" name="Google Shape;104;p2"/>
              <p:cNvSpPr/>
              <p:nvPr/>
            </p:nvSpPr>
            <p:spPr>
              <a:xfrm>
                <a:off x="2068" y="3685"/>
                <a:ext cx="835" cy="150"/>
              </a:xfrm>
              <a:custGeom>
                <a:avLst/>
                <a:gdLst/>
                <a:ahLst/>
                <a:cxnLst/>
                <a:rect l="l" t="t" r="r" b="b"/>
                <a:pathLst>
                  <a:path w="835" h="150" extrusionOk="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5" name="Google Shape;105;p2"/>
              <p:cNvSpPr/>
              <p:nvPr/>
            </p:nvSpPr>
            <p:spPr>
              <a:xfrm>
                <a:off x="1867" y="3853"/>
                <a:ext cx="171" cy="461"/>
              </a:xfrm>
              <a:custGeom>
                <a:avLst/>
                <a:gdLst/>
                <a:ahLst/>
                <a:cxnLst/>
                <a:rect l="l" t="t" r="r" b="b"/>
                <a:pathLst>
                  <a:path w="171" h="461" extrusionOk="0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6" name="Google Shape;106;p2"/>
              <p:cNvSpPr/>
              <p:nvPr/>
            </p:nvSpPr>
            <p:spPr>
              <a:xfrm>
                <a:off x="2951" y="3751"/>
                <a:ext cx="360" cy="563"/>
              </a:xfrm>
              <a:custGeom>
                <a:avLst/>
                <a:gdLst/>
                <a:ahLst/>
                <a:cxnLst/>
                <a:rect l="l" t="t" r="r" b="b"/>
                <a:pathLst>
                  <a:path w="360" h="563" extrusionOk="0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/>
                  </a:gs>
                  <a:gs pos="100000">
                    <a:srgbClr val="D8D6A2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7" name="Google Shape;107;p2"/>
              <p:cNvSpPr/>
              <p:nvPr/>
            </p:nvSpPr>
            <p:spPr>
              <a:xfrm>
                <a:off x="2318" y="3631"/>
                <a:ext cx="1078" cy="425"/>
              </a:xfrm>
              <a:custGeom>
                <a:avLst/>
                <a:gdLst/>
                <a:ahLst/>
                <a:cxnLst/>
                <a:rect l="l" t="t" r="r" b="b"/>
                <a:pathLst>
                  <a:path w="1078" h="425" extrusionOk="0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/>
                  </a:gs>
                  <a:gs pos="100000">
                    <a:srgbClr val="D8D6A2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8" name="Google Shape;108;p2"/>
              <p:cNvSpPr/>
              <p:nvPr/>
            </p:nvSpPr>
            <p:spPr>
              <a:xfrm>
                <a:off x="3304" y="4080"/>
                <a:ext cx="98" cy="234"/>
              </a:xfrm>
              <a:custGeom>
                <a:avLst/>
                <a:gdLst/>
                <a:ahLst/>
                <a:cxnLst/>
                <a:rect l="l" t="t" r="r" b="b"/>
                <a:pathLst>
                  <a:path w="98" h="234" extrusionOk="0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/>
                  </a:gs>
                  <a:gs pos="100000">
                    <a:srgbClr val="D8D6A2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9" name="Google Shape;109;p2"/>
              <p:cNvSpPr/>
              <p:nvPr/>
            </p:nvSpPr>
            <p:spPr>
              <a:xfrm>
                <a:off x="1776" y="3673"/>
                <a:ext cx="481" cy="641"/>
              </a:xfrm>
              <a:custGeom>
                <a:avLst/>
                <a:gdLst/>
                <a:ahLst/>
                <a:cxnLst/>
                <a:rect l="l" t="t" r="r" b="b"/>
                <a:pathLst>
                  <a:path w="481" h="641" extrusionOk="0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10" name="Google Shape;110;p2"/>
            <p:cNvGrpSpPr/>
            <p:nvPr/>
          </p:nvGrpSpPr>
          <p:grpSpPr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111" name="Google Shape;111;p2"/>
              <p:cNvSpPr/>
              <p:nvPr/>
            </p:nvSpPr>
            <p:spPr>
              <a:xfrm>
                <a:off x="4200" y="3402"/>
                <a:ext cx="1201" cy="731"/>
              </a:xfrm>
              <a:custGeom>
                <a:avLst/>
                <a:gdLst/>
                <a:ahLst/>
                <a:cxnLst/>
                <a:rect l="l" t="t" r="r" b="b"/>
                <a:pathLst>
                  <a:path w="1201" h="731" extrusionOk="0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>
                <a:gsLst>
                  <a:gs pos="0">
                    <a:srgbClr val="E7E4AF"/>
                  </a:gs>
                  <a:gs pos="100000">
                    <a:schemeClr val="accent2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2" name="Google Shape;112;p2"/>
              <p:cNvSpPr/>
              <p:nvPr/>
            </p:nvSpPr>
            <p:spPr>
              <a:xfrm>
                <a:off x="4128" y="3366"/>
                <a:ext cx="544" cy="737"/>
              </a:xfrm>
              <a:custGeom>
                <a:avLst/>
                <a:gdLst/>
                <a:ahLst/>
                <a:cxnLst/>
                <a:rect l="l" t="t" r="r" b="b"/>
                <a:pathLst>
                  <a:path w="544" h="737" extrusionOk="0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>
                <a:gsLst>
                  <a:gs pos="0">
                    <a:srgbClr val="E7E4AF"/>
                  </a:gs>
                  <a:gs pos="100000">
                    <a:schemeClr val="accent2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3" name="Google Shape;113;p2"/>
              <p:cNvSpPr/>
              <p:nvPr/>
            </p:nvSpPr>
            <p:spPr>
              <a:xfrm>
                <a:off x="4792" y="3360"/>
                <a:ext cx="609" cy="252"/>
              </a:xfrm>
              <a:custGeom>
                <a:avLst/>
                <a:gdLst/>
                <a:ahLst/>
                <a:cxnLst/>
                <a:rect l="l" t="t" r="r" b="b"/>
                <a:pathLst>
                  <a:path w="609" h="252" extrusionOk="0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>
                <a:gsLst>
                  <a:gs pos="0">
                    <a:srgbClr val="E8E5B2"/>
                  </a:gs>
                  <a:gs pos="100000">
                    <a:schemeClr val="accent2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4" name="Google Shape;114;p2"/>
              <p:cNvSpPr/>
              <p:nvPr/>
            </p:nvSpPr>
            <p:spPr>
              <a:xfrm>
                <a:off x="5246" y="4007"/>
                <a:ext cx="72" cy="54"/>
              </a:xfrm>
              <a:custGeom>
                <a:avLst/>
                <a:gdLst/>
                <a:ahLst/>
                <a:cxnLst/>
                <a:rect l="l" t="t" r="r" b="b"/>
                <a:pathLst>
                  <a:path w="72" h="54" extrusionOk="0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/>
                  </a:gs>
                  <a:gs pos="100000">
                    <a:srgbClr val="DFDCA7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5" name="Google Shape;115;p2"/>
              <p:cNvSpPr/>
              <p:nvPr/>
            </p:nvSpPr>
            <p:spPr>
              <a:xfrm>
                <a:off x="4505" y="4073"/>
                <a:ext cx="705" cy="108"/>
              </a:xfrm>
              <a:custGeom>
                <a:avLst/>
                <a:gdLst/>
                <a:ahLst/>
                <a:cxnLst/>
                <a:rect l="l" t="t" r="r" b="b"/>
                <a:pathLst>
                  <a:path w="705" h="108" extrusionOk="0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/>
                  </a:gs>
                  <a:gs pos="100000">
                    <a:srgbClr val="DFDCA7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6" name="Google Shape;116;p2"/>
              <p:cNvSpPr/>
              <p:nvPr/>
            </p:nvSpPr>
            <p:spPr>
              <a:xfrm>
                <a:off x="5336" y="3654"/>
                <a:ext cx="143" cy="341"/>
              </a:xfrm>
              <a:custGeom>
                <a:avLst/>
                <a:gdLst/>
                <a:ahLst/>
                <a:cxnLst/>
                <a:rect l="l" t="t" r="r" b="b"/>
                <a:pathLst>
                  <a:path w="143" h="341" extrusionOk="0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/>
                  </a:gs>
                  <a:gs pos="100000">
                    <a:srgbClr val="DFDCA7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7" name="Google Shape;117;p2"/>
              <p:cNvSpPr/>
              <p:nvPr/>
            </p:nvSpPr>
            <p:spPr>
              <a:xfrm>
                <a:off x="5061" y="3624"/>
                <a:ext cx="83" cy="90"/>
              </a:xfrm>
              <a:custGeom>
                <a:avLst/>
                <a:gdLst/>
                <a:ahLst/>
                <a:cxnLst/>
                <a:rect l="l" t="t" r="r" b="b"/>
                <a:pathLst>
                  <a:path w="83" h="90" extrusionOk="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/>
                  </a:gs>
                  <a:gs pos="100000">
                    <a:srgbClr val="DFDCA7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8" name="Google Shape;118;p2"/>
              <p:cNvSpPr/>
              <p:nvPr/>
            </p:nvSpPr>
            <p:spPr>
              <a:xfrm>
                <a:off x="4445" y="3552"/>
                <a:ext cx="717" cy="431"/>
              </a:xfrm>
              <a:custGeom>
                <a:avLst/>
                <a:gdLst/>
                <a:ahLst/>
                <a:cxnLst/>
                <a:rect l="l" t="t" r="r" b="b"/>
                <a:pathLst>
                  <a:path w="717" h="431" extrusionOk="0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9" name="Google Shape;119;p2"/>
              <p:cNvSpPr/>
              <p:nvPr/>
            </p:nvSpPr>
            <p:spPr>
              <a:xfrm>
                <a:off x="4349" y="3510"/>
                <a:ext cx="909" cy="533"/>
              </a:xfrm>
              <a:custGeom>
                <a:avLst/>
                <a:gdLst/>
                <a:ahLst/>
                <a:cxnLst/>
                <a:rect l="l" t="t" r="r" b="b"/>
                <a:pathLst>
                  <a:path w="909" h="533" extrusionOk="0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/>
                  </a:gs>
                  <a:gs pos="100000">
                    <a:srgbClr val="E7E4AF"/>
                  </a:gs>
                </a:gsLst>
                <a:lin ang="108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0" name="Google Shape;120;p2"/>
              <p:cNvSpPr/>
              <p:nvPr/>
            </p:nvSpPr>
            <p:spPr>
              <a:xfrm>
                <a:off x="4564" y="3492"/>
                <a:ext cx="365" cy="66"/>
              </a:xfrm>
              <a:custGeom>
                <a:avLst/>
                <a:gdLst/>
                <a:ahLst/>
                <a:cxnLst/>
                <a:rect l="l" t="t" r="r" b="b"/>
                <a:pathLst>
                  <a:path w="365" h="66" extrusionOk="0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>
                <a:gsLst>
                  <a:gs pos="0">
                    <a:srgbClr val="E7E4AF"/>
                  </a:gs>
                  <a:gs pos="100000">
                    <a:schemeClr val="accent2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1" name="Google Shape;121;p2"/>
              <p:cNvSpPr/>
              <p:nvPr/>
            </p:nvSpPr>
            <p:spPr>
              <a:xfrm>
                <a:off x="4463" y="3558"/>
                <a:ext cx="66" cy="48"/>
              </a:xfrm>
              <a:custGeom>
                <a:avLst/>
                <a:gdLst/>
                <a:ahLst/>
                <a:cxnLst/>
                <a:rect l="l" t="t" r="r" b="b"/>
                <a:pathLst>
                  <a:path w="66" h="48" extrusionOk="0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>
                <a:gsLst>
                  <a:gs pos="0">
                    <a:srgbClr val="E7E4AF"/>
                  </a:gs>
                  <a:gs pos="100000">
                    <a:schemeClr val="accent2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2" name="Google Shape;122;p2"/>
              <p:cNvSpPr/>
              <p:nvPr/>
            </p:nvSpPr>
            <p:spPr>
              <a:xfrm>
                <a:off x="4546" y="3608"/>
                <a:ext cx="518" cy="319"/>
              </a:xfrm>
              <a:prstGeom prst="ellipse">
                <a:avLst/>
              </a:prstGeom>
              <a:gradFill>
                <a:gsLst>
                  <a:gs pos="0">
                    <a:schemeClr val="accent2"/>
                  </a:gs>
                  <a:gs pos="100000">
                    <a:srgbClr val="DFDCA7"/>
                  </a:gs>
                </a:gsLst>
                <a:lin ang="108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3" name="Google Shape;123;p2"/>
              <p:cNvSpPr/>
              <p:nvPr/>
            </p:nvSpPr>
            <p:spPr>
              <a:xfrm>
                <a:off x="4578" y="3630"/>
                <a:ext cx="446" cy="271"/>
              </a:xfrm>
              <a:prstGeom prst="ellipse">
                <a:avLst/>
              </a:prstGeom>
              <a:gradFill>
                <a:gsLst>
                  <a:gs pos="0">
                    <a:srgbClr val="E7E4AF"/>
                  </a:gs>
                  <a:gs pos="100000">
                    <a:schemeClr val="accent2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4" name="Google Shape;124;p2"/>
              <p:cNvSpPr/>
              <p:nvPr/>
            </p:nvSpPr>
            <p:spPr>
              <a:xfrm>
                <a:off x="4610" y="3650"/>
                <a:ext cx="386" cy="233"/>
              </a:xfrm>
              <a:prstGeom prst="ellipse">
                <a:avLst/>
              </a:prstGeom>
              <a:gradFill>
                <a:gsLst>
                  <a:gs pos="0">
                    <a:schemeClr val="accent2"/>
                  </a:gs>
                  <a:gs pos="100000">
                    <a:srgbClr val="DFDCA7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5" name="Google Shape;125;p2"/>
              <p:cNvSpPr/>
              <p:nvPr/>
            </p:nvSpPr>
            <p:spPr>
              <a:xfrm>
                <a:off x="4654" y="3678"/>
                <a:ext cx="298" cy="177"/>
              </a:xfrm>
              <a:prstGeom prst="ellipse">
                <a:avLst/>
              </a:prstGeom>
              <a:gradFill>
                <a:gsLst>
                  <a:gs pos="0">
                    <a:srgbClr val="DFDCA7"/>
                  </a:gs>
                  <a:gs pos="100000">
                    <a:schemeClr val="accent2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6" name="Google Shape;126;p2"/>
              <p:cNvSpPr/>
              <p:nvPr/>
            </p:nvSpPr>
            <p:spPr>
              <a:xfrm>
                <a:off x="4690" y="3698"/>
                <a:ext cx="222" cy="139"/>
              </a:xfrm>
              <a:prstGeom prst="ellipse">
                <a:avLst/>
              </a:prstGeom>
              <a:gradFill>
                <a:gsLst>
                  <a:gs pos="0">
                    <a:schemeClr val="accent2"/>
                  </a:gs>
                  <a:gs pos="100000">
                    <a:srgbClr val="DFDCA7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7" name="Google Shape;127;p2"/>
              <p:cNvSpPr/>
              <p:nvPr/>
            </p:nvSpPr>
            <p:spPr>
              <a:xfrm>
                <a:off x="4738" y="3728"/>
                <a:ext cx="126" cy="81"/>
              </a:xfrm>
              <a:prstGeom prst="ellipse">
                <a:avLst/>
              </a:prstGeom>
              <a:gradFill>
                <a:gsLst>
                  <a:gs pos="0">
                    <a:srgbClr val="E2DFA9"/>
                  </a:gs>
                  <a:gs pos="100000">
                    <a:schemeClr val="accent2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28" name="Google Shape;128;p2"/>
            <p:cNvGrpSpPr/>
            <p:nvPr/>
          </p:nvGrpSpPr>
          <p:grpSpPr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129" name="Google Shape;129;p2"/>
              <p:cNvSpPr/>
              <p:nvPr/>
            </p:nvSpPr>
            <p:spPr>
              <a:xfrm>
                <a:off x="5280" y="3186"/>
                <a:ext cx="383" cy="96"/>
              </a:xfrm>
              <a:custGeom>
                <a:avLst/>
                <a:gdLst/>
                <a:ahLst/>
                <a:cxnLst/>
                <a:rect l="l" t="t" r="r" b="b"/>
                <a:pathLst>
                  <a:path w="382" h="96" extrusionOk="0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lnTo>
                      <a:pt x="209" y="96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/>
                  </a:gs>
                  <a:gs pos="100000">
                    <a:schemeClr val="lt1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30" name="Google Shape;130;p2"/>
              <p:cNvSpPr/>
              <p:nvPr/>
            </p:nvSpPr>
            <p:spPr>
              <a:xfrm>
                <a:off x="5315" y="3024"/>
                <a:ext cx="258" cy="54"/>
              </a:xfrm>
              <a:custGeom>
                <a:avLst/>
                <a:gdLst/>
                <a:ahLst/>
                <a:cxnLst/>
                <a:rect l="l" t="t" r="r" b="b"/>
                <a:pathLst>
                  <a:path w="258" h="54" extrusionOk="0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lnTo>
                      <a:pt x="174" y="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/>
                  </a:gs>
                  <a:gs pos="100000">
                    <a:schemeClr val="lt1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31" name="Google Shape;131;p2"/>
              <p:cNvSpPr/>
              <p:nvPr/>
            </p:nvSpPr>
            <p:spPr>
              <a:xfrm>
                <a:off x="5645" y="3066"/>
                <a:ext cx="60" cy="156"/>
              </a:xfrm>
              <a:custGeom>
                <a:avLst/>
                <a:gdLst/>
                <a:ahLst/>
                <a:cxnLst/>
                <a:rect l="l" t="t" r="r" b="b"/>
                <a:pathLst>
                  <a:path w="60" h="156" extrusionOk="0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lnTo>
                      <a:pt x="54" y="9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/>
                  </a:gs>
                  <a:gs pos="100000">
                    <a:schemeClr val="lt1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32" name="Google Shape;132;p2"/>
              <p:cNvSpPr/>
              <p:nvPr/>
            </p:nvSpPr>
            <p:spPr>
              <a:xfrm>
                <a:off x="5375" y="3246"/>
                <a:ext cx="192" cy="18"/>
              </a:xfrm>
              <a:custGeom>
                <a:avLst/>
                <a:gdLst/>
                <a:ahLst/>
                <a:cxnLst/>
                <a:rect l="l" t="t" r="r" b="b"/>
                <a:pathLst>
                  <a:path w="192" h="18" extrusionOk="0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lnTo>
                      <a:pt x="114" y="12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/>
                  </a:gs>
                  <a:gs pos="100000">
                    <a:schemeClr val="lt1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33" name="Google Shape;133;p2"/>
              <p:cNvSpPr/>
              <p:nvPr/>
            </p:nvSpPr>
            <p:spPr>
              <a:xfrm>
                <a:off x="5304" y="3042"/>
                <a:ext cx="161" cy="186"/>
              </a:xfrm>
              <a:custGeom>
                <a:avLst/>
                <a:gdLst/>
                <a:ahLst/>
                <a:cxnLst/>
                <a:rect l="l" t="t" r="r" b="b"/>
                <a:pathLst>
                  <a:path w="161" h="186" extrusionOk="0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lnTo>
                      <a:pt x="11" y="114"/>
                    </a:lnTo>
                    <a:close/>
                  </a:path>
                </a:pathLst>
              </a:custGeom>
              <a:gradFill>
                <a:gsLst>
                  <a:gs pos="0">
                    <a:schemeClr val="lt1"/>
                  </a:gs>
                  <a:gs pos="100000">
                    <a:schemeClr val="accent2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34" name="Google Shape;134;p2"/>
              <p:cNvSpPr/>
              <p:nvPr/>
            </p:nvSpPr>
            <p:spPr>
              <a:xfrm>
                <a:off x="5489" y="3042"/>
                <a:ext cx="186" cy="210"/>
              </a:xfrm>
              <a:custGeom>
                <a:avLst/>
                <a:gdLst/>
                <a:ahLst/>
                <a:cxnLst/>
                <a:rect l="l" t="t" r="r" b="b"/>
                <a:pathLst>
                  <a:path w="185" h="210" extrusionOk="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adFill>
                <a:gsLst>
                  <a:gs pos="0">
                    <a:schemeClr val="lt1"/>
                  </a:gs>
                  <a:gs pos="100000">
                    <a:schemeClr val="accent2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35" name="Google Shape;135;p2"/>
              <p:cNvSpPr/>
              <p:nvPr/>
            </p:nvSpPr>
            <p:spPr>
              <a:xfrm>
                <a:off x="5345" y="3058"/>
                <a:ext cx="299" cy="186"/>
              </a:xfrm>
              <a:custGeom>
                <a:avLst/>
                <a:gdLst/>
                <a:ahLst/>
                <a:cxnLst/>
                <a:rect l="l" t="t" r="r" b="b"/>
                <a:pathLst>
                  <a:path w="299" h="186" extrusionOk="0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/>
                  </a:gs>
                  <a:gs pos="100000">
                    <a:schemeClr val="lt1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grpSp>
            <p:nvGrpSpPr>
              <p:cNvPr id="136" name="Google Shape;136;p2"/>
              <p:cNvGrpSpPr/>
              <p:nvPr/>
            </p:nvGrpSpPr>
            <p:grpSpPr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137" name="Google Shape;137;p2"/>
                <p:cNvSpPr/>
                <p:nvPr/>
              </p:nvSpPr>
              <p:spPr>
                <a:xfrm>
                  <a:off x="5381" y="3085"/>
                  <a:ext cx="227" cy="132"/>
                </a:xfrm>
                <a:prstGeom prst="ellipse">
                  <a:avLst/>
                </a:prstGeom>
                <a:gradFill>
                  <a:gsLst>
                    <a:gs pos="0">
                      <a:schemeClr val="lt1"/>
                    </a:gs>
                    <a:gs pos="100000">
                      <a:schemeClr val="accent2"/>
                    </a:gs>
                  </a:gsLst>
                  <a:lin ang="5400000" scaled="0"/>
                </a:gra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38" name="Google Shape;138;p2"/>
                <p:cNvSpPr/>
                <p:nvPr/>
              </p:nvSpPr>
              <p:spPr>
                <a:xfrm>
                  <a:off x="5403" y="3099"/>
                  <a:ext cx="182" cy="102"/>
                </a:xfrm>
                <a:prstGeom prst="ellipse">
                  <a:avLst/>
                </a:prstGeom>
                <a:gradFill>
                  <a:gsLst>
                    <a:gs pos="0">
                      <a:schemeClr val="accent2"/>
                    </a:gs>
                    <a:gs pos="100000">
                      <a:schemeClr val="lt1"/>
                    </a:gs>
                  </a:gsLst>
                  <a:lin ang="5400000" scaled="0"/>
                </a:gra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39" name="Google Shape;139;p2"/>
                <p:cNvSpPr/>
                <p:nvPr/>
              </p:nvSpPr>
              <p:spPr>
                <a:xfrm>
                  <a:off x="5431" y="3109"/>
                  <a:ext cx="125" cy="82"/>
                </a:xfrm>
                <a:prstGeom prst="ellipse">
                  <a:avLst/>
                </a:prstGeom>
                <a:gradFill>
                  <a:gsLst>
                    <a:gs pos="0">
                      <a:schemeClr val="lt1"/>
                    </a:gs>
                    <a:gs pos="100000">
                      <a:schemeClr val="accent2"/>
                    </a:gs>
                  </a:gsLst>
                  <a:lin ang="5400000" scaled="0"/>
                </a:gra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40" name="Google Shape;140;p2"/>
                <p:cNvSpPr/>
                <p:nvPr/>
              </p:nvSpPr>
              <p:spPr>
                <a:xfrm>
                  <a:off x="5458" y="3125"/>
                  <a:ext cx="73" cy="47"/>
                </a:xfrm>
                <a:prstGeom prst="ellipse">
                  <a:avLst/>
                </a:prstGeom>
                <a:gradFill>
                  <a:gsLst>
                    <a:gs pos="0">
                      <a:schemeClr val="accent2"/>
                    </a:gs>
                    <a:gs pos="100000">
                      <a:schemeClr val="lt1"/>
                    </a:gs>
                  </a:gsLst>
                  <a:lin ang="5400000" scaled="0"/>
                </a:gra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</p:grpSp>
      </p:grpSp>
      <p:sp>
        <p:nvSpPr>
          <p:cNvPr id="141" name="Google Shape;141;p2"/>
          <p:cNvSpPr txBox="1">
            <a:spLocks noGrp="1"/>
          </p:cNvSpPr>
          <p:nvPr>
            <p:ph type="ctrTitle"/>
          </p:nvPr>
        </p:nvSpPr>
        <p:spPr>
          <a:xfrm>
            <a:off x="685800" y="1692275"/>
            <a:ext cx="7772400" cy="1736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1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2" name="Google Shape;142;p2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40"/>
              <a:buChar char="⮚"/>
              <a:defRPr/>
            </a:lvl1pPr>
            <a:lvl2pPr lvl="1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900"/>
              <a:buChar char="●"/>
              <a:defRPr/>
            </a:lvl2pPr>
            <a:lvl3pPr lvl="2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3pPr>
            <a:lvl4pPr lvl="3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900"/>
              <a:buChar char="●"/>
              <a:defRPr/>
            </a:lvl4pPr>
            <a:lvl5pPr lvl="4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5pPr>
            <a:lvl6pPr lvl="5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lvl="6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7pPr>
            <a:lvl8pPr lvl="7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lvl="8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3" name="Google Shape;143;p2"/>
          <p:cNvSpPr txBox="1">
            <a:spLocks noGrp="1"/>
          </p:cNvSpPr>
          <p:nvPr>
            <p:ph type="dt" idx="10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4" name="Google Shape;144;p2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5" name="Google Shape;145;p2"/>
          <p:cNvSpPr txBox="1">
            <a:spLocks noGrp="1"/>
          </p:cNvSpPr>
          <p:nvPr>
            <p:ph type="sldNum" idx="12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 type="tx">
  <p:cSld name="TITLE_AND_BODY"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3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39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8" name="Google Shape;148;p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2004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40"/>
              <a:buChar char="⮚"/>
              <a:defRPr/>
            </a:lvl1pPr>
            <a:lvl2pPr marL="914400" lvl="1" indent="-28575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900"/>
              <a:buChar char="●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28575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900"/>
              <a:buChar char="●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9" name="Google Shape;149;p3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0" name="Google Shape;150;p3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1" name="Google Shape;151;p3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text on left, text on right" type="twoColTx">
  <p:cSld name="TITLE_AND_TWO_COLUMNS"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4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4" name="Google Shape;154;p4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5" name="Google Shape;155;p4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5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8" name="Google Shape;158;p5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9" name="Google Shape;159;p5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/>
          <p:nvPr/>
        </p:nvSpPr>
        <p:spPr>
          <a:xfrm>
            <a:off x="6627812" y="6429375"/>
            <a:ext cx="285750" cy="209550"/>
          </a:xfrm>
          <a:custGeom>
            <a:avLst/>
            <a:gdLst/>
            <a:ahLst/>
            <a:cxnLst/>
            <a:rect l="l" t="t" r="r" b="b"/>
            <a:pathLst>
              <a:path w="179" h="132" extrusionOk="0">
                <a:moveTo>
                  <a:pt x="0" y="132"/>
                </a:moveTo>
                <a:lnTo>
                  <a:pt x="29" y="132"/>
                </a:lnTo>
                <a:lnTo>
                  <a:pt x="77" y="108"/>
                </a:lnTo>
                <a:lnTo>
                  <a:pt x="119" y="78"/>
                </a:lnTo>
                <a:lnTo>
                  <a:pt x="155" y="48"/>
                </a:lnTo>
                <a:lnTo>
                  <a:pt x="179" y="12"/>
                </a:lnTo>
                <a:lnTo>
                  <a:pt x="173" y="6"/>
                </a:lnTo>
                <a:lnTo>
                  <a:pt x="167" y="0"/>
                </a:lnTo>
                <a:lnTo>
                  <a:pt x="137" y="42"/>
                </a:lnTo>
                <a:lnTo>
                  <a:pt x="101" y="78"/>
                </a:lnTo>
                <a:lnTo>
                  <a:pt x="53" y="108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gradFill>
            <a:gsLst>
              <a:gs pos="0">
                <a:srgbClr val="D8D6A2"/>
              </a:gs>
              <a:gs pos="100000">
                <a:schemeClr val="accent2"/>
              </a:gs>
            </a:gsLst>
            <a:lin ang="8100000" scaled="0"/>
          </a:gra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7" name="Google Shape;7;p1"/>
          <p:cNvGrpSpPr/>
          <p:nvPr/>
        </p:nvGrpSpPr>
        <p:grpSpPr>
          <a:xfrm>
            <a:off x="3175" y="4267200"/>
            <a:ext cx="9140825" cy="2590800"/>
            <a:chOff x="2" y="2688"/>
            <a:chExt cx="5758" cy="1632"/>
          </a:xfrm>
        </p:grpSpPr>
        <p:sp>
          <p:nvSpPr>
            <p:cNvPr id="8" name="Google Shape;8;p1"/>
            <p:cNvSpPr/>
            <p:nvPr/>
          </p:nvSpPr>
          <p:spPr>
            <a:xfrm>
              <a:off x="2" y="2688"/>
              <a:ext cx="5758" cy="1632"/>
            </a:xfrm>
            <a:custGeom>
              <a:avLst/>
              <a:gdLst/>
              <a:ahLst/>
              <a:cxnLst/>
              <a:rect l="l" t="t" r="r" b="b"/>
              <a:pathLst>
                <a:path w="5740" h="4316" extrusionOk="0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lnTo>
                    <a:pt x="5740" y="4316"/>
                  </a:lnTo>
                  <a:close/>
                </a:path>
              </a:pathLst>
            </a:custGeom>
            <a:gradFill>
              <a:gsLst>
                <a:gs pos="0">
                  <a:schemeClr val="lt1"/>
                </a:gs>
                <a:gs pos="100000">
                  <a:schemeClr val="accent2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9" name="Google Shape;9;p1"/>
            <p:cNvGrpSpPr/>
            <p:nvPr/>
          </p:nvGrpSpPr>
          <p:grpSpPr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10" name="Google Shape;10;p1"/>
              <p:cNvSpPr/>
              <p:nvPr/>
            </p:nvSpPr>
            <p:spPr>
              <a:xfrm>
                <a:off x="3686" y="3810"/>
                <a:ext cx="532" cy="327"/>
              </a:xfrm>
              <a:prstGeom prst="ellipse">
                <a:avLst/>
              </a:prstGeom>
              <a:gradFill>
                <a:gsLst>
                  <a:gs pos="0">
                    <a:schemeClr val="accent2"/>
                  </a:gs>
                  <a:gs pos="100000">
                    <a:srgbClr val="DCD9A4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" name="Google Shape;11;p1"/>
              <p:cNvSpPr/>
              <p:nvPr/>
            </p:nvSpPr>
            <p:spPr>
              <a:xfrm>
                <a:off x="3726" y="3840"/>
                <a:ext cx="452" cy="275"/>
              </a:xfrm>
              <a:prstGeom prst="ellipse">
                <a:avLst/>
              </a:prstGeom>
              <a:gradFill>
                <a:gsLst>
                  <a:gs pos="0">
                    <a:srgbClr val="DCD9A4"/>
                  </a:gs>
                  <a:gs pos="100000">
                    <a:schemeClr val="accent2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" name="Google Shape;12;p1"/>
              <p:cNvSpPr/>
              <p:nvPr/>
            </p:nvSpPr>
            <p:spPr>
              <a:xfrm>
                <a:off x="3782" y="3872"/>
                <a:ext cx="344" cy="207"/>
              </a:xfrm>
              <a:prstGeom prst="ellipse">
                <a:avLst/>
              </a:prstGeom>
              <a:gradFill>
                <a:gsLst>
                  <a:gs pos="0">
                    <a:schemeClr val="accent2"/>
                  </a:gs>
                  <a:gs pos="100000">
                    <a:srgbClr val="DFDCA7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3" name="Google Shape;13;p1"/>
              <p:cNvSpPr/>
              <p:nvPr/>
            </p:nvSpPr>
            <p:spPr>
              <a:xfrm>
                <a:off x="3822" y="3896"/>
                <a:ext cx="262" cy="159"/>
              </a:xfrm>
              <a:prstGeom prst="ellipse">
                <a:avLst/>
              </a:prstGeom>
              <a:gradFill>
                <a:gsLst>
                  <a:gs pos="0">
                    <a:srgbClr val="E2DFA9"/>
                  </a:gs>
                  <a:gs pos="100000">
                    <a:schemeClr val="accent2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4" name="Google Shape;14;p1"/>
              <p:cNvSpPr/>
              <p:nvPr/>
            </p:nvSpPr>
            <p:spPr>
              <a:xfrm>
                <a:off x="3856" y="3922"/>
                <a:ext cx="192" cy="107"/>
              </a:xfrm>
              <a:prstGeom prst="ellipse">
                <a:avLst/>
              </a:prstGeom>
              <a:gradFill>
                <a:gsLst>
                  <a:gs pos="0">
                    <a:schemeClr val="accent2"/>
                  </a:gs>
                  <a:gs pos="100000">
                    <a:srgbClr val="DFDCA7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" name="Google Shape;15;p1"/>
              <p:cNvSpPr/>
              <p:nvPr/>
            </p:nvSpPr>
            <p:spPr>
              <a:xfrm>
                <a:off x="3575" y="3715"/>
                <a:ext cx="383" cy="161"/>
              </a:xfrm>
              <a:custGeom>
                <a:avLst/>
                <a:gdLst/>
                <a:ahLst/>
                <a:cxnLst/>
                <a:rect l="l" t="t" r="r" b="b"/>
                <a:pathLst>
                  <a:path w="382" h="161" extrusionOk="0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>
                <a:gsLst>
                  <a:gs pos="0">
                    <a:srgbClr val="DFDCA7"/>
                  </a:gs>
                  <a:gs pos="100000">
                    <a:schemeClr val="accent2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6" name="Google Shape;16;p1"/>
              <p:cNvSpPr/>
              <p:nvPr/>
            </p:nvSpPr>
            <p:spPr>
              <a:xfrm>
                <a:off x="3695" y="4170"/>
                <a:ext cx="444" cy="66"/>
              </a:xfrm>
              <a:custGeom>
                <a:avLst/>
                <a:gdLst/>
                <a:ahLst/>
                <a:cxnLst/>
                <a:rect l="l" t="t" r="r" b="b"/>
                <a:pathLst>
                  <a:path w="443" h="66" extrusionOk="0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/>
                  </a:gs>
                  <a:gs pos="100000">
                    <a:srgbClr val="D5D29F"/>
                  </a:gs>
                </a:gsLst>
                <a:lin ang="81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7" name="Google Shape;17;p1"/>
              <p:cNvSpPr/>
              <p:nvPr/>
            </p:nvSpPr>
            <p:spPr>
              <a:xfrm>
                <a:off x="3527" y="3906"/>
                <a:ext cx="89" cy="216"/>
              </a:xfrm>
              <a:custGeom>
                <a:avLst/>
                <a:gdLst/>
                <a:ahLst/>
                <a:cxnLst/>
                <a:rect l="l" t="t" r="r" b="b"/>
                <a:pathLst>
                  <a:path w="89" h="216" extrusionOk="0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/>
                  </a:gs>
                  <a:gs pos="100000">
                    <a:srgbClr val="D8D6A2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8" name="Google Shape;18;p1"/>
              <p:cNvSpPr/>
              <p:nvPr/>
            </p:nvSpPr>
            <p:spPr>
              <a:xfrm>
                <a:off x="3569" y="3745"/>
                <a:ext cx="750" cy="461"/>
              </a:xfrm>
              <a:custGeom>
                <a:avLst/>
                <a:gdLst/>
                <a:ahLst/>
                <a:cxnLst/>
                <a:rect l="l" t="t" r="r" b="b"/>
                <a:pathLst>
                  <a:path w="747" h="461" extrusionOk="0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>
                <a:gsLst>
                  <a:gs pos="0">
                    <a:srgbClr val="DCD9A4"/>
                  </a:gs>
                  <a:gs pos="100000">
                    <a:schemeClr val="accent2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" name="Google Shape;19;p1"/>
              <p:cNvSpPr/>
              <p:nvPr/>
            </p:nvSpPr>
            <p:spPr>
              <a:xfrm>
                <a:off x="4037" y="3721"/>
                <a:ext cx="96" cy="30"/>
              </a:xfrm>
              <a:custGeom>
                <a:avLst/>
                <a:gdLst/>
                <a:ahLst/>
                <a:cxnLst/>
                <a:rect l="l" t="t" r="r" b="b"/>
                <a:pathLst>
                  <a:path w="96" h="30" extrusionOk="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0">
                    <a:srgbClr val="D8D6A2"/>
                  </a:gs>
                  <a:gs pos="100000">
                    <a:schemeClr val="accent2"/>
                  </a:gs>
                </a:gsLst>
                <a:lin ang="108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" name="Google Shape;20;p1"/>
              <p:cNvSpPr/>
              <p:nvPr/>
            </p:nvSpPr>
            <p:spPr>
              <a:xfrm>
                <a:off x="3910" y="3948"/>
                <a:ext cx="84" cy="53"/>
              </a:xfrm>
              <a:prstGeom prst="ellipse">
                <a:avLst/>
              </a:prstGeom>
              <a:gradFill>
                <a:gsLst>
                  <a:gs pos="0">
                    <a:srgbClr val="DFDCA7"/>
                  </a:gs>
                  <a:gs pos="100000">
                    <a:schemeClr val="accent2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1" name="Google Shape;21;p1"/>
            <p:cNvGrpSpPr/>
            <p:nvPr/>
          </p:nvGrpSpPr>
          <p:grpSpPr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22" name="Google Shape;22;p1"/>
              <p:cNvSpPr/>
              <p:nvPr/>
            </p:nvSpPr>
            <p:spPr>
              <a:xfrm>
                <a:off x="2268" y="3934"/>
                <a:ext cx="638" cy="377"/>
              </a:xfrm>
              <a:prstGeom prst="ellipse">
                <a:avLst/>
              </a:prstGeom>
              <a:gradFill>
                <a:gsLst>
                  <a:gs pos="0">
                    <a:schemeClr val="accent2"/>
                  </a:gs>
                  <a:gs pos="100000">
                    <a:srgbClr val="D8D6A2"/>
                  </a:gs>
                </a:gsLst>
                <a:lin ang="135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3" name="Google Shape;23;p1"/>
              <p:cNvSpPr/>
              <p:nvPr/>
            </p:nvSpPr>
            <p:spPr>
              <a:xfrm>
                <a:off x="2314" y="3958"/>
                <a:ext cx="543" cy="332"/>
              </a:xfrm>
              <a:prstGeom prst="ellipse">
                <a:avLst/>
              </a:prstGeom>
              <a:gradFill>
                <a:gsLst>
                  <a:gs pos="0">
                    <a:srgbClr val="D8D6A2"/>
                  </a:gs>
                  <a:gs pos="100000">
                    <a:schemeClr val="accent2"/>
                  </a:gs>
                </a:gsLst>
                <a:lin ang="135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4" name="Google Shape;24;p1"/>
              <p:cNvSpPr/>
              <p:nvPr/>
            </p:nvSpPr>
            <p:spPr>
              <a:xfrm>
                <a:off x="2341" y="3979"/>
                <a:ext cx="501" cy="299"/>
              </a:xfrm>
              <a:prstGeom prst="ellipse">
                <a:avLst/>
              </a:prstGeom>
              <a:gradFill>
                <a:gsLst>
                  <a:gs pos="0">
                    <a:schemeClr val="accent2"/>
                  </a:gs>
                  <a:gs pos="100000">
                    <a:srgbClr val="DCD9A4"/>
                  </a:gs>
                </a:gsLst>
                <a:lin ang="135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5" name="Google Shape;25;p1"/>
              <p:cNvSpPr/>
              <p:nvPr/>
            </p:nvSpPr>
            <p:spPr>
              <a:xfrm>
                <a:off x="2368" y="3997"/>
                <a:ext cx="444" cy="258"/>
              </a:xfrm>
              <a:prstGeom prst="ellipse">
                <a:avLst/>
              </a:prstGeom>
              <a:gradFill>
                <a:gsLst>
                  <a:gs pos="0">
                    <a:srgbClr val="D8D6A2"/>
                  </a:gs>
                  <a:gs pos="100000">
                    <a:schemeClr val="accent2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6" name="Google Shape;26;p1"/>
              <p:cNvSpPr/>
              <p:nvPr/>
            </p:nvSpPr>
            <p:spPr>
              <a:xfrm>
                <a:off x="2385" y="4005"/>
                <a:ext cx="413" cy="240"/>
              </a:xfrm>
              <a:prstGeom prst="ellipse">
                <a:avLst/>
              </a:prstGeom>
              <a:gradFill>
                <a:gsLst>
                  <a:gs pos="0">
                    <a:srgbClr val="DFDCA7"/>
                  </a:gs>
                  <a:gs pos="100000">
                    <a:schemeClr val="accent2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7" name="Google Shape;27;p1"/>
              <p:cNvSpPr/>
              <p:nvPr/>
            </p:nvSpPr>
            <p:spPr>
              <a:xfrm>
                <a:off x="2437" y="4026"/>
                <a:ext cx="306" cy="192"/>
              </a:xfrm>
              <a:prstGeom prst="ellipse">
                <a:avLst/>
              </a:prstGeom>
              <a:gradFill>
                <a:gsLst>
                  <a:gs pos="0">
                    <a:srgbClr val="D8D6A2"/>
                  </a:gs>
                  <a:gs pos="100000">
                    <a:schemeClr val="accent2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8" name="Google Shape;28;p1"/>
              <p:cNvSpPr/>
              <p:nvPr/>
            </p:nvSpPr>
            <p:spPr>
              <a:xfrm>
                <a:off x="2476" y="4056"/>
                <a:ext cx="227" cy="135"/>
              </a:xfrm>
              <a:prstGeom prst="ellipse">
                <a:avLst/>
              </a:prstGeom>
              <a:gradFill>
                <a:gsLst>
                  <a:gs pos="0">
                    <a:srgbClr val="DCD9A4"/>
                  </a:gs>
                  <a:gs pos="100000">
                    <a:schemeClr val="accent2"/>
                  </a:gs>
                </a:gsLst>
                <a:lin ang="135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" name="Google Shape;29;p1"/>
              <p:cNvSpPr/>
              <p:nvPr/>
            </p:nvSpPr>
            <p:spPr>
              <a:xfrm>
                <a:off x="2542" y="4097"/>
                <a:ext cx="90" cy="60"/>
              </a:xfrm>
              <a:prstGeom prst="ellipse">
                <a:avLst/>
              </a:prstGeom>
              <a:gradFill>
                <a:gsLst>
                  <a:gs pos="0">
                    <a:srgbClr val="DCD9A4"/>
                  </a:gs>
                  <a:gs pos="100000">
                    <a:schemeClr val="accent2"/>
                  </a:gs>
                </a:gsLst>
                <a:lin ang="108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" name="Google Shape;30;p1"/>
              <p:cNvSpPr/>
              <p:nvPr/>
            </p:nvSpPr>
            <p:spPr>
              <a:xfrm>
                <a:off x="2585" y="3822"/>
                <a:ext cx="449" cy="186"/>
              </a:xfrm>
              <a:custGeom>
                <a:avLst/>
                <a:gdLst/>
                <a:ahLst/>
                <a:cxnLst/>
                <a:rect l="l" t="t" r="r" b="b"/>
                <a:pathLst>
                  <a:path w="448" h="186" extrusionOk="0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>
                <a:gsLst>
                  <a:gs pos="0">
                    <a:srgbClr val="DCD9A4"/>
                  </a:gs>
                  <a:gs pos="100000">
                    <a:schemeClr val="accent2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1" name="Google Shape;31;p1"/>
              <p:cNvSpPr/>
              <p:nvPr/>
            </p:nvSpPr>
            <p:spPr>
              <a:xfrm>
                <a:off x="2142" y="3852"/>
                <a:ext cx="892" cy="462"/>
              </a:xfrm>
              <a:custGeom>
                <a:avLst/>
                <a:gdLst/>
                <a:ahLst/>
                <a:cxnLst/>
                <a:rect l="l" t="t" r="r" b="b"/>
                <a:pathLst>
                  <a:path w="890" h="462" extrusionOk="0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>
                <a:gsLst>
                  <a:gs pos="0">
                    <a:srgbClr val="D5D29F"/>
                  </a:gs>
                  <a:gs pos="100000">
                    <a:schemeClr val="accent2"/>
                  </a:gs>
                </a:gsLst>
                <a:lin ang="135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2" name="Google Shape;32;p1"/>
              <p:cNvSpPr/>
              <p:nvPr/>
            </p:nvSpPr>
            <p:spPr>
              <a:xfrm>
                <a:off x="2082" y="3828"/>
                <a:ext cx="407" cy="486"/>
              </a:xfrm>
              <a:custGeom>
                <a:avLst/>
                <a:gdLst/>
                <a:ahLst/>
                <a:cxnLst/>
                <a:rect l="l" t="t" r="r" b="b"/>
                <a:pathLst>
                  <a:path w="406" h="486" extrusionOk="0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>
                <a:gsLst>
                  <a:gs pos="0">
                    <a:srgbClr val="DCD9A4"/>
                  </a:gs>
                  <a:gs pos="100000">
                    <a:schemeClr val="accent2"/>
                  </a:gs>
                </a:gsLst>
                <a:lin ang="108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3" name="Google Shape;33;p1"/>
              <p:cNvSpPr/>
              <p:nvPr/>
            </p:nvSpPr>
            <p:spPr>
              <a:xfrm>
                <a:off x="2987" y="4044"/>
                <a:ext cx="108" cy="252"/>
              </a:xfrm>
              <a:custGeom>
                <a:avLst/>
                <a:gdLst/>
                <a:ahLst/>
                <a:cxnLst/>
                <a:rect l="l" t="t" r="r" b="b"/>
                <a:pathLst>
                  <a:path w="107" h="252" extrusionOk="0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/>
                  </a:gs>
                  <a:gs pos="100000">
                    <a:srgbClr val="D2CF9D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4" name="Google Shape;34;p1"/>
              <p:cNvSpPr/>
              <p:nvPr/>
            </p:nvSpPr>
            <p:spPr>
              <a:xfrm>
                <a:off x="2068" y="3685"/>
                <a:ext cx="835" cy="150"/>
              </a:xfrm>
              <a:custGeom>
                <a:avLst/>
                <a:gdLst/>
                <a:ahLst/>
                <a:cxnLst/>
                <a:rect l="l" t="t" r="r" b="b"/>
                <a:pathLst>
                  <a:path w="835" h="150" extrusionOk="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5" name="Google Shape;35;p1"/>
              <p:cNvSpPr/>
              <p:nvPr/>
            </p:nvSpPr>
            <p:spPr>
              <a:xfrm>
                <a:off x="1867" y="3853"/>
                <a:ext cx="171" cy="461"/>
              </a:xfrm>
              <a:custGeom>
                <a:avLst/>
                <a:gdLst/>
                <a:ahLst/>
                <a:cxnLst/>
                <a:rect l="l" t="t" r="r" b="b"/>
                <a:pathLst>
                  <a:path w="171" h="461" extrusionOk="0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6" name="Google Shape;36;p1"/>
              <p:cNvSpPr/>
              <p:nvPr/>
            </p:nvSpPr>
            <p:spPr>
              <a:xfrm>
                <a:off x="2951" y="3751"/>
                <a:ext cx="360" cy="563"/>
              </a:xfrm>
              <a:custGeom>
                <a:avLst/>
                <a:gdLst/>
                <a:ahLst/>
                <a:cxnLst/>
                <a:rect l="l" t="t" r="r" b="b"/>
                <a:pathLst>
                  <a:path w="360" h="563" extrusionOk="0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/>
                  </a:gs>
                  <a:gs pos="100000">
                    <a:srgbClr val="D8D6A2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7" name="Google Shape;37;p1"/>
              <p:cNvSpPr/>
              <p:nvPr/>
            </p:nvSpPr>
            <p:spPr>
              <a:xfrm>
                <a:off x="2318" y="3631"/>
                <a:ext cx="1078" cy="425"/>
              </a:xfrm>
              <a:custGeom>
                <a:avLst/>
                <a:gdLst/>
                <a:ahLst/>
                <a:cxnLst/>
                <a:rect l="l" t="t" r="r" b="b"/>
                <a:pathLst>
                  <a:path w="1078" h="425" extrusionOk="0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/>
                  </a:gs>
                  <a:gs pos="100000">
                    <a:srgbClr val="D8D6A2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8" name="Google Shape;38;p1"/>
              <p:cNvSpPr/>
              <p:nvPr/>
            </p:nvSpPr>
            <p:spPr>
              <a:xfrm>
                <a:off x="3304" y="4080"/>
                <a:ext cx="98" cy="234"/>
              </a:xfrm>
              <a:custGeom>
                <a:avLst/>
                <a:gdLst/>
                <a:ahLst/>
                <a:cxnLst/>
                <a:rect l="l" t="t" r="r" b="b"/>
                <a:pathLst>
                  <a:path w="98" h="234" extrusionOk="0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/>
                  </a:gs>
                  <a:gs pos="100000">
                    <a:srgbClr val="D8D6A2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9" name="Google Shape;39;p1"/>
              <p:cNvSpPr/>
              <p:nvPr/>
            </p:nvSpPr>
            <p:spPr>
              <a:xfrm>
                <a:off x="1776" y="3673"/>
                <a:ext cx="481" cy="641"/>
              </a:xfrm>
              <a:custGeom>
                <a:avLst/>
                <a:gdLst/>
                <a:ahLst/>
                <a:cxnLst/>
                <a:rect l="l" t="t" r="r" b="b"/>
                <a:pathLst>
                  <a:path w="481" h="641" extrusionOk="0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40" name="Google Shape;40;p1"/>
            <p:cNvGrpSpPr/>
            <p:nvPr/>
          </p:nvGrpSpPr>
          <p:grpSpPr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41" name="Google Shape;41;p1"/>
              <p:cNvSpPr/>
              <p:nvPr/>
            </p:nvSpPr>
            <p:spPr>
              <a:xfrm>
                <a:off x="4200" y="3402"/>
                <a:ext cx="1201" cy="731"/>
              </a:xfrm>
              <a:custGeom>
                <a:avLst/>
                <a:gdLst/>
                <a:ahLst/>
                <a:cxnLst/>
                <a:rect l="l" t="t" r="r" b="b"/>
                <a:pathLst>
                  <a:path w="1201" h="731" extrusionOk="0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>
                <a:gsLst>
                  <a:gs pos="0">
                    <a:srgbClr val="E7E4AF"/>
                  </a:gs>
                  <a:gs pos="100000">
                    <a:schemeClr val="accent2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2" name="Google Shape;42;p1"/>
              <p:cNvSpPr/>
              <p:nvPr/>
            </p:nvSpPr>
            <p:spPr>
              <a:xfrm>
                <a:off x="4128" y="3366"/>
                <a:ext cx="544" cy="737"/>
              </a:xfrm>
              <a:custGeom>
                <a:avLst/>
                <a:gdLst/>
                <a:ahLst/>
                <a:cxnLst/>
                <a:rect l="l" t="t" r="r" b="b"/>
                <a:pathLst>
                  <a:path w="544" h="737" extrusionOk="0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>
                <a:gsLst>
                  <a:gs pos="0">
                    <a:srgbClr val="E7E4AF"/>
                  </a:gs>
                  <a:gs pos="100000">
                    <a:schemeClr val="accent2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3" name="Google Shape;43;p1"/>
              <p:cNvSpPr/>
              <p:nvPr/>
            </p:nvSpPr>
            <p:spPr>
              <a:xfrm>
                <a:off x="4792" y="3360"/>
                <a:ext cx="609" cy="252"/>
              </a:xfrm>
              <a:custGeom>
                <a:avLst/>
                <a:gdLst/>
                <a:ahLst/>
                <a:cxnLst/>
                <a:rect l="l" t="t" r="r" b="b"/>
                <a:pathLst>
                  <a:path w="609" h="252" extrusionOk="0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>
                <a:gsLst>
                  <a:gs pos="0">
                    <a:srgbClr val="E8E5B2"/>
                  </a:gs>
                  <a:gs pos="100000">
                    <a:schemeClr val="accent2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4" name="Google Shape;44;p1"/>
              <p:cNvSpPr/>
              <p:nvPr/>
            </p:nvSpPr>
            <p:spPr>
              <a:xfrm>
                <a:off x="5246" y="4007"/>
                <a:ext cx="72" cy="54"/>
              </a:xfrm>
              <a:custGeom>
                <a:avLst/>
                <a:gdLst/>
                <a:ahLst/>
                <a:cxnLst/>
                <a:rect l="l" t="t" r="r" b="b"/>
                <a:pathLst>
                  <a:path w="72" h="54" extrusionOk="0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/>
                  </a:gs>
                  <a:gs pos="100000">
                    <a:srgbClr val="DFDCA7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5" name="Google Shape;45;p1"/>
              <p:cNvSpPr/>
              <p:nvPr/>
            </p:nvSpPr>
            <p:spPr>
              <a:xfrm>
                <a:off x="4505" y="4073"/>
                <a:ext cx="705" cy="108"/>
              </a:xfrm>
              <a:custGeom>
                <a:avLst/>
                <a:gdLst/>
                <a:ahLst/>
                <a:cxnLst/>
                <a:rect l="l" t="t" r="r" b="b"/>
                <a:pathLst>
                  <a:path w="705" h="108" extrusionOk="0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/>
                  </a:gs>
                  <a:gs pos="100000">
                    <a:srgbClr val="DFDCA7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6" name="Google Shape;46;p1"/>
              <p:cNvSpPr/>
              <p:nvPr/>
            </p:nvSpPr>
            <p:spPr>
              <a:xfrm>
                <a:off x="5336" y="3654"/>
                <a:ext cx="143" cy="341"/>
              </a:xfrm>
              <a:custGeom>
                <a:avLst/>
                <a:gdLst/>
                <a:ahLst/>
                <a:cxnLst/>
                <a:rect l="l" t="t" r="r" b="b"/>
                <a:pathLst>
                  <a:path w="143" h="341" extrusionOk="0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/>
                  </a:gs>
                  <a:gs pos="100000">
                    <a:srgbClr val="DFDCA7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7" name="Google Shape;47;p1"/>
              <p:cNvSpPr/>
              <p:nvPr/>
            </p:nvSpPr>
            <p:spPr>
              <a:xfrm>
                <a:off x="5061" y="3624"/>
                <a:ext cx="83" cy="90"/>
              </a:xfrm>
              <a:custGeom>
                <a:avLst/>
                <a:gdLst/>
                <a:ahLst/>
                <a:cxnLst/>
                <a:rect l="l" t="t" r="r" b="b"/>
                <a:pathLst>
                  <a:path w="83" h="90" extrusionOk="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/>
                  </a:gs>
                  <a:gs pos="100000">
                    <a:srgbClr val="DFDCA7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8" name="Google Shape;48;p1"/>
              <p:cNvSpPr/>
              <p:nvPr/>
            </p:nvSpPr>
            <p:spPr>
              <a:xfrm>
                <a:off x="4445" y="3552"/>
                <a:ext cx="717" cy="431"/>
              </a:xfrm>
              <a:custGeom>
                <a:avLst/>
                <a:gdLst/>
                <a:ahLst/>
                <a:cxnLst/>
                <a:rect l="l" t="t" r="r" b="b"/>
                <a:pathLst>
                  <a:path w="717" h="431" extrusionOk="0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9" name="Google Shape;49;p1"/>
              <p:cNvSpPr/>
              <p:nvPr/>
            </p:nvSpPr>
            <p:spPr>
              <a:xfrm>
                <a:off x="4349" y="3510"/>
                <a:ext cx="909" cy="533"/>
              </a:xfrm>
              <a:custGeom>
                <a:avLst/>
                <a:gdLst/>
                <a:ahLst/>
                <a:cxnLst/>
                <a:rect l="l" t="t" r="r" b="b"/>
                <a:pathLst>
                  <a:path w="909" h="533" extrusionOk="0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/>
                  </a:gs>
                  <a:gs pos="100000">
                    <a:srgbClr val="E7E4AF"/>
                  </a:gs>
                </a:gsLst>
                <a:lin ang="108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0" name="Google Shape;50;p1"/>
              <p:cNvSpPr/>
              <p:nvPr/>
            </p:nvSpPr>
            <p:spPr>
              <a:xfrm>
                <a:off x="4564" y="3492"/>
                <a:ext cx="365" cy="66"/>
              </a:xfrm>
              <a:custGeom>
                <a:avLst/>
                <a:gdLst/>
                <a:ahLst/>
                <a:cxnLst/>
                <a:rect l="l" t="t" r="r" b="b"/>
                <a:pathLst>
                  <a:path w="365" h="66" extrusionOk="0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>
                <a:gsLst>
                  <a:gs pos="0">
                    <a:srgbClr val="E7E4AF"/>
                  </a:gs>
                  <a:gs pos="100000">
                    <a:schemeClr val="accent2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1" name="Google Shape;51;p1"/>
              <p:cNvSpPr/>
              <p:nvPr/>
            </p:nvSpPr>
            <p:spPr>
              <a:xfrm>
                <a:off x="4463" y="3558"/>
                <a:ext cx="66" cy="48"/>
              </a:xfrm>
              <a:custGeom>
                <a:avLst/>
                <a:gdLst/>
                <a:ahLst/>
                <a:cxnLst/>
                <a:rect l="l" t="t" r="r" b="b"/>
                <a:pathLst>
                  <a:path w="66" h="48" extrusionOk="0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>
                <a:gsLst>
                  <a:gs pos="0">
                    <a:srgbClr val="E7E4AF"/>
                  </a:gs>
                  <a:gs pos="100000">
                    <a:schemeClr val="accent2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2" name="Google Shape;52;p1"/>
              <p:cNvSpPr/>
              <p:nvPr/>
            </p:nvSpPr>
            <p:spPr>
              <a:xfrm>
                <a:off x="4546" y="3608"/>
                <a:ext cx="518" cy="319"/>
              </a:xfrm>
              <a:prstGeom prst="ellipse">
                <a:avLst/>
              </a:prstGeom>
              <a:gradFill>
                <a:gsLst>
                  <a:gs pos="0">
                    <a:schemeClr val="accent2"/>
                  </a:gs>
                  <a:gs pos="100000">
                    <a:srgbClr val="DFDCA7"/>
                  </a:gs>
                </a:gsLst>
                <a:lin ang="108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3" name="Google Shape;53;p1"/>
              <p:cNvSpPr/>
              <p:nvPr/>
            </p:nvSpPr>
            <p:spPr>
              <a:xfrm>
                <a:off x="4578" y="3630"/>
                <a:ext cx="446" cy="271"/>
              </a:xfrm>
              <a:prstGeom prst="ellipse">
                <a:avLst/>
              </a:prstGeom>
              <a:gradFill>
                <a:gsLst>
                  <a:gs pos="0">
                    <a:srgbClr val="E7E4AF"/>
                  </a:gs>
                  <a:gs pos="100000">
                    <a:schemeClr val="accent2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4" name="Google Shape;54;p1"/>
              <p:cNvSpPr/>
              <p:nvPr/>
            </p:nvSpPr>
            <p:spPr>
              <a:xfrm>
                <a:off x="4610" y="3650"/>
                <a:ext cx="386" cy="233"/>
              </a:xfrm>
              <a:prstGeom prst="ellipse">
                <a:avLst/>
              </a:prstGeom>
              <a:gradFill>
                <a:gsLst>
                  <a:gs pos="0">
                    <a:schemeClr val="accent2"/>
                  </a:gs>
                  <a:gs pos="100000">
                    <a:srgbClr val="DFDCA7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5" name="Google Shape;55;p1"/>
              <p:cNvSpPr/>
              <p:nvPr/>
            </p:nvSpPr>
            <p:spPr>
              <a:xfrm>
                <a:off x="4654" y="3678"/>
                <a:ext cx="298" cy="177"/>
              </a:xfrm>
              <a:prstGeom prst="ellipse">
                <a:avLst/>
              </a:prstGeom>
              <a:gradFill>
                <a:gsLst>
                  <a:gs pos="0">
                    <a:srgbClr val="DFDCA7"/>
                  </a:gs>
                  <a:gs pos="100000">
                    <a:schemeClr val="accent2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6" name="Google Shape;56;p1"/>
              <p:cNvSpPr/>
              <p:nvPr/>
            </p:nvSpPr>
            <p:spPr>
              <a:xfrm>
                <a:off x="4690" y="3698"/>
                <a:ext cx="222" cy="139"/>
              </a:xfrm>
              <a:prstGeom prst="ellipse">
                <a:avLst/>
              </a:prstGeom>
              <a:gradFill>
                <a:gsLst>
                  <a:gs pos="0">
                    <a:schemeClr val="accent2"/>
                  </a:gs>
                  <a:gs pos="100000">
                    <a:srgbClr val="DFDCA7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7" name="Google Shape;57;p1"/>
              <p:cNvSpPr/>
              <p:nvPr/>
            </p:nvSpPr>
            <p:spPr>
              <a:xfrm>
                <a:off x="4738" y="3728"/>
                <a:ext cx="126" cy="81"/>
              </a:xfrm>
              <a:prstGeom prst="ellipse">
                <a:avLst/>
              </a:prstGeom>
              <a:gradFill>
                <a:gsLst>
                  <a:gs pos="0">
                    <a:srgbClr val="E2DFA9"/>
                  </a:gs>
                  <a:gs pos="100000">
                    <a:schemeClr val="accent2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58" name="Google Shape;58;p1"/>
            <p:cNvGrpSpPr/>
            <p:nvPr/>
          </p:nvGrpSpPr>
          <p:grpSpPr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59" name="Google Shape;59;p1"/>
              <p:cNvSpPr/>
              <p:nvPr/>
            </p:nvSpPr>
            <p:spPr>
              <a:xfrm>
                <a:off x="5280" y="3186"/>
                <a:ext cx="383" cy="96"/>
              </a:xfrm>
              <a:custGeom>
                <a:avLst/>
                <a:gdLst/>
                <a:ahLst/>
                <a:cxnLst/>
                <a:rect l="l" t="t" r="r" b="b"/>
                <a:pathLst>
                  <a:path w="382" h="96" extrusionOk="0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lnTo>
                      <a:pt x="209" y="96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/>
                  </a:gs>
                  <a:gs pos="100000">
                    <a:schemeClr val="lt1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0" name="Google Shape;60;p1"/>
              <p:cNvSpPr/>
              <p:nvPr/>
            </p:nvSpPr>
            <p:spPr>
              <a:xfrm>
                <a:off x="5315" y="3024"/>
                <a:ext cx="258" cy="54"/>
              </a:xfrm>
              <a:custGeom>
                <a:avLst/>
                <a:gdLst/>
                <a:ahLst/>
                <a:cxnLst/>
                <a:rect l="l" t="t" r="r" b="b"/>
                <a:pathLst>
                  <a:path w="258" h="54" extrusionOk="0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lnTo>
                      <a:pt x="174" y="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/>
                  </a:gs>
                  <a:gs pos="100000">
                    <a:schemeClr val="lt1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1" name="Google Shape;61;p1"/>
              <p:cNvSpPr/>
              <p:nvPr/>
            </p:nvSpPr>
            <p:spPr>
              <a:xfrm>
                <a:off x="5645" y="3066"/>
                <a:ext cx="60" cy="156"/>
              </a:xfrm>
              <a:custGeom>
                <a:avLst/>
                <a:gdLst/>
                <a:ahLst/>
                <a:cxnLst/>
                <a:rect l="l" t="t" r="r" b="b"/>
                <a:pathLst>
                  <a:path w="60" h="156" extrusionOk="0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lnTo>
                      <a:pt x="54" y="9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/>
                  </a:gs>
                  <a:gs pos="100000">
                    <a:schemeClr val="lt1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2" name="Google Shape;62;p1"/>
              <p:cNvSpPr/>
              <p:nvPr/>
            </p:nvSpPr>
            <p:spPr>
              <a:xfrm>
                <a:off x="5375" y="3246"/>
                <a:ext cx="192" cy="18"/>
              </a:xfrm>
              <a:custGeom>
                <a:avLst/>
                <a:gdLst/>
                <a:ahLst/>
                <a:cxnLst/>
                <a:rect l="l" t="t" r="r" b="b"/>
                <a:pathLst>
                  <a:path w="192" h="18" extrusionOk="0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lnTo>
                      <a:pt x="114" y="12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/>
                  </a:gs>
                  <a:gs pos="100000">
                    <a:schemeClr val="lt1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3" name="Google Shape;63;p1"/>
              <p:cNvSpPr/>
              <p:nvPr/>
            </p:nvSpPr>
            <p:spPr>
              <a:xfrm>
                <a:off x="5304" y="3042"/>
                <a:ext cx="161" cy="186"/>
              </a:xfrm>
              <a:custGeom>
                <a:avLst/>
                <a:gdLst/>
                <a:ahLst/>
                <a:cxnLst/>
                <a:rect l="l" t="t" r="r" b="b"/>
                <a:pathLst>
                  <a:path w="161" h="186" extrusionOk="0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lnTo>
                      <a:pt x="11" y="114"/>
                    </a:lnTo>
                    <a:close/>
                  </a:path>
                </a:pathLst>
              </a:custGeom>
              <a:gradFill>
                <a:gsLst>
                  <a:gs pos="0">
                    <a:schemeClr val="lt1"/>
                  </a:gs>
                  <a:gs pos="100000">
                    <a:schemeClr val="accent2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4" name="Google Shape;64;p1"/>
              <p:cNvSpPr/>
              <p:nvPr/>
            </p:nvSpPr>
            <p:spPr>
              <a:xfrm>
                <a:off x="5489" y="3042"/>
                <a:ext cx="186" cy="210"/>
              </a:xfrm>
              <a:custGeom>
                <a:avLst/>
                <a:gdLst/>
                <a:ahLst/>
                <a:cxnLst/>
                <a:rect l="l" t="t" r="r" b="b"/>
                <a:pathLst>
                  <a:path w="185" h="210" extrusionOk="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adFill>
                <a:gsLst>
                  <a:gs pos="0">
                    <a:schemeClr val="lt1"/>
                  </a:gs>
                  <a:gs pos="100000">
                    <a:schemeClr val="accent2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5" name="Google Shape;65;p1"/>
              <p:cNvSpPr/>
              <p:nvPr/>
            </p:nvSpPr>
            <p:spPr>
              <a:xfrm>
                <a:off x="5345" y="3058"/>
                <a:ext cx="299" cy="186"/>
              </a:xfrm>
              <a:custGeom>
                <a:avLst/>
                <a:gdLst/>
                <a:ahLst/>
                <a:cxnLst/>
                <a:rect l="l" t="t" r="r" b="b"/>
                <a:pathLst>
                  <a:path w="299" h="186" extrusionOk="0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/>
                  </a:gs>
                  <a:gs pos="100000">
                    <a:schemeClr val="lt1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grpSp>
            <p:nvGrpSpPr>
              <p:cNvPr id="66" name="Google Shape;66;p1"/>
              <p:cNvGrpSpPr/>
              <p:nvPr/>
            </p:nvGrpSpPr>
            <p:grpSpPr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67" name="Google Shape;67;p1"/>
                <p:cNvSpPr/>
                <p:nvPr/>
              </p:nvSpPr>
              <p:spPr>
                <a:xfrm>
                  <a:off x="5381" y="3085"/>
                  <a:ext cx="227" cy="132"/>
                </a:xfrm>
                <a:prstGeom prst="ellipse">
                  <a:avLst/>
                </a:prstGeom>
                <a:gradFill>
                  <a:gsLst>
                    <a:gs pos="0">
                      <a:schemeClr val="lt1"/>
                    </a:gs>
                    <a:gs pos="100000">
                      <a:schemeClr val="accent2"/>
                    </a:gs>
                  </a:gsLst>
                  <a:lin ang="5400000" scaled="0"/>
                </a:gra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68" name="Google Shape;68;p1"/>
                <p:cNvSpPr/>
                <p:nvPr/>
              </p:nvSpPr>
              <p:spPr>
                <a:xfrm>
                  <a:off x="5403" y="3099"/>
                  <a:ext cx="182" cy="102"/>
                </a:xfrm>
                <a:prstGeom prst="ellipse">
                  <a:avLst/>
                </a:prstGeom>
                <a:gradFill>
                  <a:gsLst>
                    <a:gs pos="0">
                      <a:schemeClr val="accent2"/>
                    </a:gs>
                    <a:gs pos="100000">
                      <a:schemeClr val="lt1"/>
                    </a:gs>
                  </a:gsLst>
                  <a:lin ang="5400000" scaled="0"/>
                </a:gra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69" name="Google Shape;69;p1"/>
                <p:cNvSpPr/>
                <p:nvPr/>
              </p:nvSpPr>
              <p:spPr>
                <a:xfrm>
                  <a:off x="5431" y="3109"/>
                  <a:ext cx="125" cy="82"/>
                </a:xfrm>
                <a:prstGeom prst="ellipse">
                  <a:avLst/>
                </a:prstGeom>
                <a:gradFill>
                  <a:gsLst>
                    <a:gs pos="0">
                      <a:schemeClr val="lt1"/>
                    </a:gs>
                    <a:gs pos="100000">
                      <a:schemeClr val="accent2"/>
                    </a:gs>
                  </a:gsLst>
                  <a:lin ang="5400000" scaled="0"/>
                </a:gra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70" name="Google Shape;70;p1"/>
                <p:cNvSpPr/>
                <p:nvPr/>
              </p:nvSpPr>
              <p:spPr>
                <a:xfrm>
                  <a:off x="5458" y="3125"/>
                  <a:ext cx="73" cy="47"/>
                </a:xfrm>
                <a:prstGeom prst="ellipse">
                  <a:avLst/>
                </a:prstGeom>
                <a:gradFill>
                  <a:gsLst>
                    <a:gs pos="0">
                      <a:schemeClr val="accent2"/>
                    </a:gs>
                    <a:gs pos="100000">
                      <a:schemeClr val="lt1"/>
                    </a:gs>
                  </a:gsLst>
                  <a:lin ang="5400000" scaled="0"/>
                </a:gra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</p:grpSp>
      </p:grpSp>
      <p:sp>
        <p:nvSpPr>
          <p:cNvPr id="71" name="Google Shape;71;p1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39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2" name="Google Shape;72;p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9116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hlink"/>
              </a:buClr>
              <a:buSzPts val="2560"/>
              <a:buFont typeface="Noto Sans Symbols"/>
              <a:buChar char="⮚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oto Sans Symbols"/>
              <a:buChar char="●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accent2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21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folHlink"/>
              </a:buClr>
              <a:buSzPts val="1000"/>
              <a:buFont typeface="Noto Sans Symbols"/>
              <a:buChar char="●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3" name="Google Shape;73;p1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4" name="Google Shape;74;p1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5" name="Google Shape;75;p1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>
              <a:solidFill>
                <a:srgbClr val="000000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Microsoft_Office_Word1.docx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746" name="Object 2"/>
          <p:cNvGraphicFramePr>
            <a:graphicFrameLocks noChangeAspect="1"/>
          </p:cNvGraphicFramePr>
          <p:nvPr/>
        </p:nvGraphicFramePr>
        <p:xfrm>
          <a:off x="2506663" y="295275"/>
          <a:ext cx="4395787" cy="6843713"/>
        </p:xfrm>
        <a:graphic>
          <a:graphicData uri="http://schemas.openxmlformats.org/presentationml/2006/ole">
            <p:oleObj spid="_x0000_s31746" name="Документ" r:id="rId3" imgW="5940803" imgH="9244412" progId="Word.Document.12">
              <p:embed/>
            </p:oleObj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" name="Google Shape;164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8919" y="1154243"/>
            <a:ext cx="8685238" cy="5501390"/>
          </a:xfrm>
          <a:prstGeom prst="rect">
            <a:avLst/>
          </a:prstGeom>
          <a:noFill/>
          <a:ln>
            <a:noFill/>
          </a:ln>
        </p:spPr>
      </p:pic>
      <p:sp>
        <p:nvSpPr>
          <p:cNvPr id="165" name="Google Shape;165;p6"/>
          <p:cNvSpPr txBox="1">
            <a:spLocks noGrp="1"/>
          </p:cNvSpPr>
          <p:nvPr>
            <p:ph type="ctrTitle"/>
          </p:nvPr>
        </p:nvSpPr>
        <p:spPr>
          <a:xfrm>
            <a:off x="323850" y="188912"/>
            <a:ext cx="8569325" cy="1008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1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Font typeface="Arial"/>
              <a:buNone/>
            </a:pPr>
            <a:r>
              <a:rPr lang="en-US" sz="6000" b="1" i="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КОФЕЙНЫЕ КОТИКИ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7"/>
          <p:cNvSpPr txBox="1">
            <a:spLocks noGrp="1"/>
          </p:cNvSpPr>
          <p:nvPr>
            <p:ph type="title"/>
          </p:nvPr>
        </p:nvSpPr>
        <p:spPr>
          <a:xfrm>
            <a:off x="468312" y="0"/>
            <a:ext cx="8229600" cy="1139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Font typeface="Arial"/>
              <a:buNone/>
            </a:pPr>
            <a:r>
              <a:rPr lang="en-US" sz="5400" b="1" i="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Ароматные игрушки</a:t>
            </a:r>
            <a:endParaRPr/>
          </a:p>
        </p:txBody>
      </p:sp>
      <p:sp>
        <p:nvSpPr>
          <p:cNvPr id="172" name="Google Shape;172;p7"/>
          <p:cNvSpPr txBox="1">
            <a:spLocks noGrp="1"/>
          </p:cNvSpPr>
          <p:nvPr>
            <p:ph type="body" idx="1"/>
          </p:nvPr>
        </p:nvSpPr>
        <p:spPr>
          <a:xfrm>
            <a:off x="0" y="1125537"/>
            <a:ext cx="6156325" cy="31686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1920"/>
              <a:buFont typeface="Noto Sans Symbols"/>
              <a:buChar char="⮚"/>
            </a:pPr>
            <a:r>
              <a:rPr lang="en-US" sz="2400" b="0" i="0" u="none" strike="noStrike" cap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Истинный</a:t>
            </a:r>
            <a:r>
              <a:rPr lang="en-US" sz="2400" b="0" i="0" u="none" strike="noStrike" cap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strike="noStrike" cap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любитель</a:t>
            </a:r>
            <a:r>
              <a:rPr lang="en-US" sz="2400" b="0" i="0" u="none" strike="noStrike" cap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strike="noStrike" cap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кофе</a:t>
            </a:r>
            <a:r>
              <a:rPr lang="en-US" sz="2400" b="0" i="0" u="none" strike="noStrike" cap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2400" b="0" i="0" u="none" strike="noStrike" cap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конечно</a:t>
            </a:r>
            <a:r>
              <a:rPr lang="en-US" sz="2400" b="0" i="0" u="none" strike="noStrike" cap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strike="noStrike" cap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же</a:t>
            </a:r>
            <a:r>
              <a:rPr lang="en-US" sz="2400" b="0" i="0" u="none" strike="noStrike" cap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2400" b="0" i="0" u="none" strike="noStrike" cap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пьет</a:t>
            </a:r>
            <a:r>
              <a:rPr lang="en-US" sz="2400" b="0" i="0" u="none" strike="noStrike" cap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strike="noStrike" cap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только</a:t>
            </a:r>
            <a:r>
              <a:rPr lang="en-US" sz="2400" b="0" i="0" u="none" strike="noStrike" cap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strike="noStrike" cap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натуральный</a:t>
            </a:r>
            <a:r>
              <a:rPr lang="en-US" sz="2400" b="0" i="0" u="none" strike="noStrike" cap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strike="noStrike" cap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свежесмолотый</a:t>
            </a:r>
            <a:r>
              <a:rPr lang="en-US" sz="2400" b="0" i="0" u="none" strike="noStrike" cap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strike="noStrike" cap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кофе</a:t>
            </a:r>
            <a:r>
              <a:rPr lang="en-US" sz="2400" b="0" i="0" u="none" strike="noStrike" cap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. А </a:t>
            </a:r>
            <a:r>
              <a:rPr lang="en-US" sz="2400" b="0" i="0" u="none" strike="noStrike" cap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кофе</a:t>
            </a:r>
            <a:r>
              <a:rPr lang="en-US" sz="2400" b="0" i="0" u="none" strike="noStrike" cap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strike="noStrike" cap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растворимый</a:t>
            </a:r>
            <a:r>
              <a:rPr lang="en-US" sz="2400" b="0" i="0" u="none" strike="noStrike" cap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strike="noStrike" cap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чаще</a:t>
            </a:r>
            <a:r>
              <a:rPr lang="en-US" sz="2400" b="0" i="0" u="none" strike="noStrike" cap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strike="noStrike" cap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всего</a:t>
            </a:r>
            <a:r>
              <a:rPr lang="en-US" sz="2400" b="0" i="0" u="none" strike="noStrike" cap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strike="noStrike" cap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считает</a:t>
            </a:r>
            <a:r>
              <a:rPr lang="en-US" sz="2400" b="0" i="0" u="none" strike="noStrike" cap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strike="noStrike" cap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продуктом</a:t>
            </a:r>
            <a:r>
              <a:rPr lang="en-US" sz="2400" b="0" i="0" u="none" strike="noStrike" cap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strike="noStrike" cap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абсолютно</a:t>
            </a:r>
            <a:r>
              <a:rPr lang="en-US" sz="2400" b="0" i="0" u="none" strike="noStrike" cap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strike="noStrike" cap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бесполезным</a:t>
            </a:r>
            <a:r>
              <a:rPr lang="en-US" sz="2400" b="0" i="0" u="none" strike="noStrike" cap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, а </a:t>
            </a:r>
            <a:r>
              <a:rPr lang="en-US" sz="2400" b="0" i="0" u="none" strike="noStrike" cap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то</a:t>
            </a:r>
            <a:r>
              <a:rPr lang="en-US" sz="2400" b="0" i="0" u="none" strike="noStrike" cap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и </a:t>
            </a:r>
            <a:r>
              <a:rPr lang="en-US" sz="2400" b="0" i="0" u="none" strike="noStrike" cap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вредным</a:t>
            </a:r>
            <a:r>
              <a:rPr lang="en-US" sz="2400" b="0" i="0" u="none" strike="noStrike" cap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en-US" sz="2400" b="0" i="0" u="none" strike="noStrike" cap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Но</a:t>
            </a:r>
            <a:r>
              <a:rPr lang="en-US" sz="2400" b="0" i="0" u="none" strike="noStrike" cap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2400" b="0" i="0" u="none" strike="noStrike" cap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оказывается</a:t>
            </a:r>
            <a:r>
              <a:rPr lang="en-US" sz="2400" b="0" i="0" u="none" strike="noStrike" cap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и </a:t>
            </a:r>
            <a:r>
              <a:rPr lang="en-US" sz="2400" b="0" i="0" u="none" strike="noStrike" cap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для</a:t>
            </a:r>
            <a:r>
              <a:rPr lang="en-US" sz="2400" b="0" i="0" u="none" strike="noStrike" cap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strike="noStrike" cap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растворимого</a:t>
            </a:r>
            <a:r>
              <a:rPr lang="en-US" sz="2400" b="0" i="0" u="none" strike="noStrike" cap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strike="noStrike" cap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кофе</a:t>
            </a:r>
            <a:r>
              <a:rPr lang="en-US" sz="2400" b="0" i="0" u="none" strike="noStrike" cap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strike="noStrike" cap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можно</a:t>
            </a:r>
            <a:r>
              <a:rPr lang="en-US" sz="2400" b="0" i="0" u="none" strike="noStrike" cap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strike="noStrike" cap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найти</a:t>
            </a:r>
            <a:r>
              <a:rPr lang="en-US" sz="2400" b="0" i="0" u="none" strike="noStrike" cap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strike="noStrike" cap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достойное</a:t>
            </a:r>
            <a:r>
              <a:rPr lang="en-US" sz="2400" b="0" i="0" u="none" strike="noStrike" cap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strike="noStrike" cap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применение</a:t>
            </a:r>
            <a:r>
              <a:rPr lang="en-US" sz="2400" b="0" i="0" u="none" strike="noStrike" cap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– </a:t>
            </a:r>
            <a:r>
              <a:rPr lang="en-US" sz="2400" b="0" i="0" u="none" strike="noStrike" cap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как</a:t>
            </a:r>
            <a:r>
              <a:rPr lang="en-US" sz="2400" b="0" i="0" u="none" strike="noStrike" cap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strike="noStrike" cap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например</a:t>
            </a:r>
            <a:r>
              <a:rPr lang="en-US" sz="2400" b="0" i="0" u="none" strike="noStrike" cap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strike="noStrike" cap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использовать</a:t>
            </a:r>
            <a:r>
              <a:rPr lang="en-US" sz="2400" b="0" i="0" u="none" strike="noStrike" cap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strike="noStrike" cap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его</a:t>
            </a:r>
            <a:r>
              <a:rPr lang="en-US" sz="2400" b="0" i="0" u="none" strike="noStrike" cap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strike="noStrike" cap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для</a:t>
            </a:r>
            <a:r>
              <a:rPr lang="en-US" sz="2400" b="0" i="0" u="none" strike="noStrike" cap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strike="noStrike" cap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изготовления</a:t>
            </a:r>
            <a:r>
              <a:rPr lang="en-US" sz="2400" b="0" i="0" u="none" strike="noStrike" cap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strike="noStrike" cap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кофейных</a:t>
            </a:r>
            <a:r>
              <a:rPr lang="en-US" sz="2400" b="0" i="0" u="none" strike="noStrike" cap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strike="noStrike" cap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игрушек</a:t>
            </a:r>
            <a:r>
              <a:rPr lang="en-US" sz="2400" b="0" i="0" u="none" strike="noStrike" cap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dirty="0">
              <a:solidFill>
                <a:srgbClr val="140D06"/>
              </a:solidFill>
            </a:endParaRPr>
          </a:p>
        </p:txBody>
      </p:sp>
      <p:pic>
        <p:nvPicPr>
          <p:cNvPr id="173" name="Google Shape;173;p7"/>
          <p:cNvPicPr preferRelativeResize="0"/>
          <p:nvPr/>
        </p:nvPicPr>
        <p:blipFill rotWithShape="1">
          <a:blip r:embed="rId3">
            <a:alphaModFix/>
          </a:blip>
          <a:srcRect l="19296" t="10124" r="5104" b="2734"/>
          <a:stretch/>
        </p:blipFill>
        <p:spPr>
          <a:xfrm rot="780000">
            <a:off x="6372225" y="1341437"/>
            <a:ext cx="2476500" cy="22844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p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284662" y="4005262"/>
            <a:ext cx="4602162" cy="2589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75" name="Google Shape;175;p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84212" y="4437062"/>
            <a:ext cx="2808287" cy="2105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8"/>
          <p:cNvSpPr txBox="1">
            <a:spLocks noGrp="1"/>
          </p:cNvSpPr>
          <p:nvPr>
            <p:ph type="title"/>
          </p:nvPr>
        </p:nvSpPr>
        <p:spPr>
          <a:xfrm>
            <a:off x="468312" y="0"/>
            <a:ext cx="8229600" cy="1139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Font typeface="Arial"/>
              <a:buNone/>
            </a:pPr>
            <a:r>
              <a:rPr lang="en-US" sz="5400" b="1" i="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Ароматные игрушки</a:t>
            </a:r>
            <a:endParaRPr/>
          </a:p>
        </p:txBody>
      </p:sp>
      <p:sp>
        <p:nvSpPr>
          <p:cNvPr id="181" name="Google Shape;181;p8"/>
          <p:cNvSpPr txBox="1">
            <a:spLocks noGrp="1"/>
          </p:cNvSpPr>
          <p:nvPr>
            <p:ph type="body" idx="1"/>
          </p:nvPr>
        </p:nvSpPr>
        <p:spPr>
          <a:xfrm>
            <a:off x="250825" y="1125537"/>
            <a:ext cx="4043362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1920"/>
              <a:buFont typeface="Noto Sans Symbols"/>
              <a:buChar char="⮚"/>
            </a:pPr>
            <a:r>
              <a:rPr lang="en-US" sz="2400" b="0" i="0" u="none" strike="noStrike" cap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Кофейная</a:t>
            </a:r>
            <a:r>
              <a:rPr lang="en-US" sz="2400" b="0" i="0" u="none" strike="noStrike" cap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strike="noStrike" cap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игрушка</a:t>
            </a:r>
            <a:r>
              <a:rPr lang="en-US" sz="2400" b="0" i="0" u="none" strike="noStrike" cap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strike="noStrike" cap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представляет</a:t>
            </a:r>
            <a:r>
              <a:rPr lang="en-US" sz="2400" b="0" i="0" u="none" strike="noStrike" cap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strike="noStrike" cap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из</a:t>
            </a:r>
            <a:r>
              <a:rPr lang="en-US" sz="2400" b="0" i="0" u="none" strike="noStrike" cap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strike="noStrike" cap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себя</a:t>
            </a:r>
            <a:r>
              <a:rPr lang="en-US" sz="2400" b="0" i="0" u="none" strike="noStrike" cap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strike="noStrike" cap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примитивную</a:t>
            </a:r>
            <a:r>
              <a:rPr lang="en-US" sz="2400" b="0" i="0" u="none" strike="noStrike" cap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strike="noStrike" cap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тряпочную</a:t>
            </a:r>
            <a:r>
              <a:rPr lang="en-US" sz="2400" b="0" i="0" u="none" strike="noStrike" cap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strike="noStrike" cap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куклу</a:t>
            </a:r>
            <a:r>
              <a:rPr lang="en-US" sz="2400" b="0" i="0" u="none" strike="noStrike" cap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2400" b="0" i="0" u="none" strike="noStrike" cap="none" dirty="0" err="1" smtClean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покрашенную</a:t>
            </a:r>
            <a:r>
              <a:rPr lang="ru-RU" sz="2400" b="0" i="0" u="none" strike="noStrike" cap="none" dirty="0" smtClean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в</a:t>
            </a:r>
            <a:r>
              <a:rPr lang="en-US" sz="2400" b="0" i="0" u="none" strike="noStrike" cap="none" dirty="0" smtClean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strike="noStrike" cap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кофе</a:t>
            </a:r>
            <a:r>
              <a:rPr lang="en-US" sz="2400" b="0" i="0" u="none" strike="noStrike" cap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2400" b="0" i="0" u="none" strike="noStrike" cap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благодаря</a:t>
            </a:r>
            <a:r>
              <a:rPr lang="en-US" sz="2400" b="0" i="0" u="none" strike="noStrike" cap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strike="noStrike" cap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чему</a:t>
            </a:r>
            <a:r>
              <a:rPr lang="en-US" sz="2400" b="0" i="0" u="none" strike="noStrike" cap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strike="noStrike" cap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отличается</a:t>
            </a:r>
            <a:r>
              <a:rPr lang="en-US" sz="2400" b="0" i="0" u="none" strike="noStrike" cap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strike="noStrike" cap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приятным</a:t>
            </a:r>
            <a:r>
              <a:rPr lang="en-US" sz="2400" b="0" i="0" u="none" strike="noStrike" cap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strike="noStrike" cap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кофейным</a:t>
            </a:r>
            <a:r>
              <a:rPr lang="en-US" sz="2400" b="0" i="0" u="none" strike="noStrike" cap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strike="noStrike" cap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цветом</a:t>
            </a:r>
            <a:r>
              <a:rPr lang="en-US" sz="2400" b="0" i="0" u="none" strike="noStrike" cap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и </a:t>
            </a:r>
            <a:r>
              <a:rPr lang="en-US" sz="2400" b="0" i="0" u="none" strike="noStrike" cap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не</a:t>
            </a:r>
            <a:r>
              <a:rPr lang="en-US" sz="2400" b="0" i="0" u="none" strike="noStrike" cap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strike="noStrike" cap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менее</a:t>
            </a:r>
            <a:r>
              <a:rPr lang="en-US" sz="2400" b="0" i="0" u="none" strike="noStrike" cap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strike="noStrike" cap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приятным</a:t>
            </a:r>
            <a:r>
              <a:rPr lang="en-US" sz="2400" b="0" i="0" u="none" strike="noStrike" cap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strike="noStrike" cap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ароматом</a:t>
            </a:r>
            <a:r>
              <a:rPr lang="en-US" sz="2400" b="0" i="0" u="none" strike="noStrike" cap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(</a:t>
            </a:r>
            <a:r>
              <a:rPr lang="en-US" sz="2400" b="0" i="0" u="none" strike="noStrike" cap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спасибо</a:t>
            </a:r>
            <a:r>
              <a:rPr lang="en-US" sz="2400" b="0" i="0" u="none" strike="noStrike" cap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strike="noStrike" cap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растворимому</a:t>
            </a:r>
            <a:r>
              <a:rPr lang="en-US" sz="2400" b="0" i="0" u="none" strike="noStrike" cap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strike="noStrike" cap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кофе</a:t>
            </a:r>
            <a:r>
              <a:rPr lang="en-US" sz="2400" b="0" i="0" u="none" strike="noStrike" cap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).</a:t>
            </a:r>
            <a:endParaRPr dirty="0">
              <a:solidFill>
                <a:srgbClr val="140D06"/>
              </a:solidFill>
            </a:endParaRPr>
          </a:p>
          <a:p>
            <a:pPr marL="342900" marR="0" lvl="0" indent="-22098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hlink"/>
              </a:buClr>
              <a:buSzPts val="1920"/>
              <a:buFont typeface="Noto Sans Symbols"/>
              <a:buNone/>
            </a:pPr>
            <a:endParaRPr sz="2400" b="0" i="0" u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2" name="Google Shape;182;p8"/>
          <p:cNvPicPr preferRelativeResize="0"/>
          <p:nvPr/>
        </p:nvPicPr>
        <p:blipFill rotWithShape="1">
          <a:blip r:embed="rId3">
            <a:alphaModFix/>
          </a:blip>
          <a:srcRect l="6377" t="17338" r="7851" b="10806"/>
          <a:stretch/>
        </p:blipFill>
        <p:spPr>
          <a:xfrm>
            <a:off x="4284662" y="3933825"/>
            <a:ext cx="4679950" cy="2616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3" name="Google Shape;183;p8"/>
          <p:cNvPicPr preferRelativeResize="0"/>
          <p:nvPr/>
        </p:nvPicPr>
        <p:blipFill rotWithShape="1">
          <a:blip r:embed="rId4">
            <a:alphaModFix/>
          </a:blip>
          <a:srcRect l="6377" t="18591" r="3461" b="9853"/>
          <a:stretch/>
        </p:blipFill>
        <p:spPr>
          <a:xfrm>
            <a:off x="971550" y="5013325"/>
            <a:ext cx="2374900" cy="1568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4" name="Google Shape;184;p8"/>
          <p:cNvPicPr preferRelativeResize="0"/>
          <p:nvPr/>
        </p:nvPicPr>
        <p:blipFill rotWithShape="1">
          <a:blip r:embed="rId5">
            <a:alphaModFix/>
          </a:blip>
          <a:srcRect l="874" t="13784" r="4623" b="18505"/>
          <a:stretch/>
        </p:blipFill>
        <p:spPr>
          <a:xfrm>
            <a:off x="5219700" y="1268412"/>
            <a:ext cx="2808287" cy="24145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10"/>
          <p:cNvSpPr txBox="1">
            <a:spLocks noGrp="1"/>
          </p:cNvSpPr>
          <p:nvPr>
            <p:ph type="title"/>
          </p:nvPr>
        </p:nvSpPr>
        <p:spPr>
          <a:xfrm>
            <a:off x="468312" y="0"/>
            <a:ext cx="8229600" cy="1341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Font typeface="Arial"/>
              <a:buNone/>
            </a:pPr>
            <a:r>
              <a:rPr lang="en-US" sz="4800" b="1" i="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Необходимые материалы</a:t>
            </a:r>
            <a:endParaRPr/>
          </a:p>
        </p:txBody>
      </p:sp>
      <p:sp>
        <p:nvSpPr>
          <p:cNvPr id="199" name="Google Shape;199;p10"/>
          <p:cNvSpPr txBox="1">
            <a:spLocks noGrp="1"/>
          </p:cNvSpPr>
          <p:nvPr>
            <p:ph type="body" idx="1"/>
          </p:nvPr>
        </p:nvSpPr>
        <p:spPr>
          <a:xfrm>
            <a:off x="179387" y="1052512"/>
            <a:ext cx="6553200" cy="3024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2240"/>
              <a:buFont typeface="Noto Sans Symbols"/>
              <a:buChar char="⮚"/>
            </a:pP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Для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создания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кофейного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котика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нам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понадобится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: </a:t>
            </a:r>
            <a:endParaRPr dirty="0">
              <a:solidFill>
                <a:srgbClr val="140D06"/>
              </a:solidFill>
            </a:endParaRPr>
          </a:p>
          <a:p>
            <a:pPr marL="342900" marR="0" lvl="0" indent="-342900" algn="l" rtl="0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hlink"/>
              </a:buClr>
              <a:buSzPts val="2240"/>
              <a:buFont typeface="Noto Sans Symbols"/>
              <a:buChar char="⮚"/>
            </a:pP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Выкройка</a:t>
            </a:r>
            <a:endParaRPr dirty="0">
              <a:solidFill>
                <a:srgbClr val="140D06"/>
              </a:solidFill>
            </a:endParaRPr>
          </a:p>
          <a:p>
            <a:pPr marL="342900" marR="0" lvl="0" indent="-342900" algn="l" rtl="0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hlink"/>
              </a:buClr>
              <a:buSzPts val="2240"/>
              <a:buFont typeface="Noto Sans Symbols"/>
              <a:buChar char="⮚"/>
            </a:pP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Бязь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или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другая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х/б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ткань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белого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цвета</a:t>
            </a:r>
            <a:endParaRPr dirty="0">
              <a:solidFill>
                <a:srgbClr val="140D06"/>
              </a:solidFill>
            </a:endParaRPr>
          </a:p>
          <a:p>
            <a:pPr marL="342900" marR="0" lvl="0" indent="-342900" algn="l" rtl="0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hlink"/>
              </a:buClr>
              <a:buSzPts val="2240"/>
              <a:buFont typeface="Noto Sans Symbols"/>
              <a:buChar char="⮚"/>
            </a:pP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Наполнитель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(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например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холофайбер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) </a:t>
            </a:r>
            <a:endParaRPr dirty="0">
              <a:solidFill>
                <a:srgbClr val="140D06"/>
              </a:solidFill>
            </a:endParaRPr>
          </a:p>
        </p:txBody>
      </p:sp>
      <p:pic>
        <p:nvPicPr>
          <p:cNvPr id="200" name="Google Shape;200;p10"/>
          <p:cNvPicPr preferRelativeResize="0"/>
          <p:nvPr/>
        </p:nvPicPr>
        <p:blipFill rotWithShape="1">
          <a:blip r:embed="rId3">
            <a:alphaModFix/>
          </a:blip>
          <a:srcRect l="15264" t="22048" r="20158" b="19129"/>
          <a:stretch/>
        </p:blipFill>
        <p:spPr>
          <a:xfrm>
            <a:off x="6516687" y="1125537"/>
            <a:ext cx="2303462" cy="2879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1" name="Google Shape;201;p10"/>
          <p:cNvPicPr preferRelativeResize="0"/>
          <p:nvPr/>
        </p:nvPicPr>
        <p:blipFill rotWithShape="1">
          <a:blip r:embed="rId4">
            <a:alphaModFix/>
          </a:blip>
          <a:srcRect l="5459" t="11866" r="3491"/>
          <a:stretch/>
        </p:blipFill>
        <p:spPr>
          <a:xfrm>
            <a:off x="4787900" y="4292600"/>
            <a:ext cx="3240087" cy="209073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2" name="Google Shape;202;p1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187450" y="4365625"/>
            <a:ext cx="2803525" cy="2105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11"/>
          <p:cNvSpPr txBox="1">
            <a:spLocks noGrp="1"/>
          </p:cNvSpPr>
          <p:nvPr>
            <p:ph type="title" idx="4294967295"/>
          </p:nvPr>
        </p:nvSpPr>
        <p:spPr>
          <a:xfrm>
            <a:off x="468312" y="0"/>
            <a:ext cx="8229600" cy="1139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Font typeface="Arial"/>
              <a:buNone/>
            </a:pPr>
            <a:r>
              <a:rPr lang="en-US" sz="4800" b="1" i="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Необходимые материалы</a:t>
            </a:r>
            <a:endParaRPr/>
          </a:p>
        </p:txBody>
      </p:sp>
      <p:sp>
        <p:nvSpPr>
          <p:cNvPr id="208" name="Google Shape;208;p11"/>
          <p:cNvSpPr txBox="1">
            <a:spLocks noGrp="1"/>
          </p:cNvSpPr>
          <p:nvPr>
            <p:ph type="body" idx="4294967295"/>
          </p:nvPr>
        </p:nvSpPr>
        <p:spPr>
          <a:xfrm>
            <a:off x="457200" y="1600200"/>
            <a:ext cx="4038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2240"/>
              <a:buFont typeface="Noto Sans Symbols"/>
              <a:buNone/>
            </a:pPr>
            <a:endParaRPr sz="2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20066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hlink"/>
              </a:buClr>
              <a:buSzPts val="2240"/>
              <a:buFont typeface="Noto Sans Symbols"/>
              <a:buNone/>
            </a:pPr>
            <a:endParaRPr sz="2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9" name="Google Shape;209;p11"/>
          <p:cNvSpPr txBox="1">
            <a:spLocks noGrp="1"/>
          </p:cNvSpPr>
          <p:nvPr>
            <p:ph type="body" idx="4294967295"/>
          </p:nvPr>
        </p:nvSpPr>
        <p:spPr>
          <a:xfrm>
            <a:off x="179387" y="1268412"/>
            <a:ext cx="4897437" cy="50403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2240"/>
              <a:buNone/>
            </a:pPr>
            <a:r>
              <a:rPr lang="en-US" sz="2800" b="0" i="0" u="none" dirty="0" smtClean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dirty="0">
              <a:solidFill>
                <a:srgbClr val="140D06"/>
              </a:solidFill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hlink"/>
              </a:buClr>
              <a:buSzPts val="2240"/>
              <a:buFont typeface="Noto Sans Symbols"/>
              <a:buChar char="⮚"/>
            </a:pP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Кофе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растворимый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(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самый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простой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т.к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красит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он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лучше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дорогих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сортов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),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корица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молотая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клей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smtClean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ПВА</a:t>
            </a:r>
            <a:r>
              <a:rPr lang="ru-RU" sz="2800" b="0" i="0" u="none" dirty="0" smtClean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r>
              <a:rPr lang="en-US" sz="2800" b="0" i="0" u="none" dirty="0" smtClean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dirty="0">
              <a:solidFill>
                <a:srgbClr val="140D06"/>
              </a:solidFill>
            </a:endParaRPr>
          </a:p>
          <a:p>
            <a:pPr marL="342900" marR="0" lvl="0" indent="-20066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hlink"/>
              </a:buClr>
              <a:buSzPts val="2240"/>
              <a:buFont typeface="Noto Sans Symbols"/>
              <a:buNone/>
            </a:pPr>
            <a:endParaRPr sz="2800" b="0" i="0" u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3" name="Google Shape;213;p11"/>
          <p:cNvPicPr preferRelativeResize="0"/>
          <p:nvPr/>
        </p:nvPicPr>
        <p:blipFill rotWithShape="1">
          <a:blip r:embed="rId3">
            <a:alphaModFix/>
          </a:blip>
          <a:srcRect l="26054" t="5888" r="26054" b="5887"/>
          <a:stretch/>
        </p:blipFill>
        <p:spPr>
          <a:xfrm>
            <a:off x="5435600" y="3933825"/>
            <a:ext cx="1406525" cy="2592387"/>
          </a:xfrm>
          <a:prstGeom prst="rect">
            <a:avLst/>
          </a:prstGeom>
          <a:noFill/>
          <a:ln>
            <a:noFill/>
          </a:ln>
        </p:spPr>
      </p:pic>
      <p:pic>
        <p:nvPicPr>
          <p:cNvPr id="214" name="Google Shape;214;p1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203575" y="4149725"/>
            <a:ext cx="1776412" cy="2379662"/>
          </a:xfrm>
          <a:prstGeom prst="rect">
            <a:avLst/>
          </a:prstGeom>
          <a:noFill/>
          <a:ln>
            <a:noFill/>
          </a:ln>
        </p:spPr>
      </p:pic>
      <p:pic>
        <p:nvPicPr>
          <p:cNvPr id="215" name="Google Shape;215;p1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331912" y="4797425"/>
            <a:ext cx="1314450" cy="1643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216" name="Google Shape;216;p11"/>
          <p:cNvPicPr preferRelativeResize="0"/>
          <p:nvPr/>
        </p:nvPicPr>
        <p:blipFill rotWithShape="1">
          <a:blip r:embed="rId6">
            <a:alphaModFix/>
          </a:blip>
          <a:srcRect l="32360" r="33609"/>
          <a:stretch/>
        </p:blipFill>
        <p:spPr>
          <a:xfrm>
            <a:off x="7402512" y="3429000"/>
            <a:ext cx="1065212" cy="3127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12"/>
          <p:cNvSpPr txBox="1">
            <a:spLocks noGrp="1"/>
          </p:cNvSpPr>
          <p:nvPr>
            <p:ph type="title"/>
          </p:nvPr>
        </p:nvSpPr>
        <p:spPr>
          <a:xfrm>
            <a:off x="468312" y="188912"/>
            <a:ext cx="8229600" cy="1139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Font typeface="Arial"/>
              <a:buNone/>
            </a:pPr>
            <a:r>
              <a:rPr lang="en-US" sz="4800" b="1" i="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Необходимые материалы</a:t>
            </a:r>
            <a:endParaRPr/>
          </a:p>
        </p:txBody>
      </p:sp>
      <p:sp>
        <p:nvSpPr>
          <p:cNvPr id="222" name="Google Shape;222;p12"/>
          <p:cNvSpPr txBox="1">
            <a:spLocks noGrp="1"/>
          </p:cNvSpPr>
          <p:nvPr>
            <p:ph type="body" idx="1"/>
          </p:nvPr>
        </p:nvSpPr>
        <p:spPr>
          <a:xfrm>
            <a:off x="468312" y="1412875"/>
            <a:ext cx="8229600" cy="1368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514350" indent="-514350">
              <a:spcBef>
                <a:spcPts val="0"/>
              </a:spcBef>
              <a:buSzPts val="2560"/>
              <a:buNone/>
            </a:pPr>
            <a:r>
              <a:rPr lang="ru-RU" sz="3200" b="0" i="0" u="none" dirty="0" smtClean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200" b="0" i="0" u="none" dirty="0" err="1" smtClean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Кусочек</a:t>
            </a:r>
            <a:r>
              <a:rPr lang="en-US" sz="3200" b="0" i="0" u="none" dirty="0" smtClean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200" b="0" i="0" u="none" dirty="0" err="1" smtClean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губки</a:t>
            </a:r>
            <a:endParaRPr dirty="0" smtClean="0">
              <a:solidFill>
                <a:srgbClr val="140D06"/>
              </a:solidFill>
            </a:endParaRPr>
          </a:p>
          <a:p>
            <a:pPr marL="514350" indent="-514350">
              <a:spcBef>
                <a:spcPts val="640"/>
              </a:spcBef>
              <a:buSzPts val="2560"/>
              <a:buNone/>
            </a:pPr>
            <a:r>
              <a:rPr lang="ru-RU" sz="3200" b="0" i="0" u="none" dirty="0" smtClean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200" b="0" i="0" u="none" dirty="0" err="1" smtClean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Акриловые</a:t>
            </a:r>
            <a:r>
              <a:rPr lang="en-US" sz="3200" b="0" i="0" u="none" dirty="0" smtClean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2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краски</a:t>
            </a:r>
            <a:r>
              <a:rPr lang="en-US" sz="32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32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кисточки</a:t>
            </a:r>
            <a:r>
              <a:rPr lang="en-US" sz="32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dirty="0">
              <a:solidFill>
                <a:srgbClr val="140D06"/>
              </a:solidFill>
            </a:endParaRPr>
          </a:p>
        </p:txBody>
      </p:sp>
      <p:pic>
        <p:nvPicPr>
          <p:cNvPr id="223" name="Google Shape;223;p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68537" y="2924175"/>
            <a:ext cx="4743450" cy="3324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15"/>
          <p:cNvSpPr txBox="1">
            <a:spLocks noGrp="1"/>
          </p:cNvSpPr>
          <p:nvPr>
            <p:ph type="title"/>
          </p:nvPr>
        </p:nvSpPr>
        <p:spPr>
          <a:xfrm>
            <a:off x="457200" y="0"/>
            <a:ext cx="8229600" cy="1196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Font typeface="Arial"/>
              <a:buNone/>
            </a:pPr>
            <a:r>
              <a:rPr lang="en-US" sz="5400" b="1" i="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Тонировка</a:t>
            </a:r>
            <a:r>
              <a:rPr lang="en-US" sz="4400" b="0" i="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248" name="Google Shape;248;p15"/>
          <p:cNvSpPr txBox="1">
            <a:spLocks noGrp="1"/>
          </p:cNvSpPr>
          <p:nvPr>
            <p:ph type="body" idx="1"/>
          </p:nvPr>
        </p:nvSpPr>
        <p:spPr>
          <a:xfrm>
            <a:off x="468312" y="1125537"/>
            <a:ext cx="8229600" cy="55165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2240"/>
              <a:buFont typeface="Noto Sans Symbols"/>
              <a:buChar char="⮚"/>
            </a:pP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Для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тонировки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используют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: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кофе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(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около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2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чайный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ложек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),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корицу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молотую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(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чайная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ложка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),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клей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ПВА (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столовая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ложка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) и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около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100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мл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кипятка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 dirty="0">
              <a:solidFill>
                <a:srgbClr val="140D06"/>
              </a:solidFill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hlink"/>
              </a:buClr>
              <a:buSzPts val="2240"/>
              <a:buFont typeface="Noto Sans Symbols"/>
              <a:buChar char="⮚"/>
            </a:pP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Все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ингредиенты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заливаем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кипятком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тщательно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размешиваем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и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даем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настоятся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(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остынуть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)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минут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5-7 . </a:t>
            </a:r>
            <a:endParaRPr dirty="0">
              <a:solidFill>
                <a:srgbClr val="140D06"/>
              </a:solidFill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hlink"/>
              </a:buClr>
              <a:buSzPts val="2240"/>
              <a:buFont typeface="Noto Sans Symbols"/>
              <a:buChar char="⮚"/>
            </a:pP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Тонировать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можно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так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же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и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холодным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раствором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(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перемешав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предварительно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).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Тонируем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губкой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отжимая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ее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Стараемся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не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наносить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несколько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слоев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друг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на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друга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(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во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избежание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пятен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и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подтеков</a:t>
            </a:r>
            <a:r>
              <a:rPr lang="en-US" sz="2800" b="0" i="0" u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). </a:t>
            </a: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16"/>
          <p:cNvSpPr txBox="1">
            <a:spLocks noGrp="1"/>
          </p:cNvSpPr>
          <p:nvPr>
            <p:ph type="title"/>
          </p:nvPr>
        </p:nvSpPr>
        <p:spPr>
          <a:xfrm>
            <a:off x="457200" y="0"/>
            <a:ext cx="8229600" cy="11255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Font typeface="Arial"/>
              <a:buNone/>
            </a:pPr>
            <a:r>
              <a:rPr lang="en-US" sz="5400" b="1" i="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Сушка </a:t>
            </a:r>
            <a:endParaRPr/>
          </a:p>
        </p:txBody>
      </p:sp>
      <p:sp>
        <p:nvSpPr>
          <p:cNvPr id="254" name="Google Shape;254;p16"/>
          <p:cNvSpPr txBox="1">
            <a:spLocks noGrp="1"/>
          </p:cNvSpPr>
          <p:nvPr>
            <p:ph type="body" idx="1"/>
          </p:nvPr>
        </p:nvSpPr>
        <p:spPr>
          <a:xfrm>
            <a:off x="179387" y="1125537"/>
            <a:ext cx="4716462" cy="54721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2240"/>
              <a:buFont typeface="Noto Sans Symbols"/>
              <a:buChar char="⮚"/>
            </a:pP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Сушить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можно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в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духовке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подвешивая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к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решетке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духовки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примерно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10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минут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при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температуре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около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100°С. </a:t>
            </a:r>
            <a:endParaRPr dirty="0">
              <a:solidFill>
                <a:srgbClr val="140D06"/>
              </a:solidFill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hlink"/>
              </a:buClr>
              <a:buSzPts val="2240"/>
              <a:buFont typeface="Noto Sans Symbols"/>
              <a:buChar char="⮚"/>
            </a:pP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Но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так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же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можно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сушить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и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феном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(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как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в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этом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случае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) </a:t>
            </a:r>
            <a:endParaRPr dirty="0">
              <a:solidFill>
                <a:srgbClr val="140D06"/>
              </a:solidFill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hlink"/>
              </a:buClr>
              <a:buSzPts val="2240"/>
              <a:buFont typeface="Noto Sans Symbols"/>
              <a:buChar char="⮚"/>
            </a:pP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Или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просто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оставив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висеть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на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солнышке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dirty="0">
              <a:solidFill>
                <a:srgbClr val="140D06"/>
              </a:solidFill>
            </a:endParaRPr>
          </a:p>
        </p:txBody>
      </p:sp>
      <p:pic>
        <p:nvPicPr>
          <p:cNvPr id="255" name="Google Shape;255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932362" y="2060575"/>
            <a:ext cx="3941762" cy="34877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17"/>
          <p:cNvSpPr txBox="1">
            <a:spLocks noGrp="1"/>
          </p:cNvSpPr>
          <p:nvPr>
            <p:ph type="title"/>
          </p:nvPr>
        </p:nvSpPr>
        <p:spPr>
          <a:xfrm>
            <a:off x="457200" y="0"/>
            <a:ext cx="8229600" cy="1268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Font typeface="Arial"/>
              <a:buNone/>
            </a:pPr>
            <a:r>
              <a:rPr lang="en-US" sz="5400" b="1" i="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Роспись</a:t>
            </a:r>
            <a:r>
              <a:rPr lang="en-US" sz="4400" b="0" i="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261" name="Google Shape;261;p17"/>
          <p:cNvSpPr txBox="1">
            <a:spLocks noGrp="1"/>
          </p:cNvSpPr>
          <p:nvPr>
            <p:ph type="body" idx="1"/>
          </p:nvPr>
        </p:nvSpPr>
        <p:spPr>
          <a:xfrm>
            <a:off x="457200" y="1268412"/>
            <a:ext cx="8229600" cy="129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2240"/>
              <a:buFont typeface="Noto Sans Symbols"/>
              <a:buChar char="⮚"/>
            </a:pP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Рисуем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контур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мордочки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тонким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карандашом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затем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раскрашиваем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акриловыми</a:t>
            </a:r>
            <a:r>
              <a:rPr lang="en-US" sz="28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красками</a:t>
            </a:r>
            <a:r>
              <a:rPr lang="en-US" sz="2800" b="0" i="0" u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dirty="0"/>
          </a:p>
        </p:txBody>
      </p:sp>
      <p:pic>
        <p:nvPicPr>
          <p:cNvPr id="262" name="Google Shape;262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5287" y="2781300"/>
            <a:ext cx="2466975" cy="3168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3" name="Google Shape;263;p1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276600" y="2781300"/>
            <a:ext cx="2616200" cy="3095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4" name="Google Shape;264;p1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300787" y="2781300"/>
            <a:ext cx="2408237" cy="3095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9" name="Google Shape;269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27087" y="3219450"/>
            <a:ext cx="3960812" cy="3489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0" name="Google Shape;270;p1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27087" y="188912"/>
            <a:ext cx="3960812" cy="2921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1" name="Google Shape;271;p1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932362" y="4076700"/>
            <a:ext cx="3527425" cy="2611437"/>
          </a:xfrm>
          <a:prstGeom prst="rect">
            <a:avLst/>
          </a:prstGeom>
          <a:noFill/>
          <a:ln>
            <a:noFill/>
          </a:ln>
        </p:spPr>
      </p:pic>
      <p:pic>
        <p:nvPicPr>
          <p:cNvPr id="272" name="Google Shape;272;p18"/>
          <p:cNvPicPr preferRelativeResize="0"/>
          <p:nvPr/>
        </p:nvPicPr>
        <p:blipFill rotWithShape="1">
          <a:blip r:embed="rId6">
            <a:alphaModFix/>
          </a:blip>
          <a:srcRect t="1987" b="7865"/>
          <a:stretch/>
        </p:blipFill>
        <p:spPr>
          <a:xfrm>
            <a:off x="4932362" y="188912"/>
            <a:ext cx="3173412" cy="3816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19"/>
          <p:cNvSpPr txBox="1">
            <a:spLocks noGrp="1"/>
          </p:cNvSpPr>
          <p:nvPr>
            <p:ph type="title" idx="4294967295"/>
          </p:nvPr>
        </p:nvSpPr>
        <p:spPr>
          <a:xfrm>
            <a:off x="457200" y="0"/>
            <a:ext cx="8229600" cy="1196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Font typeface="Arial"/>
              <a:buNone/>
            </a:pPr>
            <a:r>
              <a:rPr lang="en-US" sz="5400" b="1" i="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Оформление</a:t>
            </a:r>
            <a:r>
              <a:rPr lang="en-US" sz="4400" b="0" i="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278" name="Google Shape;278;p19"/>
          <p:cNvSpPr txBox="1">
            <a:spLocks noGrp="1"/>
          </p:cNvSpPr>
          <p:nvPr>
            <p:ph type="body" idx="4294967295"/>
          </p:nvPr>
        </p:nvSpPr>
        <p:spPr>
          <a:xfrm>
            <a:off x="0" y="1196975"/>
            <a:ext cx="9144000" cy="2808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1920"/>
              <a:buFont typeface="Noto Sans Symbols"/>
              <a:buChar char="⮚"/>
            </a:pPr>
            <a:r>
              <a:rPr lang="en-US" sz="24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Невероятно</a:t>
            </a:r>
            <a:r>
              <a:rPr lang="en-US" sz="24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популярные</a:t>
            </a:r>
            <a:r>
              <a:rPr lang="en-US" sz="24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сегодня</a:t>
            </a:r>
            <a:r>
              <a:rPr lang="en-US" sz="24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у </a:t>
            </a:r>
            <a:r>
              <a:rPr lang="en-US" sz="24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рукодельниц</a:t>
            </a:r>
            <a:r>
              <a:rPr lang="en-US" sz="24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кофейно-ванильные</a:t>
            </a:r>
            <a:r>
              <a:rPr lang="en-US" sz="24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игрушки</a:t>
            </a:r>
            <a:r>
              <a:rPr lang="en-US" sz="24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являются</a:t>
            </a:r>
            <a:r>
              <a:rPr lang="en-US" sz="24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не</a:t>
            </a:r>
            <a:r>
              <a:rPr lang="en-US" sz="24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только</a:t>
            </a:r>
            <a:r>
              <a:rPr lang="en-US" sz="24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увлекательным</a:t>
            </a:r>
            <a:r>
              <a:rPr lang="en-US" sz="24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хобби</a:t>
            </a:r>
            <a:r>
              <a:rPr lang="en-US" sz="24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24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но</a:t>
            </a:r>
            <a:r>
              <a:rPr lang="en-US" sz="24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и </a:t>
            </a:r>
            <a:r>
              <a:rPr lang="en-US" sz="24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отличным</a:t>
            </a:r>
            <a:r>
              <a:rPr lang="en-US" sz="24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элементом</a:t>
            </a:r>
            <a:r>
              <a:rPr lang="en-US" sz="24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декора</a:t>
            </a:r>
            <a:r>
              <a:rPr lang="en-US" sz="24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, а </a:t>
            </a:r>
            <a:r>
              <a:rPr lang="en-US" sz="24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также</a:t>
            </a:r>
            <a:r>
              <a:rPr lang="en-US" sz="24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оригинальными</a:t>
            </a:r>
            <a:r>
              <a:rPr lang="en-US" sz="24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детскими</a:t>
            </a:r>
            <a:r>
              <a:rPr lang="en-US" sz="24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игрушками</a:t>
            </a:r>
            <a:r>
              <a:rPr lang="en-US" sz="24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24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которые</a:t>
            </a:r>
            <a:r>
              <a:rPr lang="en-US" sz="24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наполнены</a:t>
            </a:r>
            <a:r>
              <a:rPr lang="en-US" sz="24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любовью</a:t>
            </a:r>
            <a:r>
              <a:rPr lang="en-US" sz="24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и </a:t>
            </a:r>
            <a:r>
              <a:rPr lang="en-US" sz="24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заботой</a:t>
            </a:r>
            <a:r>
              <a:rPr lang="en-US" sz="24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en-US" sz="24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Такую</a:t>
            </a:r>
            <a:r>
              <a:rPr lang="en-US" sz="24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популярность</a:t>
            </a:r>
            <a:r>
              <a:rPr lang="en-US" sz="24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несложно</a:t>
            </a:r>
            <a:r>
              <a:rPr lang="en-US" sz="24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объяснить</a:t>
            </a:r>
            <a:r>
              <a:rPr lang="en-US" sz="24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24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ведь</a:t>
            </a:r>
            <a:r>
              <a:rPr lang="en-US" sz="24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это</a:t>
            </a:r>
            <a:r>
              <a:rPr lang="en-US" sz="24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просто</a:t>
            </a:r>
            <a:r>
              <a:rPr lang="en-US" sz="24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24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достаточно</a:t>
            </a:r>
            <a:r>
              <a:rPr lang="en-US" sz="24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быстро</a:t>
            </a:r>
            <a:r>
              <a:rPr lang="en-US" sz="24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и </a:t>
            </a:r>
            <a:r>
              <a:rPr lang="en-US" sz="24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не</a:t>
            </a:r>
            <a:r>
              <a:rPr lang="en-US" sz="24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требует</a:t>
            </a:r>
            <a:r>
              <a:rPr lang="en-US" sz="24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особых</a:t>
            </a:r>
            <a:r>
              <a:rPr lang="en-US" sz="24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навыков</a:t>
            </a:r>
            <a:r>
              <a:rPr lang="en-US" sz="24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 dirty="0">
              <a:solidFill>
                <a:srgbClr val="140D06"/>
              </a:solidFill>
            </a:endParaRPr>
          </a:p>
        </p:txBody>
      </p:sp>
      <p:sp>
        <p:nvSpPr>
          <p:cNvPr id="279" name="Google Shape;279;p19"/>
          <p:cNvSpPr txBox="1">
            <a:spLocks noGrp="1"/>
          </p:cNvSpPr>
          <p:nvPr>
            <p:ph type="body" idx="4294967295"/>
          </p:nvPr>
        </p:nvSpPr>
        <p:spPr>
          <a:xfrm>
            <a:off x="0" y="3789362"/>
            <a:ext cx="4643437" cy="3068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1920"/>
              <a:buFont typeface="Noto Sans Symbols"/>
              <a:buChar char="⮚"/>
            </a:pPr>
            <a:r>
              <a:rPr lang="en-US" sz="24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Замечательно</a:t>
            </a:r>
            <a:r>
              <a:rPr lang="en-US" sz="24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пахнущие</a:t>
            </a:r>
            <a:r>
              <a:rPr lang="en-US" sz="24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кофе</a:t>
            </a:r>
            <a:r>
              <a:rPr lang="en-US" sz="24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24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корицей</a:t>
            </a:r>
            <a:r>
              <a:rPr lang="en-US" sz="24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и </a:t>
            </a:r>
            <a:r>
              <a:rPr lang="en-US" sz="24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ванилью</a:t>
            </a:r>
            <a:r>
              <a:rPr lang="en-US" sz="24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игрушки</a:t>
            </a:r>
            <a:r>
              <a:rPr lang="en-US" sz="24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– </a:t>
            </a:r>
            <a:r>
              <a:rPr lang="en-US" sz="24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это</a:t>
            </a:r>
            <a:r>
              <a:rPr lang="en-US" sz="24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прекрасный</a:t>
            </a:r>
            <a:r>
              <a:rPr lang="en-US" sz="24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подарок</a:t>
            </a:r>
            <a:r>
              <a:rPr lang="en-US" sz="24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24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который</a:t>
            </a:r>
            <a:r>
              <a:rPr lang="en-US" sz="24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одаряемого</a:t>
            </a:r>
            <a:r>
              <a:rPr lang="en-US" sz="24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еще</a:t>
            </a:r>
            <a:r>
              <a:rPr lang="en-US" sz="24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долго</a:t>
            </a:r>
            <a:r>
              <a:rPr lang="en-US" sz="24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будет</a:t>
            </a:r>
            <a:r>
              <a:rPr lang="en-US" sz="24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радовать</a:t>
            </a:r>
            <a:r>
              <a:rPr lang="en-US" sz="24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чудными</a:t>
            </a:r>
            <a:r>
              <a:rPr lang="en-US" sz="24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dirty="0" err="1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ароматами</a:t>
            </a:r>
            <a:r>
              <a:rPr lang="en-US" sz="2400" b="0" i="0" u="none" dirty="0">
                <a:solidFill>
                  <a:srgbClr val="140D06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dirty="0">
              <a:solidFill>
                <a:srgbClr val="140D06"/>
              </a:solidFill>
            </a:endParaRPr>
          </a:p>
        </p:txBody>
      </p:sp>
      <p:pic>
        <p:nvPicPr>
          <p:cNvPr id="280" name="Google Shape;280;p19"/>
          <p:cNvPicPr preferRelativeResize="0"/>
          <p:nvPr/>
        </p:nvPicPr>
        <p:blipFill rotWithShape="1">
          <a:blip r:embed="rId3">
            <a:alphaModFix/>
          </a:blip>
          <a:srcRect t="4766"/>
          <a:stretch/>
        </p:blipFill>
        <p:spPr>
          <a:xfrm>
            <a:off x="4356100" y="3644900"/>
            <a:ext cx="4594225" cy="2981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1" name="Google Shape;271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932362" y="4076700"/>
            <a:ext cx="3527425" cy="2611437"/>
          </a:xfrm>
          <a:prstGeom prst="rect">
            <a:avLst/>
          </a:prstGeom>
          <a:noFill/>
          <a:ln>
            <a:noFill/>
          </a:ln>
        </p:spPr>
      </p:pic>
      <p:pic>
        <p:nvPicPr>
          <p:cNvPr id="272" name="Google Shape;272;p18"/>
          <p:cNvPicPr preferRelativeResize="0"/>
          <p:nvPr/>
        </p:nvPicPr>
        <p:blipFill rotWithShape="1">
          <a:blip r:embed="rId4">
            <a:alphaModFix/>
          </a:blip>
          <a:srcRect t="1987" b="7865"/>
          <a:stretch/>
        </p:blipFill>
        <p:spPr>
          <a:xfrm>
            <a:off x="810067" y="2842171"/>
            <a:ext cx="3173412" cy="381635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1394084" y="239841"/>
            <a:ext cx="647575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7200" b="1" dirty="0" smtClean="0">
                <a:solidFill>
                  <a:schemeClr val="bg2"/>
                </a:solidFill>
              </a:rPr>
              <a:t>СПАСИБО ЗА ВНИМАНИЕ!</a:t>
            </a:r>
            <a:endParaRPr lang="ru-RU" sz="7200" b="1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Круги">
  <a:themeElements>
    <a:clrScheme name="default">
      <a:dk1>
        <a:srgbClr val="00B400"/>
      </a:dk1>
      <a:lt1>
        <a:srgbClr val="A76F37"/>
      </a:lt1>
      <a:dk2>
        <a:srgbClr val="C00000"/>
      </a:dk2>
      <a:lt2>
        <a:srgbClr val="7E542A"/>
      </a:lt2>
      <a:accent1>
        <a:srgbClr val="FFCC66"/>
      </a:accent1>
      <a:accent2>
        <a:srgbClr val="E6E3AC"/>
      </a:accent2>
      <a:accent3>
        <a:srgbClr val="A76F37"/>
      </a:accent3>
      <a:accent4>
        <a:srgbClr val="FFCC66"/>
      </a:accent4>
      <a:accent5>
        <a:srgbClr val="E6E3AC"/>
      </a:accent5>
      <a:accent6>
        <a:srgbClr val="A76F37"/>
      </a:accent6>
      <a:hlink>
        <a:srgbClr val="229901"/>
      </a:hlink>
      <a:folHlink>
        <a:srgbClr val="9C98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343</Words>
  <Application>Microsoft Office PowerPoint</Application>
  <PresentationFormat>Экран (4:3)</PresentationFormat>
  <Paragraphs>30</Paragraphs>
  <Slides>13</Slides>
  <Notes>12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5" baseType="lpstr">
      <vt:lpstr>Круги</vt:lpstr>
      <vt:lpstr>Документ Microsoft Office Word</vt:lpstr>
      <vt:lpstr>Слайд 1</vt:lpstr>
      <vt:lpstr>КОФЕЙНЫЕ КОТИКИ</vt:lpstr>
      <vt:lpstr>Ароматные игрушки</vt:lpstr>
      <vt:lpstr>Ароматные игрушки</vt:lpstr>
      <vt:lpstr>Необходимые материалы</vt:lpstr>
      <vt:lpstr>Необходимые материалы</vt:lpstr>
      <vt:lpstr>Необходимые материалы</vt:lpstr>
      <vt:lpstr>Тонировка </vt:lpstr>
      <vt:lpstr>Сушка </vt:lpstr>
      <vt:lpstr>Роспись </vt:lpstr>
      <vt:lpstr>Слайд 11</vt:lpstr>
      <vt:lpstr>Оформление 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КОФЕЙНЫЕ КОТИКИ</dc:title>
  <cp:lastModifiedBy>Наталья</cp:lastModifiedBy>
  <cp:revision>12</cp:revision>
  <dcterms:modified xsi:type="dcterms:W3CDTF">2025-06-17T01:42:53Z</dcterms:modified>
</cp:coreProperties>
</file>