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2" r:id="rId7"/>
    <p:sldId id="265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FF"/>
    <a:srgbClr val="FFE38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2634" y="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s://res.cloudinary.com/postedin/image/upload/postedin/c-1504907424_d9d077fd-bb67-4ae4-a077-659fffd84829_71381-ODHOL3-5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24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biznes-penza.ru/wp-content/uploads/2020/12/video-conference-5231324_192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94" y="857232"/>
            <a:ext cx="9122306" cy="60007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658196" cy="114300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ПРАВИЛА БЕЗОПАСНОГО ЦИФРОВОГО ПОВЕДЕНИЯ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catherineasquithgallery.com/uploads/posts/2021-02/1612739400_156-p-fon-svetlo-goluboi-dlya-portfolio-1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57232"/>
            <a:ext cx="9144000" cy="64294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НЕОБХОДИМАЯ ИНФОРМАЦИЯ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ДЛЯ СТАТЬИ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85720" y="2357430"/>
            <a:ext cx="4714908" cy="135732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571744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Риски, с которыми может столкнуться пользователь</a:t>
            </a:r>
            <a:endParaRPr lang="ru-RU" sz="1400" dirty="0"/>
          </a:p>
        </p:txBody>
      </p:sp>
      <p:sp>
        <p:nvSpPr>
          <p:cNvPr id="13" name="Овал 12"/>
          <p:cNvSpPr/>
          <p:nvPr/>
        </p:nvSpPr>
        <p:spPr>
          <a:xfrm>
            <a:off x="4214810" y="2357430"/>
            <a:ext cx="4714908" cy="1357322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214810" y="4143380"/>
            <a:ext cx="4714908" cy="135732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85720" y="4143380"/>
            <a:ext cx="4714908" cy="1357322"/>
          </a:xfrm>
          <a:prstGeom prst="ellipse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4357694"/>
            <a:ext cx="50006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Меры предосторожности</a:t>
            </a:r>
          </a:p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(правила поведения)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29190" y="2643182"/>
            <a:ext cx="3460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Виды угроз в цифровой среде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0628" y="4572008"/>
            <a:ext cx="37290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Пути решения проблем </a:t>
            </a:r>
            <a:endParaRPr lang="ru-RU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s://catherineasquithgallery.com/uploads/posts/2021-02/1612739400_156-p-fon-svetlo-goluboi-dlya-portfolio-16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" name="Овал 18"/>
          <p:cNvSpPr/>
          <p:nvPr/>
        </p:nvSpPr>
        <p:spPr>
          <a:xfrm>
            <a:off x="928662" y="642918"/>
            <a:ext cx="3264934" cy="2940647"/>
          </a:xfrm>
          <a:prstGeom prst="ellipse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1500174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ФИНАНСОВЫХ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НОВОСТЕЙ</a:t>
            </a:r>
            <a:endParaRPr lang="ru-RU" sz="1400" b="1" dirty="0"/>
          </a:p>
        </p:txBody>
      </p:sp>
      <p:sp>
        <p:nvSpPr>
          <p:cNvPr id="20" name="Овал 19"/>
          <p:cNvSpPr/>
          <p:nvPr/>
        </p:nvSpPr>
        <p:spPr>
          <a:xfrm>
            <a:off x="5286380" y="571480"/>
            <a:ext cx="3264934" cy="2940647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3071802" y="3571876"/>
            <a:ext cx="3264934" cy="2940647"/>
          </a:xfrm>
          <a:prstGeom prst="ellipse">
            <a:avLst/>
          </a:prstGeom>
          <a:solidFill>
            <a:srgbClr val="FFE38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72066" y="1428736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СОЦИАЛЬНЫХ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НОВОСТЕЙ</a:t>
            </a:r>
            <a:endParaRPr lang="ru-RU" sz="19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857488" y="4357694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ОТДЕЛ 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КРИМИНАЛЬНЫХ</a:t>
            </a:r>
          </a:p>
          <a:p>
            <a:pPr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НОВОСТЕЙ</a:t>
            </a:r>
            <a:endParaRPr lang="ru-RU" sz="1400" b="1" dirty="0"/>
          </a:p>
        </p:txBody>
      </p:sp>
      <p:sp>
        <p:nvSpPr>
          <p:cNvPr id="27" name="Выгнутая вниз стрелка 26"/>
          <p:cNvSpPr/>
          <p:nvPr/>
        </p:nvSpPr>
        <p:spPr>
          <a:xfrm rot="4050825">
            <a:off x="1676922" y="4122164"/>
            <a:ext cx="1216152" cy="731520"/>
          </a:xfrm>
          <a:prstGeom prst="curved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Выгнутая вниз стрелка 28"/>
          <p:cNvSpPr/>
          <p:nvPr/>
        </p:nvSpPr>
        <p:spPr>
          <a:xfrm rot="10091624">
            <a:off x="4062468" y="473842"/>
            <a:ext cx="1216152" cy="731520"/>
          </a:xfrm>
          <a:prstGeom prst="curved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Выгнутая вниз стрелка 29"/>
          <p:cNvSpPr/>
          <p:nvPr/>
        </p:nvSpPr>
        <p:spPr>
          <a:xfrm rot="17328284">
            <a:off x="6720748" y="4113949"/>
            <a:ext cx="1216152" cy="731520"/>
          </a:xfrm>
          <a:prstGeom prst="curved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0" name="Picture 10" descr="https://chelbs.ru/assets/images/9-1-1290x9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9525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500034" y="2786058"/>
            <a:ext cx="8229600" cy="114300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ОПАСНОСТИ В ИНТЕРНЕТЕ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4" name="Picture 4" descr="https://avatars.dzeninfra.ru/get-zen_doc/1594832/pub_5e7dfc11b8ea361fdc628c5e_5e7dfd1bbaf04c76714b82c7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957304">
            <a:off x="6390047" y="620833"/>
            <a:ext cx="2983325" cy="2284730"/>
          </a:xfrm>
          <a:prstGeom prst="rect">
            <a:avLst/>
          </a:prstGeom>
          <a:noFill/>
        </p:spPr>
      </p:pic>
      <p:sp>
        <p:nvSpPr>
          <p:cNvPr id="15366" name="AutoShape 6" descr="https://thumbs.dreamstime.com/b/%D1%88%D0%B0%D1%80%D0%B6-%D0%BF%D1%80%D0%B5%D1%81%D1%82%D1%83%D0%BF-%D0%B5%D0%BD%D0%B8%D1%8F-%D0%B2-%D0%BA%D0%BE%D0%BC%D0%BF%D1%8C%D1%8E%D1%82%D0%B5%D1%80%D0%BD%D0%BE%D0%B9-%D1%81%D1%84%D0%B5%D1%80%D0%B5-398215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68" name="AutoShape 8" descr="https://thumbs.dreamstime.com/b/%D1%88%D0%B0%D1%80%D0%B6-%D0%BF%D1%80%D0%B5%D1%81%D1%82%D1%83%D0%BF-%D0%B5%D0%BD%D0%B8%D1%8F-%D0%B2-%D0%BA%D0%BE%D0%BC%D0%BF%D1%8C%D1%8E%D1%82%D0%B5%D1%80%D0%BD%D0%BE%D0%B9-%D1%81%D1%84%D0%B5%D1%80%D0%B5-3982156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76" name="Picture 16" descr="https://catherineasquithgallery.com/uploads/posts/2021-02/1613678848_8-p-fon-dlya-prezentatsii-bezopasnii-internet-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357166"/>
            <a:ext cx="3168820" cy="2121301"/>
          </a:xfrm>
          <a:prstGeom prst="rect">
            <a:avLst/>
          </a:prstGeom>
          <a:noFill/>
        </p:spPr>
      </p:pic>
      <p:sp>
        <p:nvSpPr>
          <p:cNvPr id="15384" name="AutoShape 24" descr="https://flyclipart.com/thumb2/cyber-crime-782582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92" name="Picture 32" descr="https://cdn0.iconfinder.com/data/icons/security-and-protection-14/150/45-102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571884"/>
            <a:ext cx="3286116" cy="3286116"/>
          </a:xfrm>
          <a:prstGeom prst="rect">
            <a:avLst/>
          </a:prstGeom>
          <a:noFill/>
        </p:spPr>
      </p:pic>
      <p:sp>
        <p:nvSpPr>
          <p:cNvPr id="15396" name="AutoShape 36" descr="https://yt3.ggpht.com/a/AGF-l7_Jf2MMSJqm_63Gel0HujGBg_UtGXRgMIk5AA=s900-c-k-c0xffffffff-no-rj-m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398" name="AutoShape 38" descr="https://media.baamboozle.com/uploads/images/114785/1603301217_21383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400" name="AutoShape 40" descr="https://media.baamboozle.com/uploads/images/114785/1603301217_21383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402" name="AutoShape 42" descr="https://media.baamboozle.com/uploads/images/114785/1603301217_21383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410" name="AutoShape 50" descr="https://flyclipart.com/thumb2/japan-clip-art-892036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418" name="AutoShape 58" descr="https://media.baamboozle.com/uploads/images/114785/1603301217_213837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426" name="Picture 66" descr="https://img.freepik.com/premium-vector/hacker-cyber-criminal-with-laptop-stealing-user-personal-data-hacker-attack-and-web-security-internet-phishing-concept-hacker-in-black-hood-with-laptop-trying-to-cyber-attack-programming-code_435184-1131.jpg?size=626&amp;ext=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3255464" cy="2714620"/>
          </a:xfrm>
          <a:prstGeom prst="rect">
            <a:avLst/>
          </a:prstGeom>
          <a:noFill/>
        </p:spPr>
      </p:pic>
      <p:pic>
        <p:nvPicPr>
          <p:cNvPr id="15430" name="Picture 70" descr="https://www.pngplay.com/wp-content/uploads/4/Thief-PNG-Photo-Imag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512113">
            <a:off x="-539735" y="3105365"/>
            <a:ext cx="4078710" cy="4068988"/>
          </a:xfrm>
          <a:prstGeom prst="rect">
            <a:avLst/>
          </a:prstGeom>
          <a:noFill/>
        </p:spPr>
      </p:pic>
      <p:pic>
        <p:nvPicPr>
          <p:cNvPr id="15438" name="Picture 78" descr="https://gas-kvas.com/uploads/posts/2023-08/1693458235_gas-kvas-com-p-risunki-na-prazdnik-den-prekrashcheniya-iz-2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4000504"/>
            <a:ext cx="2857496" cy="2857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8" y="0"/>
            <a:ext cx="9144000" cy="76470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Советы по безопасной работе в интернете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946" t="10507" r="12723" b="3729"/>
          <a:stretch/>
        </p:blipFill>
        <p:spPr>
          <a:xfrm>
            <a:off x="161248" y="1018865"/>
            <a:ext cx="8821503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2428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не соблюдать правила безопасного поведения в интернет-пространстве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5"/>
          <a:stretch/>
        </p:blipFill>
        <p:spPr bwMode="auto">
          <a:xfrm>
            <a:off x="0" y="849288"/>
            <a:ext cx="9144000" cy="620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1570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53</Words>
  <Application>Microsoft Office PowerPoint</Application>
  <PresentationFormat>Экран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Тема Office</vt:lpstr>
      <vt:lpstr>Презентация PowerPoint</vt:lpstr>
      <vt:lpstr>ПРАВИЛА БЕЗОПАСНОГО ЦИФРОВОГО ПОВЕДЕНИЯ</vt:lpstr>
      <vt:lpstr>НЕОБХОДИМАЯ ИНФОРМАЦИЯ  ДЛЯ СТАТЬИ</vt:lpstr>
      <vt:lpstr>Презентация PowerPoint</vt:lpstr>
      <vt:lpstr>Презентация PowerPoint</vt:lpstr>
      <vt:lpstr>ОПАСНОСТИ В ИНТЕРНЕТЕ</vt:lpstr>
      <vt:lpstr>Советы по безопасной работе в интернете </vt:lpstr>
      <vt:lpstr>Если не соблюдать правила безопасного поведения в интернет-пространстве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ANDREY</dc:creator>
  <cp:lastModifiedBy>Пользователь</cp:lastModifiedBy>
  <cp:revision>11</cp:revision>
  <dcterms:created xsi:type="dcterms:W3CDTF">2024-02-18T13:19:56Z</dcterms:created>
  <dcterms:modified xsi:type="dcterms:W3CDTF">2026-03-02T10:29:23Z</dcterms:modified>
</cp:coreProperties>
</file>