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71" r:id="rId5"/>
    <p:sldId id="259" r:id="rId6"/>
    <p:sldId id="260" r:id="rId7"/>
    <p:sldId id="261" r:id="rId8"/>
    <p:sldId id="262" r:id="rId9"/>
    <p:sldId id="266" r:id="rId10"/>
    <p:sldId id="263" r:id="rId11"/>
    <p:sldId id="269" r:id="rId12"/>
    <p:sldId id="268" r:id="rId13"/>
    <p:sldId id="265" r:id="rId14"/>
    <p:sldId id="267" r:id="rId15"/>
  </p:sldIdLst>
  <p:sldSz cx="9144000" cy="6858000" type="screen4x3"/>
  <p:notesSz cx="6858000" cy="9144000"/>
  <p:defaultTextStyle>
    <a:defPPr>
      <a:defRPr lang="ru-RU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1" autoAdjust="0"/>
    <p:restoredTop sz="86425" autoAdjust="0"/>
  </p:normalViewPr>
  <p:slideViewPr>
    <p:cSldViewPr snapToGrid="0" snapToObjects="1">
      <p:cViewPr varScale="1">
        <p:scale>
          <a:sx n="56" d="100"/>
          <a:sy n="56" d="100"/>
        </p:scale>
        <p:origin x="-46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076CD86-9886-47F3-AFB2-DE8EFE9C6028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E373297-7D2E-4F71-BF50-5C07E1A1C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8664A1-20D5-4134-9668-E1CDE4BD372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8664A1-20D5-4134-9668-E1CDE4BD372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2C5AC-2958-42DC-8D21-FA457E31B47D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D4BFE-39B9-4C33-9AB5-E5D5074B9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3FB69-80B6-4495-BED1-4FEB6F0BA1B8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9DA80-E55A-4D9F-9577-BFA0623B1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6E073-03E3-480A-96C4-AD1FCD81F2B9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A958-CE50-48F0-9F6A-345D0AAA4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14FBB-AEAA-43AD-9842-8B574859CAFE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5D45B-8BB4-4ED5-A2D5-A025E33F9F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569A2-EF61-486A-A972-1D26C73C040E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CDA0B-D097-4540-A2C5-E5C22DD7C7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60D4D-EAFA-47FF-BB1E-3704D948C780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11651-AD28-4FD9-BC26-3F8F3BB808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0B6F3-081C-4C2A-A67A-D8E0028A3039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C3D31-4477-4648-9319-997D052E1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AE1F9-484C-423B-8D75-5E8E00AA157D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59F74-D39C-45FD-B690-286871CC5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28012-18CA-44A2-85A7-68AA2326E9E7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27C3C-BDBB-4882-A24E-3F4670C0C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4717A-3697-4912-BDD5-691E068C7F90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5B190-A710-4BCE-B04A-A51A20EEA5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8D10A-90FA-4E53-823C-02E103E08E02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9E434-BAAE-4D84-83C2-2BC3018B0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77004C-0A7D-4EBC-9CD6-BCFF451CC1BB}" type="datetimeFigureOut">
              <a:rPr lang="ru-RU"/>
              <a:pPr>
                <a:defRPr/>
              </a:pPr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073A8A-2011-46D7-9E5C-C96355ADE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fade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Что такое ярмарка?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ru-RU" dirty="0"/>
          </a:p>
        </p:txBody>
      </p:sp>
      <p:pic>
        <p:nvPicPr>
          <p:cNvPr id="14339" name="Изображение 3" descr="2014-09-18_22-29-13_skrinshot_ehkran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0"/>
            <a:ext cx="9107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03623" y="2759259"/>
            <a:ext cx="5941501" cy="1829258"/>
          </a:xfrm>
          <a:prstGeom prst="rect">
            <a:avLst/>
          </a:prstGeom>
          <a:noFill/>
        </p:spPr>
        <p:txBody>
          <a:bodyPr wrap="none">
            <a:prstTxWarp prst="textTriangleInverted">
              <a:avLst>
                <a:gd name="adj" fmla="val 53192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Что такое ярмарка</a:t>
            </a:r>
            <a: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4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952578" y="1287559"/>
            <a:ext cx="7182143" cy="39703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Люди ходили на ярмарки не только для того, чтобы что – то купить или продать.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Но и для того чтобы отдохнуть и повеселиться, послушать скоморохов, встретиться со знакомыми.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6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C:\Users\Родничок\AppData\Local\Microsoft\Windows\Temporary Internet Files\Content.Word\information_items_16636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508000"/>
            <a:ext cx="8229599" cy="599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2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57200" y="0"/>
            <a:ext cx="8365637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В наше время сохранилась традиция устраивать ярмарки</a:t>
            </a:r>
          </a:p>
        </p:txBody>
      </p:sp>
      <p:pic>
        <p:nvPicPr>
          <p:cNvPr id="7" name="Рисунок 6" descr="C:\Users\Родничок\AppData\Local\Microsoft\Windows\Temporary Internet Files\Content.Word\Вокзал-Солнечногорск-1024x76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1468" y="1417638"/>
            <a:ext cx="6959600" cy="4898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0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17183" y="274638"/>
            <a:ext cx="9011697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Торопись честной народ. Нас всех ярмарка зовет.</a:t>
            </a:r>
          </a:p>
        </p:txBody>
      </p:sp>
      <p:pic>
        <p:nvPicPr>
          <p:cNvPr id="6" name="Рисунок 5" descr="C:\Users\Родничок\Desktop\236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117599"/>
            <a:ext cx="7670800" cy="540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4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69875" y="0"/>
            <a:ext cx="9413875" cy="7075488"/>
          </a:xfrm>
        </p:spPr>
      </p:pic>
      <p:sp>
        <p:nvSpPr>
          <p:cNvPr id="3" name="TextBox 2"/>
          <p:cNvSpPr txBox="1"/>
          <p:nvPr/>
        </p:nvSpPr>
        <p:spPr>
          <a:xfrm>
            <a:off x="938333" y="2396066"/>
            <a:ext cx="7677263" cy="1015663"/>
          </a:xfrm>
          <a:prstGeom prst="rect">
            <a:avLst/>
          </a:prstGeom>
          <a:noFill/>
        </p:spPr>
        <p:txBody>
          <a:bodyPr>
            <a:prstTxWarp prst="textWave2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Спасибо за внимание!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2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92938"/>
          </a:xfrm>
        </p:spPr>
      </p:pic>
      <p:sp>
        <p:nvSpPr>
          <p:cNvPr id="7" name="TextBox 6"/>
          <p:cNvSpPr txBox="1"/>
          <p:nvPr/>
        </p:nvSpPr>
        <p:spPr>
          <a:xfrm>
            <a:off x="321162" y="496375"/>
            <a:ext cx="826262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Ярмарка- это народное гуляние</a:t>
            </a:r>
          </a:p>
        </p:txBody>
      </p:sp>
      <p:pic>
        <p:nvPicPr>
          <p:cNvPr id="8" name="Рисунок 7" descr="C:\Users\Родничок\Desktop\красивые-картинки-живопись-ярмарка-обои-3567164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17638"/>
            <a:ext cx="9143999" cy="511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05648" y="319588"/>
            <a:ext cx="835103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Ярмарка- это базар где люди предлагают приобрести разный товар</a:t>
            </a:r>
          </a:p>
        </p:txBody>
      </p:sp>
      <p:pic>
        <p:nvPicPr>
          <p:cNvPr id="8" name="Рисунок 7" descr="C:\Users\Родничок\AppData\Local\Microsoft\Windows\Temporary Internet Files\Content.Word\207325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519917"/>
            <a:ext cx="4131733" cy="3153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Родничок\AppData\Local\Microsoft\Windows\Temporary Internet Files\Content.Word\DSC0422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88933" y="2827867"/>
            <a:ext cx="4267752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Рисунок 6" descr="C:\Users\Родничок\AppData\Local\Microsoft\Windows\Temporary Internet Files\Content.Word\wx108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228149"/>
            <a:ext cx="42672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Родничок\AppData\Local\Microsoft\Windows\Temporary Internet Files\Content.Word\1383830275_l38b756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228149"/>
            <a:ext cx="4132286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Родничок\AppData\Local\Microsoft\Windows\Temporary Internet Files\Content.Word\original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3475038"/>
            <a:ext cx="41148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Родничок\Desktop\1465915532_yarmarka13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24400" y="3475038"/>
            <a:ext cx="3962400" cy="306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4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01600" y="0"/>
            <a:ext cx="9356725" cy="6858000"/>
          </a:xfrm>
        </p:spPr>
      </p:pic>
      <p:sp>
        <p:nvSpPr>
          <p:cNvPr id="5" name="TextBox 4"/>
          <p:cNvSpPr txBox="1"/>
          <p:nvPr/>
        </p:nvSpPr>
        <p:spPr>
          <a:xfrm>
            <a:off x="1" y="274638"/>
            <a:ext cx="91440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С давних времен на Руси по праздникам  устраивались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ярмарки.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На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ярмарках люди могли продать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или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обменять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свой товар.</a:t>
            </a:r>
          </a:p>
        </p:txBody>
      </p:sp>
      <p:pic>
        <p:nvPicPr>
          <p:cNvPr id="18436" name="Изображение 7" descr="yaramrk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0488" y="1659633"/>
            <a:ext cx="6532562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8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19932" y="274638"/>
            <a:ext cx="83615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Ярмарки проходили очень весело</a:t>
            </a:r>
          </a:p>
        </p:txBody>
      </p:sp>
      <p:pic>
        <p:nvPicPr>
          <p:cNvPr id="6" name="Рисунок 5" descr="C:\Users\Родничок\Desktop\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920" y="2296563"/>
            <a:ext cx="3810000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Родничок\Desktop\img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07920" y="1417638"/>
            <a:ext cx="4578880" cy="3893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2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51203" y="274639"/>
            <a:ext cx="89927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На ярмарках устраивали веселые конкурсы</a:t>
            </a:r>
          </a:p>
        </p:txBody>
      </p:sp>
      <p:pic>
        <p:nvPicPr>
          <p:cNvPr id="20484" name="Изображение 6" descr="franz_riss_skomorokhs_in_a_villag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527175"/>
            <a:ext cx="7843838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6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ln>
            <a:solidFill>
              <a:srgbClr val="4F81BD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57200" y="274638"/>
            <a:ext cx="83579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Людей зазывали и веселили на ярмарке скоморохи</a:t>
            </a:r>
          </a:p>
        </p:txBody>
      </p:sp>
      <p:pic>
        <p:nvPicPr>
          <p:cNvPr id="6" name="Рисунок 5" descr="C:\Users\Родничок\AppData\Local\Microsoft\Windows\Temporary Internet Files\Content.Word\b4aacfc98f6b1bae2990efa67af4d676_27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1467" y="976766"/>
            <a:ext cx="6908800" cy="5559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0" name="Содержимое 3" descr="2014-09-18_22-29-13_skrinshot_ehkra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57200" y="574492"/>
            <a:ext cx="84327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Скоморохи- это </a:t>
            </a:r>
            <a:r>
              <a:rPr lang="ru-RU" sz="32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музыканты,певцы</a:t>
            </a: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плясуны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8" name="Рисунок 7" descr="C:\Users\Родничок\AppData\Local\Microsoft\Windows\Temporary Internet Files\Content.Word\2(28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859492"/>
            <a:ext cx="4656667" cy="454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Родничок\AppData\Local\Microsoft\Windows\Temporary Internet Files\Content.Word\skomoroh-e147965981166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1859492"/>
            <a:ext cx="3200400" cy="454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118</Words>
  <Application>Microsoft Office PowerPoint</Application>
  <PresentationFormat>Экран (4:3)</PresentationFormat>
  <Paragraphs>16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Что такое ярмарка?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ярмарка?</dc:title>
  <dc:creator>Пользователь Microsoft Office</dc:creator>
  <cp:lastModifiedBy>Родничок</cp:lastModifiedBy>
  <cp:revision>23</cp:revision>
  <dcterms:created xsi:type="dcterms:W3CDTF">2016-10-03T00:10:34Z</dcterms:created>
  <dcterms:modified xsi:type="dcterms:W3CDTF">2018-10-25T09:36:46Z</dcterms:modified>
</cp:coreProperties>
</file>