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4" r:id="rId4"/>
    <p:sldId id="258" r:id="rId5"/>
    <p:sldId id="261" r:id="rId6"/>
    <p:sldId id="275" r:id="rId7"/>
    <p:sldId id="259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User\Desktop\&#1044;&#1080;&#1089;&#1090;&#1072;&#1085;&#1094;&#1080;&#1086;&#1085;&#1085;&#1086;&#1077;%20&#1086;&#1073;&#1091;&#1095;&#1077;&#1085;&#1080;&#1077;%202\&#1059;&#1088;&#1086;&#1082;1\&#1079;&#1074;&#1091;&#1082;1.wma" TargetMode="Externa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User\Desktop\&#1044;&#1080;&#1089;&#1090;&#1072;&#1085;&#1094;&#1080;&#1086;&#1085;&#1085;&#1086;&#1077;%20&#1086;&#1073;&#1091;&#1095;&#1077;&#1085;&#1080;&#1077;%202\&#1059;&#1088;&#1086;&#1082;1\&#1079;&#1074;&#1091;&#1082;%202.wma" TargetMode="External"/><Relationship Id="rId5" Type="http://schemas.openxmlformats.org/officeDocument/2006/relationships/image" Target="../media/image14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User\Desktop\&#1044;&#1080;&#1089;&#1090;&#1072;&#1085;&#1094;&#1080;&#1086;&#1085;&#1085;&#1086;&#1077;%20&#1086;&#1073;&#1091;&#1095;&#1077;&#1085;&#1080;&#1077;%202\&#1059;&#1088;&#1086;&#1082;1\&#1079;&#1074;&#1091;&#1082;%203.wma" TargetMode="Externa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71481"/>
            <a:ext cx="7772400" cy="135732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Урок 1.Календарь народной куклы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1785926"/>
            <a:ext cx="3143272" cy="450059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55000" lnSpcReduction="20000"/>
          </a:bodyPr>
          <a:lstStyle/>
          <a:p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укла-знак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человека,его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игровой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образ-символ.В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этой роли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онаотражает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историю культуры, историю страны и народа, отражая их движение и развитие.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 любое действо, изготовление тряпичных народных кукол часто опиралось на различного рода важные даты или праздники. Именно поэтому существует календарь изготовления народной тряпичной куклы.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  <p:pic>
        <p:nvPicPr>
          <p:cNvPr id="1028" name="Picture 4" descr="http://go1.imgsmail.ru/imgpreview?key=http%3A//www.eka-prazdnik.ru/images/product%5Fimages/popup%5Fimages/721%5F0.jpg&amp;mb=imgdb_preview_4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1643050"/>
            <a:ext cx="2333625" cy="1552576"/>
          </a:xfrm>
          <a:prstGeom prst="rect">
            <a:avLst/>
          </a:prstGeom>
          <a:noFill/>
        </p:spPr>
      </p:pic>
      <p:pic>
        <p:nvPicPr>
          <p:cNvPr id="1026" name="Picture 2" descr="http://go4.imgsmail.ru/imgpreview?key=http%3A//relaxmouse.ru/img/narodnaya-kukla/04.jpg&amp;mb=imgdb_preview_9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1571612"/>
            <a:ext cx="2200275" cy="1647825"/>
          </a:xfrm>
          <a:prstGeom prst="rect">
            <a:avLst/>
          </a:prstGeom>
          <a:noFill/>
        </p:spPr>
      </p:pic>
      <p:pic>
        <p:nvPicPr>
          <p:cNvPr id="1030" name="Picture 6" descr="http://go1.imgsmail.ru/imgpreview?key=http%3A//stranamasterov.ru/files/imagecache/orig%5Fwith%5Flogo4/i2011/05/03/apr%5F255.jpg&amp;mb=imgdb_preview_19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3143248"/>
            <a:ext cx="2124075" cy="1704976"/>
          </a:xfrm>
          <a:prstGeom prst="rect">
            <a:avLst/>
          </a:prstGeom>
          <a:noFill/>
        </p:spPr>
      </p:pic>
      <p:pic>
        <p:nvPicPr>
          <p:cNvPr id="1032" name="Picture 8" descr="http://go3.imgsmail.ru/imgpreview?key=http%3A//stranamasterov.ru/files/imagecache/orig%5Fwith%5Flogo4/i2011/05/03/f%5F153.jpg&amp;mb=imgdb_preview_19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3071810"/>
            <a:ext cx="2371725" cy="1533526"/>
          </a:xfrm>
          <a:prstGeom prst="rect">
            <a:avLst/>
          </a:prstGeom>
          <a:noFill/>
        </p:spPr>
      </p:pic>
      <p:pic>
        <p:nvPicPr>
          <p:cNvPr id="1034" name="Picture 10" descr="http://go3.imgsmail.ru/imgpreview?key=http%3A//www.nrooanti.lact.ru/uploads/f1/s/5/323/image/1447/511/medium%5FDSC%5F0187l.jpg&amp;mb=imgdb_preview_165&amp;w=2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4714884"/>
            <a:ext cx="1905000" cy="1343026"/>
          </a:xfrm>
          <a:prstGeom prst="rect">
            <a:avLst/>
          </a:prstGeom>
          <a:noFill/>
        </p:spPr>
      </p:pic>
      <p:pic>
        <p:nvPicPr>
          <p:cNvPr id="1036" name="Picture 12" descr="http://go4.imgsmail.ru/imgpreview?key=http%3A//ds413.mskzapad.ru/images/cms/data/img%5F4558%5F739x985.jpg&amp;mb=imgdb_preview_259"/>
          <p:cNvPicPr>
            <a:picLocks noChangeAspect="1" noChangeArrowheads="1"/>
          </p:cNvPicPr>
          <p:nvPr/>
        </p:nvPicPr>
        <p:blipFill>
          <a:blip r:embed="rId7" cstate="print"/>
          <a:srcRect t="12338" b="16233"/>
          <a:stretch>
            <a:fillRect/>
          </a:stretch>
        </p:blipFill>
        <p:spPr bwMode="auto">
          <a:xfrm>
            <a:off x="6786578" y="4786322"/>
            <a:ext cx="1647825" cy="15716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2066" y="4857760"/>
            <a:ext cx="3614734" cy="857256"/>
          </a:xfrm>
        </p:spPr>
        <p:txBody>
          <a:bodyPr>
            <a:noAutofit/>
          </a:bodyPr>
          <a:lstStyle/>
          <a:p>
            <a:r>
              <a:rPr lang="ru-RU" sz="2800" dirty="0" smtClean="0"/>
              <a:t>Пономарёва Галина Алексеевна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3614734" cy="3471873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2500" lnSpcReduction="10000"/>
          </a:bodyPr>
          <a:lstStyle/>
          <a:p>
            <a:pPr lvl="0" algn="ctr">
              <a:buNone/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Сначала я хочу поближе с тобой познакомиться и прошу ответить на вопросы анкеты, которая находится  на листе для общения</a:t>
            </a:r>
            <a:endParaRPr lang="ru-RU" dirty="0" smtClean="0">
              <a:latin typeface="Arial" pitchFamily="34" charset="0"/>
            </a:endParaRPr>
          </a:p>
          <a:p>
            <a:endParaRPr lang="ru-RU" dirty="0"/>
          </a:p>
        </p:txBody>
      </p:sp>
      <p:pic>
        <p:nvPicPr>
          <p:cNvPr id="7" name="звук1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4" name="Picture 2" descr="C:\Users\User\Desktop\галя2 - копи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714356"/>
            <a:ext cx="3365946" cy="3786214"/>
          </a:xfrm>
          <a:prstGeom prst="round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dirty="0" smtClean="0"/>
              <a:t>Условные обозначения</a:t>
            </a:r>
            <a:endParaRPr lang="ru-RU" dirty="0"/>
          </a:p>
        </p:txBody>
      </p:sp>
      <p:pic>
        <p:nvPicPr>
          <p:cNvPr id="4" name="Picture 2" descr="C:\Users\User\Desktop\д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7" y="1643051"/>
            <a:ext cx="1214446" cy="149267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857356" y="1571612"/>
            <a:ext cx="4071966" cy="8572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Это интересно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6" name="Picture 2" descr="C:\Users\User\Desktop\спорт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1785926"/>
            <a:ext cx="1118691" cy="192882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500430" y="2571744"/>
            <a:ext cx="3786214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Пальчиковая гимнастика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User\Desktop\c7a1aaea3c3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357562"/>
            <a:ext cx="1357290" cy="155257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857356" y="3643314"/>
            <a:ext cx="4000528" cy="8572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Словарик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1027" name="Picture 3" descr="C:\Users\User\Desktop\спорт - копия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4143380"/>
            <a:ext cx="1254536" cy="1357322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3571868" y="4643446"/>
            <a:ext cx="3714776" cy="8572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Гимнастика для глаз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12" name="Picture 2" descr="C:\Users\User\Desktop\да2.png"/>
          <p:cNvPicPr>
            <a:picLocks noChangeAspect="1" noChangeArrowheads="1"/>
          </p:cNvPicPr>
          <p:nvPr/>
        </p:nvPicPr>
        <p:blipFill>
          <a:blip r:embed="rId6" cstate="print"/>
          <a:srcRect l="4643" r="10586"/>
          <a:stretch>
            <a:fillRect/>
          </a:stretch>
        </p:blipFill>
        <p:spPr bwMode="auto">
          <a:xfrm>
            <a:off x="500034" y="5072074"/>
            <a:ext cx="1785950" cy="1395212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428860" y="5643578"/>
            <a:ext cx="3929090" cy="8572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Домашнее задание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0430" y="357166"/>
            <a:ext cx="5157766" cy="135732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Календарь народной куклы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5984" y="3071810"/>
            <a:ext cx="6000792" cy="3054353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Задание 1. 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Найди в интернете и запиши в лист для общения старинные названия месяцев. </a:t>
            </a:r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Помни, что важно соблюдать авторские права. Поэтому в листе для общения укажи название сайта, где ты нашел интересную информацию.</a:t>
            </a:r>
          </a:p>
          <a:p>
            <a:endParaRPr lang="ru-RU" dirty="0"/>
          </a:p>
        </p:txBody>
      </p:sp>
      <p:pic>
        <p:nvPicPr>
          <p:cNvPr id="2050" name="Picture 2" descr="C:\Users\User\Desktop\д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000372"/>
            <a:ext cx="1714511" cy="2107309"/>
          </a:xfrm>
          <a:prstGeom prst="rect">
            <a:avLst/>
          </a:prstGeom>
          <a:noFill/>
        </p:spPr>
      </p:pic>
      <p:pic>
        <p:nvPicPr>
          <p:cNvPr id="6" name="звук 2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3143240" y="1857364"/>
            <a:ext cx="714380" cy="714380"/>
          </a:xfrm>
          <a:prstGeom prst="rect">
            <a:avLst/>
          </a:prstGeom>
        </p:spPr>
      </p:pic>
      <p:pic>
        <p:nvPicPr>
          <p:cNvPr id="7" name="Picture 2" descr="C:\Users\User\Desktop\галя2 - копи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357166"/>
            <a:ext cx="1794370" cy="2018413"/>
          </a:xfrm>
          <a:prstGeom prst="round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54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Календарь народной куклы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3786190"/>
            <a:ext cx="3214710" cy="264320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календаре поселятся 12 различных куколок.</a:t>
            </a:r>
          </a:p>
        </p:txBody>
      </p:sp>
      <p:pic>
        <p:nvPicPr>
          <p:cNvPr id="6" name="Picture 2" descr="F:\DCIM\104___09\IMG_0321.JPG"/>
          <p:cNvPicPr>
            <a:picLocks noChangeAspect="1" noChangeArrowheads="1"/>
          </p:cNvPicPr>
          <p:nvPr/>
        </p:nvPicPr>
        <p:blipFill>
          <a:blip r:embed="rId3" cstate="print"/>
          <a:srcRect l="10349" r="9314"/>
          <a:stretch>
            <a:fillRect/>
          </a:stretch>
        </p:blipFill>
        <p:spPr bwMode="auto">
          <a:xfrm>
            <a:off x="4357686" y="1928802"/>
            <a:ext cx="4214842" cy="3934853"/>
          </a:xfrm>
          <a:prstGeom prst="rect">
            <a:avLst/>
          </a:prstGeom>
          <a:noFill/>
        </p:spPr>
      </p:pic>
      <p:pic>
        <p:nvPicPr>
          <p:cNvPr id="7" name="звук 3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3357554" y="1571612"/>
            <a:ext cx="804866" cy="804866"/>
          </a:xfrm>
          <a:prstGeom prst="rect">
            <a:avLst/>
          </a:prstGeom>
        </p:spPr>
      </p:pic>
      <p:pic>
        <p:nvPicPr>
          <p:cNvPr id="8" name="Picture 2" descr="C:\Users\User\Desktop\галя2 - копи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1357298"/>
            <a:ext cx="1651494" cy="1857698"/>
          </a:xfrm>
          <a:prstGeom prst="round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3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Сектор календаря</a:t>
            </a:r>
            <a:endParaRPr lang="ru-RU" dirty="0"/>
          </a:p>
        </p:txBody>
      </p:sp>
      <p:pic>
        <p:nvPicPr>
          <p:cNvPr id="4" name="Picture 2" descr="F:\DCIM\104___09\IMG_03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11609" b="18941"/>
          <a:stretch>
            <a:fillRect/>
          </a:stretch>
        </p:blipFill>
        <p:spPr bwMode="auto">
          <a:xfrm rot="5400000">
            <a:off x="4036215" y="2607439"/>
            <a:ext cx="5357850" cy="314327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57224" y="1500174"/>
            <a:ext cx="4000528" cy="485778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Перед тобой сектор календаря народной куклы. Д ля каждого месяца сектор будет определённого цвета. Ты сможешь покрасить его или обклеить </a:t>
            </a:r>
            <a:r>
              <a:rPr lang="ru-RU" sz="2800" dirty="0" err="1" smtClean="0">
                <a:solidFill>
                  <a:schemeClr val="tx1"/>
                </a:solidFill>
              </a:rPr>
              <a:t>самоклейкой</a:t>
            </a:r>
            <a:r>
              <a:rPr lang="ru-RU" sz="2800" dirty="0" smtClean="0">
                <a:solidFill>
                  <a:schemeClr val="tx1"/>
                </a:solidFill>
              </a:rPr>
              <a:t>. Также можно использовать цветной картон. 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9058" y="274638"/>
            <a:ext cx="4714908" cy="201135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Но сначала подготовь руки к дальнейшей работе – выполни пальчиковую гимнастику.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29058" y="2928934"/>
            <a:ext cx="4857784" cy="3197229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Листья падают в саду,</a:t>
            </a:r>
            <a:br>
              <a:rPr lang="ru-RU" dirty="0" smtClean="0"/>
            </a:br>
            <a:r>
              <a:rPr lang="ru-RU" dirty="0" smtClean="0"/>
              <a:t>Я их граблями смету.</a:t>
            </a:r>
            <a:br>
              <a:rPr lang="ru-RU" dirty="0" smtClean="0"/>
            </a:br>
            <a:r>
              <a:rPr lang="ru-RU" i="1" dirty="0" smtClean="0"/>
              <a:t>- Ладони на себя, пальцы переплести между собой, выпрямить и направить на себя.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5" name="Стрелка вниз 4"/>
          <p:cNvSpPr/>
          <p:nvPr/>
        </p:nvSpPr>
        <p:spPr>
          <a:xfrm>
            <a:off x="7929586" y="2143116"/>
            <a:ext cx="484632" cy="978408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User\Desktop\спорт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000240"/>
            <a:ext cx="1986939" cy="3425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Первой прилетела птичка, которая на своих крылышках принесла новый учебный год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686172" cy="4525963"/>
          </a:xfrm>
        </p:spPr>
        <p:txBody>
          <a:bodyPr/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&amp;Icy;&amp;gcy;&amp;rcy;&amp;ucy;&amp;shcy;&amp;kcy;&amp;acy; &amp;Mcy;&amp;acy;&amp;scy;&amp;tcy;&amp;iecy;&amp;rcy;-&amp;kcy;&amp;lcy;&amp;acy;&amp;scy;&amp;scy; &amp;Pcy;&amp;ocy;&amp;dcy;&amp;iecy;&amp;lcy;&amp;kcy;&amp;acy; &amp;icy;&amp;zcy;&amp;dcy;&amp;iecy;&amp;lcy;&amp;icy;&amp;iecy; &amp;Mcy;&amp;ocy;&amp;dcy;&amp;iecy;&amp;lcy;&amp;icy;&amp;rcy;&amp;ocy;&amp;vcy;&amp;acy;&amp;ncy;&amp;icy;&amp;iecy; &amp;kcy;&amp;ocy;&amp;ncy;&amp;scy;&amp;tcy;&amp;rcy;&amp;ucy;&amp;icy;&amp;rcy;&amp;ocy;&amp;vcy;&amp;acy;&amp;ncy;&amp;icy;&amp;iecy; &amp;Pcy;&amp;tcy;&amp;icy;&amp;chcy;&amp;kcy;&amp;acy; &amp;icy;&amp;zcy; &amp;tcy;&amp;kcy;&amp;acy;&amp;ncy;&amp;icy; &amp;Vcy;&amp;acy;&amp;tcy;&amp;acy; &amp;Ncy;&amp;icy;&amp;tcy;&amp;kcy;&amp;icy; &amp;Tcy;&amp;kcy;&amp;acy;&amp;ncy;&amp;softcy; &amp;fcy;&amp;ocy;&amp;tcy;&amp;ocy; 1"/>
          <p:cNvPicPr>
            <a:picLocks noChangeAspect="1" noChangeArrowheads="1"/>
          </p:cNvPicPr>
          <p:nvPr/>
        </p:nvPicPr>
        <p:blipFill>
          <a:blip r:embed="rId2" cstate="print"/>
          <a:srcRect t="14063" b="12499"/>
          <a:stretch>
            <a:fillRect/>
          </a:stretch>
        </p:blipFill>
        <p:spPr bwMode="auto">
          <a:xfrm>
            <a:off x="2071670" y="1714488"/>
            <a:ext cx="4728582" cy="46301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>Материалы и инструменты, необходимые для работы: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Потребуется квадрат из ткани( лучше хлопковая, т.к. ее легче расправлять и немножко растягивать складочки) 10х10 см, нитки, кусочки ваты, </a:t>
            </a:r>
            <a:r>
              <a:rPr lang="ru-RU" dirty="0" err="1" smtClean="0"/>
              <a:t>синтепона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900486" cy="4725998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ru-RU" sz="2800" dirty="0" smtClean="0"/>
              <a:t>Сложи квадратик сначала по диагонали, потом пополам несколько раз так, чтобы складывался уголок образованный из центра нашего квадрата</a:t>
            </a:r>
            <a:endParaRPr lang="ru-RU" sz="2800" dirty="0"/>
          </a:p>
        </p:txBody>
      </p:sp>
      <p:pic>
        <p:nvPicPr>
          <p:cNvPr id="19458" name="Picture 2" descr="C:\Users\User\Desktop\imgp562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8000" r="15999"/>
          <a:stretch>
            <a:fillRect/>
          </a:stretch>
        </p:blipFill>
        <p:spPr bwMode="auto">
          <a:xfrm>
            <a:off x="4286248" y="2857496"/>
            <a:ext cx="3017562" cy="3429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572132" y="714356"/>
            <a:ext cx="2786082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tx1"/>
                </a:solidFill>
              </a:rPr>
              <a:t>Шаг 1</a:t>
            </a:r>
            <a:endParaRPr lang="ru-RU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4440246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ru-RU" sz="2800" dirty="0" smtClean="0"/>
              <a:t>Зажми этот "центральный" уголок пальцами и обмотай ниткой очень плотно, чтобы нитка не соскользнула при расправлении ткани. Завяжи нитку и обрежь. </a:t>
            </a:r>
            <a:endParaRPr lang="ru-RU" sz="2800" dirty="0"/>
          </a:p>
        </p:txBody>
      </p:sp>
      <p:pic>
        <p:nvPicPr>
          <p:cNvPr id="20482" name="Picture 2" descr="C:\Users\User\Desktop\imgp5629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8000" r="14499"/>
          <a:stretch>
            <a:fillRect/>
          </a:stretch>
        </p:blipFill>
        <p:spPr bwMode="auto">
          <a:xfrm>
            <a:off x="4429124" y="2000240"/>
            <a:ext cx="4071966" cy="452437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286380" y="714356"/>
            <a:ext cx="3071834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Шаг 2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000108"/>
            <a:ext cx="4186238" cy="2940048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ru-RU" sz="3200" dirty="0" smtClean="0"/>
              <a:t>Получился "клюв". Его длинна зависит от длины обмотанного кончика.</a:t>
            </a:r>
            <a:endParaRPr lang="ru-RU" sz="3200" dirty="0"/>
          </a:p>
        </p:txBody>
      </p:sp>
      <p:pic>
        <p:nvPicPr>
          <p:cNvPr id="21506" name="Picture 2" descr="C:\Users\User\Desktop\imgp563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000" r="20000"/>
          <a:stretch>
            <a:fillRect/>
          </a:stretch>
        </p:blipFill>
        <p:spPr bwMode="auto">
          <a:xfrm>
            <a:off x="4500562" y="1714488"/>
            <a:ext cx="4071966" cy="484754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214942" y="285728"/>
            <a:ext cx="2928958" cy="107157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Шаг 3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3929090" cy="450059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ru-RU" sz="3200" dirty="0" smtClean="0"/>
              <a:t>Расправь складочки ткани вокруг клюва, при возможности даже чуть растягивая ткань у его основания.</a:t>
            </a:r>
            <a:endParaRPr lang="ru-RU" sz="3200" dirty="0"/>
          </a:p>
        </p:txBody>
      </p:sp>
      <p:pic>
        <p:nvPicPr>
          <p:cNvPr id="22530" name="Picture 2" descr="C:\Users\User\Desktop\imgp5633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000" r="5000"/>
          <a:stretch>
            <a:fillRect/>
          </a:stretch>
        </p:blipFill>
        <p:spPr bwMode="auto">
          <a:xfrm>
            <a:off x="4572000" y="2571744"/>
            <a:ext cx="4000531" cy="400050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500694" y="1142984"/>
            <a:ext cx="2714644" cy="105727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Шаг 4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971924" cy="415449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ru-RU" sz="3200" dirty="0" smtClean="0"/>
              <a:t>Возьми меньший шарик наполнителя и вложи к клюву с внутренней стороны</a:t>
            </a:r>
            <a:endParaRPr lang="ru-RU" sz="3200" dirty="0"/>
          </a:p>
        </p:txBody>
      </p:sp>
      <p:pic>
        <p:nvPicPr>
          <p:cNvPr id="23554" name="Picture 2" descr="C:\Users\User\Desktop\imgp563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000" r="5000"/>
          <a:stretch>
            <a:fillRect/>
          </a:stretch>
        </p:blipFill>
        <p:spPr bwMode="auto">
          <a:xfrm>
            <a:off x="4500562" y="2714620"/>
            <a:ext cx="3929090" cy="377794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500694" y="1142984"/>
            <a:ext cx="2714644" cy="105727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Шаг 5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900486" cy="4797436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ru-RU" sz="3200" dirty="0" smtClean="0"/>
              <a:t>Плотненько обхвати наполнитель и зажми пальцами. Обмотай"шею" ниткой. Завяжи узелки и обрежь кончики. Голова готова.</a:t>
            </a:r>
            <a:endParaRPr lang="ru-RU" sz="3200" dirty="0"/>
          </a:p>
        </p:txBody>
      </p:sp>
      <p:pic>
        <p:nvPicPr>
          <p:cNvPr id="24578" name="Picture 2" descr="C:\Users\User\Desktop\imgp5635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8500" r="5000"/>
          <a:stretch>
            <a:fillRect/>
          </a:stretch>
        </p:blipFill>
        <p:spPr bwMode="auto">
          <a:xfrm>
            <a:off x="4643438" y="2714620"/>
            <a:ext cx="3643338" cy="357187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429256" y="857232"/>
            <a:ext cx="2643206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Шаг 6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3725866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ru-RU" sz="2800" dirty="0" smtClean="0"/>
              <a:t>Расправь складочки и сложи так , чтобы было понятно где у птички будет хвост и крылышки.</a:t>
            </a:r>
            <a:endParaRPr lang="ru-RU" sz="2800" dirty="0"/>
          </a:p>
        </p:txBody>
      </p:sp>
      <p:pic>
        <p:nvPicPr>
          <p:cNvPr id="25602" name="Picture 2" descr="C:\Users\User\Desktop\imgp5636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000" r="6500"/>
          <a:stretch>
            <a:fillRect/>
          </a:stretch>
        </p:blipFill>
        <p:spPr bwMode="auto">
          <a:xfrm>
            <a:off x="4786314" y="2500306"/>
            <a:ext cx="3643338" cy="357187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429256" y="857232"/>
            <a:ext cx="2643206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Шаг 7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543692" cy="2154230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ru-RU" sz="2400" dirty="0" smtClean="0"/>
              <a:t>Вложи шарик наполнителя побольше- это будет "туловище", зажми уголок напротив головы так, чтобы наполнитель плотненько прижимался к шее. Обмотай ниткой, закрепи, обрежь. Получился "хвостик".</a:t>
            </a:r>
            <a:endParaRPr lang="ru-RU" sz="2400" dirty="0"/>
          </a:p>
        </p:txBody>
      </p:sp>
      <p:pic>
        <p:nvPicPr>
          <p:cNvPr id="26626" name="Picture 2" descr="C:\Users\User\Desktop\imgp563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8500" r="5000"/>
          <a:stretch>
            <a:fillRect/>
          </a:stretch>
        </p:blipFill>
        <p:spPr bwMode="auto">
          <a:xfrm>
            <a:off x="500034" y="2786058"/>
            <a:ext cx="3643338" cy="3571875"/>
          </a:xfrm>
          <a:prstGeom prst="rect">
            <a:avLst/>
          </a:prstGeom>
          <a:noFill/>
        </p:spPr>
      </p:pic>
      <p:pic>
        <p:nvPicPr>
          <p:cNvPr id="26627" name="Picture 3" descr="C:\Users\User\Desktop\imgp56381.jpg"/>
          <p:cNvPicPr>
            <a:picLocks noChangeAspect="1" noChangeArrowheads="1"/>
          </p:cNvPicPr>
          <p:nvPr/>
        </p:nvPicPr>
        <p:blipFill>
          <a:blip r:embed="rId3" cstate="print"/>
          <a:srcRect l="19500" r="5499"/>
          <a:stretch>
            <a:fillRect/>
          </a:stretch>
        </p:blipFill>
        <p:spPr bwMode="auto">
          <a:xfrm>
            <a:off x="4643438" y="2786058"/>
            <a:ext cx="3571900" cy="357187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858016" y="1357298"/>
            <a:ext cx="2000264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Шаг 8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971924" cy="4583122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ru-RU" sz="2800" dirty="0" smtClean="0"/>
              <a:t>По такому же принципу сделай крылья, стараясь нитку обматывать так, чтобы наполнитель плотненько был зафиксирован внутри</a:t>
            </a:r>
            <a:endParaRPr lang="ru-RU" sz="2800" dirty="0"/>
          </a:p>
        </p:txBody>
      </p:sp>
      <p:pic>
        <p:nvPicPr>
          <p:cNvPr id="27650" name="Picture 2" descr="C:\Users\User\Desktop\imgp5639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000" r="5000"/>
          <a:stretch>
            <a:fillRect/>
          </a:stretch>
        </p:blipFill>
        <p:spPr bwMode="auto">
          <a:xfrm>
            <a:off x="4857752" y="2643182"/>
            <a:ext cx="3714776" cy="357187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286512" y="714356"/>
            <a:ext cx="2000264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Шаг 9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ru-RU" sz="2800" dirty="0" smtClean="0"/>
              <a:t>Ты освоил первую технику изготовления народной куклы -скрутка.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428869"/>
            <a:ext cx="5757874" cy="2071701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Найди в интернете и изготовь куколку в технике скрутка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5000636"/>
            <a:ext cx="3500462" cy="170021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 задание, сфотографируй, размести в листе для общения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c7a1aaea3c3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2000240"/>
            <a:ext cx="2417760" cy="2765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85728"/>
            <a:ext cx="5572164" cy="6215106"/>
          </a:xfrm>
          <a:noFill/>
        </p:spPr>
        <p:txBody>
          <a:bodyPr>
            <a:normAutofit lnSpcReduction="10000"/>
          </a:bodyPr>
          <a:lstStyle/>
          <a:p>
            <a:pPr lvl="0" algn="ctr"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 следующему занятию: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светлая льняная ткань;</a:t>
            </a:r>
            <a:br>
              <a:rPr lang="ru-RU" dirty="0" smtClean="0"/>
            </a:br>
            <a:r>
              <a:rPr lang="ru-RU" dirty="0" smtClean="0"/>
              <a:t>- белая хлопчатобумажная ткань;</a:t>
            </a:r>
            <a:br>
              <a:rPr lang="ru-RU" dirty="0" smtClean="0"/>
            </a:br>
            <a:r>
              <a:rPr lang="ru-RU" dirty="0" smtClean="0"/>
              <a:t>- цветная шерстяная, </a:t>
            </a:r>
            <a:r>
              <a:rPr lang="ru-RU" dirty="0" err="1" smtClean="0"/>
              <a:t>х</a:t>
            </a:r>
            <a:r>
              <a:rPr lang="ru-RU" dirty="0" smtClean="0"/>
              <a:t>/б или льняная ткань;</a:t>
            </a:r>
            <a:br>
              <a:rPr lang="ru-RU" dirty="0" smtClean="0"/>
            </a:br>
            <a:r>
              <a:rPr lang="ru-RU" dirty="0" smtClean="0"/>
              <a:t>- лоскут драпа или трикотажа;</a:t>
            </a:r>
            <a:br>
              <a:rPr lang="ru-RU" dirty="0" smtClean="0"/>
            </a:br>
            <a:r>
              <a:rPr lang="ru-RU" dirty="0" smtClean="0"/>
              <a:t>- тесьма;</a:t>
            </a:r>
            <a:br>
              <a:rPr lang="ru-RU" dirty="0" smtClean="0"/>
            </a:br>
            <a:r>
              <a:rPr lang="ru-RU" dirty="0" smtClean="0"/>
              <a:t>- шерстяные нитки контрастных цветов;</a:t>
            </a:r>
            <a:br>
              <a:rPr lang="ru-RU" dirty="0" smtClean="0"/>
            </a:br>
            <a:r>
              <a:rPr lang="ru-RU" dirty="0" smtClean="0"/>
              <a:t>- зерно или крупа.</a:t>
            </a:r>
            <a:endParaRPr lang="ru-RU" dirty="0"/>
          </a:p>
        </p:txBody>
      </p:sp>
      <p:pic>
        <p:nvPicPr>
          <p:cNvPr id="1026" name="Picture 2" descr="C:\Users\User\Desktop\да2.png"/>
          <p:cNvPicPr>
            <a:picLocks noChangeAspect="1" noChangeArrowheads="1"/>
          </p:cNvPicPr>
          <p:nvPr/>
        </p:nvPicPr>
        <p:blipFill>
          <a:blip r:embed="rId2" cstate="print"/>
          <a:srcRect l="4643" r="10586"/>
          <a:stretch>
            <a:fillRect/>
          </a:stretch>
        </p:blipFill>
        <p:spPr bwMode="auto">
          <a:xfrm>
            <a:off x="5577656" y="500042"/>
            <a:ext cx="3566344" cy="278608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000760" y="3071810"/>
            <a:ext cx="3143240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Домашнее задание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449</Words>
  <Application>Microsoft Office PowerPoint</Application>
  <PresentationFormat>Экран (4:3)</PresentationFormat>
  <Paragraphs>51</Paragraphs>
  <Slides>20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Урок 1.Календарь народной куклы</vt:lpstr>
      <vt:lpstr>Пономарёва Галина Алексеевна</vt:lpstr>
      <vt:lpstr>Условные обозначения</vt:lpstr>
      <vt:lpstr>Календарь народной куклы</vt:lpstr>
      <vt:lpstr>Календарь народной куклы</vt:lpstr>
      <vt:lpstr>Сектор календаря</vt:lpstr>
      <vt:lpstr> Но сначала подготовь руки к дальнейшей работе – выполни пальчиковую гимнастику.  </vt:lpstr>
      <vt:lpstr>Первой прилетела птичка, которая на своих крылышках принесла новый учебный год</vt:lpstr>
      <vt:lpstr>Материалы и инструменты, необходимые для работы:</vt:lpstr>
      <vt:lpstr>Сложи квадратик сначала по диагонали, потом пополам несколько раз так, чтобы складывался уголок образованный из центра нашего квадрата</vt:lpstr>
      <vt:lpstr>Зажми этот "центральный" уголок пальцами и обмотай ниткой очень плотно, чтобы нитка не соскользнула при расправлении ткани. Завяжи нитку и обрежь. </vt:lpstr>
      <vt:lpstr>Получился "клюв". Его длинна зависит от длины обмотанного кончика.</vt:lpstr>
      <vt:lpstr>Расправь складочки ткани вокруг клюва, при возможности даже чуть растягивая ткань у его основания.</vt:lpstr>
      <vt:lpstr>Возьми меньший шарик наполнителя и вложи к клюву с внутренней стороны</vt:lpstr>
      <vt:lpstr>Плотненько обхвати наполнитель и зажми пальцами. Обмотай"шею" ниткой. Завяжи узелки и обрежь кончики. Голова готова.</vt:lpstr>
      <vt:lpstr>Расправь складочки и сложи так , чтобы было понятно где у птички будет хвост и крылышки.</vt:lpstr>
      <vt:lpstr>Вложи шарик наполнителя побольше- это будет "туловище", зажми уголок напротив головы так, чтобы наполнитель плотненько прижимался к шее. Обмотай ниткой, закрепи, обрежь. Получился "хвостик".</vt:lpstr>
      <vt:lpstr>По такому же принципу сделай крылья, стараясь нитку обматывать так, чтобы наполнитель плотненько был зафиксирован внутри</vt:lpstr>
      <vt:lpstr>Ты освоил первую технику изготовления народной куклы -скрутка.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1.Кукольный домик</dc:title>
  <dc:creator>User</dc:creator>
  <cp:lastModifiedBy>User</cp:lastModifiedBy>
  <cp:revision>68</cp:revision>
  <dcterms:created xsi:type="dcterms:W3CDTF">2013-08-22T06:08:04Z</dcterms:created>
  <dcterms:modified xsi:type="dcterms:W3CDTF">2013-09-06T05:35:47Z</dcterms:modified>
</cp:coreProperties>
</file>