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7" r:id="rId3"/>
    <p:sldId id="268" r:id="rId4"/>
    <p:sldId id="259" r:id="rId5"/>
    <p:sldId id="269" r:id="rId6"/>
    <p:sldId id="261" r:id="rId7"/>
    <p:sldId id="260" r:id="rId8"/>
    <p:sldId id="263" r:id="rId9"/>
    <p:sldId id="262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314E-F0DB-4149-9DE1-FA1FA1097DCD}" type="datetimeFigureOut">
              <a:rPr lang="ru-RU" smtClean="0"/>
              <a:t>13.10.2023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E0A4143-6A91-4026-A857-2FBE95B728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314E-F0DB-4149-9DE1-FA1FA1097DCD}" type="datetimeFigureOut">
              <a:rPr lang="ru-RU" smtClean="0"/>
              <a:t>13.10.2023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E0A4143-6A91-4026-A857-2FBE95B728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314E-F0DB-4149-9DE1-FA1FA1097DCD}" type="datetimeFigureOut">
              <a:rPr lang="ru-RU" smtClean="0"/>
              <a:t>13.10.2023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A4143-6A91-4026-A857-2FBE95B7283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314E-F0DB-4149-9DE1-FA1FA1097DCD}" type="datetimeFigureOut">
              <a:rPr lang="ru-RU" smtClean="0"/>
              <a:t>13.10.2023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A4143-6A91-4026-A857-2FBE95B728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314E-F0DB-4149-9DE1-FA1FA1097DCD}" type="datetimeFigureOut">
              <a:rPr lang="ru-RU" smtClean="0"/>
              <a:t>13.10.2023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E0A4143-6A91-4026-A857-2FBE95B7283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314E-F0DB-4149-9DE1-FA1FA1097DCD}" type="datetimeFigureOut">
              <a:rPr lang="ru-RU" smtClean="0"/>
              <a:t>13.10.2023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A4143-6A91-4026-A857-2FBE95B728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314E-F0DB-4149-9DE1-FA1FA1097DCD}" type="datetimeFigureOut">
              <a:rPr lang="ru-RU" smtClean="0"/>
              <a:t>13.10.2023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A4143-6A91-4026-A857-2FBE95B728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314E-F0DB-4149-9DE1-FA1FA1097DCD}" type="datetimeFigureOut">
              <a:rPr lang="ru-RU" smtClean="0"/>
              <a:t>13.10.2023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A4143-6A91-4026-A857-2FBE95B728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314E-F0DB-4149-9DE1-FA1FA1097DCD}" type="datetimeFigureOut">
              <a:rPr lang="ru-RU" smtClean="0"/>
              <a:t>13.10.2023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A4143-6A91-4026-A857-2FBE95B72838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314E-F0DB-4149-9DE1-FA1FA1097DCD}" type="datetimeFigureOut">
              <a:rPr lang="ru-RU" smtClean="0"/>
              <a:t>13.10.2023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A4143-6A91-4026-A857-2FBE95B728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314E-F0DB-4149-9DE1-FA1FA1097DCD}" type="datetimeFigureOut">
              <a:rPr lang="ru-RU" smtClean="0"/>
              <a:t>13.10.2023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A4143-6A91-4026-A857-2FBE95B7283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314E-F0DB-4149-9DE1-FA1FA1097DCD}" type="datetimeFigureOut">
              <a:rPr lang="ru-RU" smtClean="0"/>
              <a:t>13.10.2023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E0A4143-6A91-4026-A857-2FBE95B7283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3168351" cy="43898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31840" y="1700807"/>
            <a:ext cx="61926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Василий Александрович Сухомлинский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36" y="5445224"/>
            <a:ext cx="5076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«Письмо как подарок»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26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71" y="335256"/>
            <a:ext cx="2885601" cy="41173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839907"/>
            <a:ext cx="2442991" cy="41775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2759" y="415766"/>
            <a:ext cx="1600572" cy="2512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7384">
            <a:off x="5797867" y="2347380"/>
            <a:ext cx="2790356" cy="42561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02645">
            <a:off x="844183" y="4105298"/>
            <a:ext cx="1775034" cy="25382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753" y="4154571"/>
            <a:ext cx="1739307" cy="25046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549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58" y="332656"/>
            <a:ext cx="8477200" cy="42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75656" y="4941168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«Мое будущее»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46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9262">
            <a:off x="518864" y="1052736"/>
            <a:ext cx="3758084" cy="532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427984" y="758387"/>
            <a:ext cx="4392488" cy="5472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720725">
              <a:lnSpc>
                <a:spcPct val="115000"/>
              </a:lnSpc>
              <a:spcAft>
                <a:spcPts val="0"/>
              </a:spcAft>
            </a:pPr>
            <a:r>
              <a:rPr lang="ru-RU" sz="800" dirty="0">
                <a:latin typeface="Times New Roman"/>
                <a:ea typeface="Times New Roman"/>
                <a:cs typeface="Times New Roman"/>
              </a:rPr>
              <a:t>Добрый день, дорогой сын!</a:t>
            </a:r>
            <a:endParaRPr lang="ru-RU" sz="800" dirty="0">
              <a:latin typeface="Times New Roman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800" dirty="0">
                <a:latin typeface="Times New Roman"/>
                <a:ea typeface="Times New Roman"/>
                <a:cs typeface="Times New Roman"/>
              </a:rPr>
              <a:t>Получил твое письмо. Наконец, начались твои занятия. Ты с восторгом пишешь о богатых кабинетах по радиофизике и электронике. Меня радует, что ты утверждаешься в своем призвании. Если ты уверен, и жизнь подтвердит, что радиофизика - твое любимое дело, значит, ты будешь счастливым человеком. Но призвание - это не что-то приходящее к человеку извне. Если бы в средней школе, начиная, наверное, со второго класса, ты не сидел над схемами радиоприемников, если бы не трудился - вряд ли появилось бы это призвание. Призвание - это маленький росточек таланта, превратившийся в крепкое, могучее дерево на благодатной почве трудолюбия. Без трудолюбия, без самовоспитания этот маленький росток может засохнуть на корню. Найти свое призвание, утвердиться в нем - это источник счастья. Есть у Марка Твена интересный рассказ. В нем говорится: на "том" свете нет ни ангелов, ни святых, ни божественного ничегонеделания, а живут люди в раю такой же трудовой жизнью, как и на грешной земле. Отличается рай от земли только одним: там каждый занимается делом по своему призванию. Безвестный на земле сапожник становится после смерти знаменитым полководцем, а бездарный при жизни, но обладающий каллиграфическим почерком генерал довольствуется в штабе скромной ролью писаря. Писатель, надоевший читателям нудными, никому не нужными романами, находит свое истинное призвание в профессии токаря по металлу. Человек, случайно попавший в педагоги, всю жизнь мучивший и себя, и учеников, оказывается прекрасным бухгалтером. Я не один раз перечитывал этот замечательный рассказ. Хорошо было бы добиться такого положения уже на "этом" свете. Но, к сожалению, очень часто бывает совершенно по-другому. Я знаю много </a:t>
            </a:r>
            <a:r>
              <a:rPr lang="ru-RU" sz="800" dirty="0" err="1">
                <a:latin typeface="Times New Roman"/>
                <a:ea typeface="Times New Roman"/>
                <a:cs typeface="Times New Roman"/>
              </a:rPr>
              <a:t>никудышних</a:t>
            </a:r>
            <a:r>
              <a:rPr lang="ru-RU" sz="800" dirty="0">
                <a:latin typeface="Times New Roman"/>
                <a:ea typeface="Times New Roman"/>
                <a:cs typeface="Times New Roman"/>
              </a:rPr>
              <a:t> специалистов: агрономов, учителей, инженеров, артистов. Они, как говорится, маются всю жизнь, равнодушны к своему делу, отбывают день до вечера. Самое прискорбное то, что эти люди не знают радости труда, трудовой одухотворенности, одержимости. В чем высшее наслаждение жизни? По-моему, в творческом труде, чем-то приближающемся к искусству. Это приближение - в мастерстве. Если человек влюблен в свой труд, он стремится, чтобы и в самом процессе труда, и в его результатах было что-то красивое…</a:t>
            </a:r>
            <a:endParaRPr lang="ru-RU" sz="800" dirty="0">
              <a:latin typeface="Times New Roman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800" dirty="0" smtClean="0">
                <a:latin typeface="Times New Roman"/>
                <a:ea typeface="Times New Roman"/>
                <a:cs typeface="Times New Roman"/>
              </a:rPr>
              <a:t>И </a:t>
            </a:r>
            <a:r>
              <a:rPr lang="ru-RU" sz="800" dirty="0">
                <a:latin typeface="Times New Roman"/>
                <a:ea typeface="Times New Roman"/>
                <a:cs typeface="Times New Roman"/>
              </a:rPr>
              <a:t>еще один совет. В любой специальности есть теоретическое штудирование и практическая работа, творчество. А по радиофизике практическая работа может быть особенно интересной. Пользуйся малейшей возможностью потрудиться в лаборатории, в мастерской. Монтируй радиоприемник в действующие модели, управляемые по радио. И никогда не удовлетворяйся посредственным результатом. Стремись к совершенству - в этом путь к воспитанию призвания. Не получилось первый раз - делай заново, не гнушайся самой простой, черновой работы. Тренируй, упражняй руку. Добивайся, чтобы рука твоя была важнейшим инструментом, орудием мастерства. У меня есть интересная статья о руке, о ручном труде. Высылаю ее тебе одновременно с письмом. Хочется, чтобы и у тебя она пробудила такое же чувство изумления, как у меня… Желаю тебе крепкого здоровья и бодрого духа. </a:t>
            </a:r>
            <a:endParaRPr lang="ru-RU" sz="800" dirty="0">
              <a:latin typeface="Times New Roman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800" dirty="0">
                <a:latin typeface="Times New Roman"/>
                <a:ea typeface="Times New Roman"/>
                <a:cs typeface="Times New Roman"/>
              </a:rPr>
              <a:t>Обнимаю и целую тебя. Твой отец. </a:t>
            </a:r>
            <a:endParaRPr lang="ru-RU" sz="800" dirty="0">
              <a:effectLst/>
              <a:latin typeface="Times New Roman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2411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196752"/>
            <a:ext cx="93610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чем это письмо?</a:t>
            </a:r>
          </a:p>
          <a:p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какой целью оно было написано?</a:t>
            </a:r>
          </a:p>
          <a:p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полезного вы извлекли из прочитанного письма?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21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55965"/>
            <a:ext cx="6574043" cy="4453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588224" y="227687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971600" y="5085183"/>
            <a:ext cx="6984776" cy="1224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>
                <a:solidFill>
                  <a:schemeClr val="accent4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Письмо — письменное </a:t>
            </a:r>
            <a:r>
              <a:rPr lang="ru-RU" sz="3200" dirty="0" smtClean="0">
                <a:solidFill>
                  <a:schemeClr val="accent4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послание </a:t>
            </a:r>
            <a:r>
              <a:rPr lang="ru-RU" sz="3200" dirty="0">
                <a:solidFill>
                  <a:schemeClr val="accent4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между двумя адресатами.</a:t>
            </a:r>
            <a:endParaRPr lang="ru-RU" sz="3200" dirty="0">
              <a:solidFill>
                <a:schemeClr val="accent4">
                  <a:lumMod val="50000"/>
                </a:schemeClr>
              </a:solidFill>
              <a:effectLst/>
              <a:latin typeface="Times New Roman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72422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353" y="1"/>
            <a:ext cx="914144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59832" y="2924944"/>
            <a:ext cx="2779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>
                <a:latin typeface="Times New Roman"/>
                <a:ea typeface="Times New Roman"/>
              </a:rPr>
              <a:t>Письмо- зеркало души человека. 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94503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азговор ребенка с Богом 2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2516" y="0"/>
            <a:ext cx="9216516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796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3688" y="1700808"/>
            <a:ext cx="547260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Техника: Скрапбукинг и кардмейкинг. </a:t>
            </a:r>
          </a:p>
          <a:p>
            <a:pPr algn="ctr"/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Изготовление конверта</a:t>
            </a:r>
            <a:r>
              <a:rPr lang="ru-RU" sz="4400" dirty="0" smtClean="0"/>
              <a:t>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24461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692696"/>
            <a:ext cx="7776864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«Кардмейкинг»</a:t>
            </a: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произошло от словосочетания </a:t>
            </a: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card</a:t>
            </a: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и «</a:t>
            </a:r>
            <a:r>
              <a:rPr lang="ru-RU" sz="32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</a:t>
            </a: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в переводе с английского означает «открытка» и «делать» </a:t>
            </a:r>
            <a:endParaRPr lang="ru-RU" sz="3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«Скрапбукин</a:t>
            </a: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г» также имеет английские корни словосочетания </a:t>
            </a: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scrap</a:t>
            </a: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и «</a:t>
            </a:r>
            <a:r>
              <a:rPr lang="ru-RU" sz="32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book</a:t>
            </a: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означает «вырезка» и «книга», а буквально переводится как «книга из вырезок».</a:t>
            </a:r>
          </a:p>
          <a:p>
            <a:pPr lvl="0"/>
            <a:endParaRPr lang="ru-RU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18519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5158">
            <a:off x="6523821" y="637050"/>
            <a:ext cx="2216572" cy="2952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76153">
            <a:off x="322700" y="586940"/>
            <a:ext cx="2440530" cy="26469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895" y="3840399"/>
            <a:ext cx="2615498" cy="2540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840400"/>
            <a:ext cx="2956270" cy="2468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948" y="341456"/>
            <a:ext cx="2235647" cy="29803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690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7883525" cy="1597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163154"/>
            <a:ext cx="4896544" cy="32995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6747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888" y="-115888"/>
            <a:ext cx="9375776" cy="7089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819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188</TotalTime>
  <Words>668</Words>
  <Application>Microsoft Office PowerPoint</Application>
  <PresentationFormat>Экран (4:3)</PresentationFormat>
  <Paragraphs>20</Paragraphs>
  <Slides>13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ОВ</dc:creator>
  <cp:lastModifiedBy>ОВ</cp:lastModifiedBy>
  <cp:revision>20</cp:revision>
  <dcterms:created xsi:type="dcterms:W3CDTF">2018-10-25T06:53:50Z</dcterms:created>
  <dcterms:modified xsi:type="dcterms:W3CDTF">2023-10-13T10:08:35Z</dcterms:modified>
</cp:coreProperties>
</file>