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  <p:sldMasterId id="2147483720" r:id="rId3"/>
  </p:sldMasterIdLst>
  <p:notesMasterIdLst>
    <p:notesMasterId r:id="rId19"/>
  </p:notesMasterIdLst>
  <p:sldIdLst>
    <p:sldId id="256" r:id="rId4"/>
    <p:sldId id="274" r:id="rId5"/>
    <p:sldId id="275" r:id="rId6"/>
    <p:sldId id="277" r:id="rId7"/>
    <p:sldId id="278" r:id="rId8"/>
    <p:sldId id="279" r:id="rId9"/>
    <p:sldId id="276" r:id="rId10"/>
    <p:sldId id="265" r:id="rId11"/>
    <p:sldId id="286" r:id="rId12"/>
    <p:sldId id="281" r:id="rId13"/>
    <p:sldId id="285" r:id="rId14"/>
    <p:sldId id="284" r:id="rId15"/>
    <p:sldId id="283" r:id="rId16"/>
    <p:sldId id="282" r:id="rId17"/>
    <p:sldId id="28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876" autoAdjust="0"/>
    <p:restoredTop sz="94660"/>
  </p:normalViewPr>
  <p:slideViewPr>
    <p:cSldViewPr>
      <p:cViewPr varScale="1">
        <p:scale>
          <a:sx n="68" d="100"/>
          <a:sy n="68" d="100"/>
        </p:scale>
        <p:origin x="39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A7BFB2-312B-4049-A4CA-26269B4AD0E0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A9847F-1F17-4D84-B895-B5EBBE789B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168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124691-8561-4520-8380-F8FCBE2F6A5D}" type="datetimeFigureOut">
              <a:rPr lang="ru-RU" smtClean="0"/>
              <a:pPr/>
              <a:t>27.08.2024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01AE7-889A-41B6-B932-AE002D2B3B3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76673"/>
            <a:ext cx="7772400" cy="2952327"/>
          </a:xfrm>
        </p:spPr>
        <p:txBody>
          <a:bodyPr>
            <a:normAutofit fontScale="90000"/>
          </a:bodyPr>
          <a:lstStyle/>
          <a:p>
            <a:r>
              <a:rPr lang="ru-RU" b="1" u="sng" dirty="0">
                <a:solidFill>
                  <a:srgbClr val="FF0000"/>
                </a:solidFill>
              </a:rPr>
              <a:t>Городской экологический фестиваль </a:t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b="1" u="sng" dirty="0">
                <a:solidFill>
                  <a:srgbClr val="FF0000"/>
                </a:solidFill>
              </a:rPr>
              <a:t>«Моя земля – Сибирский край»</a:t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b="1" dirty="0"/>
              <a:t>Экологическая Акция </a:t>
            </a:r>
            <a:br>
              <a:rPr lang="ru-RU" b="1" dirty="0"/>
            </a:br>
            <a:r>
              <a:rPr lang="ru-RU" b="1" dirty="0"/>
              <a:t>«Мы в ответе за тех, кого приручили»</a:t>
            </a:r>
            <a:br>
              <a:rPr lang="ru-RU" dirty="0"/>
            </a:br>
            <a:r>
              <a:rPr lang="ru-RU" b="1" dirty="0"/>
              <a:t> </a:t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3501008"/>
            <a:ext cx="7448872" cy="2592288"/>
          </a:xfrm>
        </p:spPr>
        <p:txBody>
          <a:bodyPr>
            <a:normAutofit fontScale="92500" lnSpcReduction="20000"/>
          </a:bodyPr>
          <a:lstStyle/>
          <a:p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 </a:t>
            </a:r>
            <a:r>
              <a:rPr lang="ru-RU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Социальная группа, принимающая участие в акции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Ученики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В класса школы №1, </a:t>
            </a:r>
          </a:p>
          <a:p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классный руководитель: </a:t>
            </a:r>
            <a:r>
              <a:rPr lang="ru-RU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Облаватная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А.П, родители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В класса</a:t>
            </a:r>
          </a:p>
          <a:p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Место проведения : МБОУСОШ №1, приют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br>
              <a:rPr lang="ru-RU" sz="3200" b="1" dirty="0">
                <a:latin typeface="Times New Roman"/>
                <a:ea typeface="Times New Roman"/>
                <a:cs typeface="Times New Roman"/>
              </a:rPr>
            </a:br>
            <a:br>
              <a:rPr lang="ru-RU" sz="3200" b="1" dirty="0">
                <a:latin typeface="Times New Roman"/>
                <a:ea typeface="Times New Roman"/>
                <a:cs typeface="Times New Roman"/>
              </a:rPr>
            </a:br>
            <a:br>
              <a:rPr lang="ru-RU" sz="3200" b="1" dirty="0">
                <a:latin typeface="Times New Roman"/>
                <a:ea typeface="Times New Roman"/>
                <a:cs typeface="Times New Roman"/>
              </a:rPr>
            </a:br>
            <a:r>
              <a:rPr lang="ru-RU" sz="3200" b="1" dirty="0">
                <a:latin typeface="Times New Roman"/>
                <a:ea typeface="Times New Roman"/>
                <a:cs typeface="Times New Roman"/>
              </a:rPr>
              <a:t>Цель акции</a:t>
            </a:r>
            <a:br>
              <a:rPr lang="ru-RU" sz="3200" dirty="0">
                <a:latin typeface="Calibri"/>
                <a:ea typeface="Calibri"/>
                <a:cs typeface="Times New Roman"/>
              </a:rPr>
            </a:br>
            <a:r>
              <a:rPr lang="ru-RU" sz="32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Воспитание у детей гуманного отношения ко всему живому, чувства доброты, сострадания, ответственности за домашних питомцев, птиц.</a:t>
            </a:r>
            <a:br>
              <a:rPr lang="ru-RU" sz="3200" dirty="0">
                <a:latin typeface="Calibri"/>
                <a:ea typeface="Calibri"/>
                <a:cs typeface="Times New Roman"/>
              </a:rPr>
            </a:br>
            <a:endParaRPr lang="ru-RU" sz="3200" b="1" i="1" dirty="0">
              <a:solidFill>
                <a:srgbClr val="006600"/>
              </a:solidFill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628800"/>
            <a:ext cx="8229600" cy="4525963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11560" y="476672"/>
            <a:ext cx="8229600" cy="5688632"/>
          </a:xfrm>
        </p:spPr>
        <p:txBody>
          <a:bodyPr>
            <a:noAutofit/>
          </a:bodyPr>
          <a:lstStyle/>
          <a:p>
            <a:pPr algn="l"/>
            <a:r>
              <a:rPr lang="ru-RU" sz="2000" b="1" dirty="0"/>
              <a:t>Задачи акции</a:t>
            </a:r>
            <a:br>
              <a:rPr lang="ru-RU" sz="2000" dirty="0"/>
            </a:br>
            <a:r>
              <a:rPr lang="ru-RU" sz="2000" dirty="0"/>
              <a:t>-Выяснить с помощью социологического опроса степень информированности родителей о воспитании у детей  доброты к животным, и их нравственной позиции к данной проблеме, основные причины появления на улицах городов бездомных животных;</a:t>
            </a:r>
            <a:br>
              <a:rPr lang="ru-RU" sz="2000" dirty="0"/>
            </a:br>
            <a:r>
              <a:rPr lang="ru-RU" sz="2000" dirty="0"/>
              <a:t>-формировать ответственное отношения к животным, птицам; </a:t>
            </a:r>
            <a:br>
              <a:rPr lang="ru-RU" sz="2000" dirty="0"/>
            </a:br>
            <a:r>
              <a:rPr lang="ru-RU" sz="2000" dirty="0"/>
              <a:t>-развивать у детей навыки общения со взрослыми (родителями, сотрудниками приюта для животных) по проблеме;</a:t>
            </a:r>
            <a:br>
              <a:rPr lang="ru-RU" sz="2000" dirty="0"/>
            </a:br>
            <a:r>
              <a:rPr lang="ru-RU" sz="2000" dirty="0"/>
              <a:t>-организовывать фотовыставку «Наши любимые питомцы» с рассказами детей о друзьях наших меньших;</a:t>
            </a:r>
            <a:br>
              <a:rPr lang="ru-RU" sz="2000" dirty="0"/>
            </a:br>
            <a:r>
              <a:rPr lang="ru-RU" sz="2000" dirty="0"/>
              <a:t>-принять участие в школьном этапе недели «Мы в ответе за тех, кого приручили»;</a:t>
            </a:r>
            <a:br>
              <a:rPr lang="ru-RU" sz="2000" dirty="0"/>
            </a:br>
            <a:r>
              <a:rPr lang="ru-RU" sz="2000" dirty="0"/>
              <a:t>-провести урок по окружающему миру «Почему мы любим кошек и собак?»</a:t>
            </a:r>
            <a:br>
              <a:rPr lang="ru-RU" sz="2000" dirty="0"/>
            </a:br>
            <a:r>
              <a:rPr lang="ru-RU" sz="2000" dirty="0"/>
              <a:t>-помочь приюту кормами, шприцами, бинтами, моющими средствами.</a:t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8388424" y="404664"/>
            <a:ext cx="432048" cy="3589859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8641080" y="1600200"/>
            <a:ext cx="45719" cy="4525963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</p:spPr>
        <p:txBody>
          <a:bodyPr>
            <a:normAutofit/>
          </a:bodyPr>
          <a:lstStyle/>
          <a:p>
            <a:pPr algn="l"/>
            <a:r>
              <a:rPr lang="ru-RU" sz="3600" dirty="0"/>
              <a:t> </a:t>
            </a:r>
            <a:br>
              <a:rPr lang="ru-RU" sz="3600" dirty="0"/>
            </a:br>
            <a:r>
              <a:rPr lang="ru-RU" sz="3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Подготовительный этап Акции</a:t>
            </a:r>
            <a:br>
              <a:rPr lang="ru-RU" sz="3600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sz="3600" dirty="0"/>
              <a:t>-Интервьюирование  детьми </a:t>
            </a:r>
            <a:r>
              <a:rPr lang="en-US" sz="3600"/>
              <a:t>1</a:t>
            </a:r>
            <a:r>
              <a:rPr lang="ru-RU" sz="3600"/>
              <a:t> </a:t>
            </a:r>
            <a:r>
              <a:rPr lang="ru-RU" sz="3600" dirty="0"/>
              <a:t>В класса  родителей об их отношении к проблеме бездомных животных                                 </a:t>
            </a:r>
            <a:br>
              <a:rPr lang="ru-RU" sz="3600" dirty="0"/>
            </a:br>
            <a:r>
              <a:rPr lang="ru-RU" sz="3600" dirty="0"/>
              <a:t>-Опрос детей и сотрудников приюта о наличии в их семьях домашних питомцев</a:t>
            </a:r>
            <a:br>
              <a:rPr lang="ru-RU" sz="3600" dirty="0"/>
            </a:br>
            <a:r>
              <a:rPr lang="ru-RU" sz="3600" dirty="0"/>
              <a:t>-Изготовление кормушек для птиц</a:t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 flipV="1">
            <a:off x="457200" y="692696"/>
            <a:ext cx="730424" cy="84241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 flipV="1">
            <a:off x="457200" y="6126162"/>
            <a:ext cx="4040188" cy="4571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8532440" y="1535113"/>
            <a:ext cx="154360" cy="6397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4"/>
          </p:nvPr>
        </p:nvSpPr>
        <p:spPr>
          <a:xfrm>
            <a:off x="8532440" y="2204864"/>
            <a:ext cx="2889647" cy="3951288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Вывешивание кормушек для птиц</a:t>
            </a:r>
          </a:p>
        </p:txBody>
      </p:sp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8524" y="2129842"/>
            <a:ext cx="4179124" cy="2786563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15032" y="2248101"/>
            <a:ext cx="4162004" cy="252028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05486" y="2274259"/>
            <a:ext cx="4162005" cy="246796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0292" y="2939910"/>
            <a:ext cx="3407513" cy="238508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62044" y="2330715"/>
            <a:ext cx="4105640" cy="27998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25663">
            <a:off x="2137206" y="1386144"/>
            <a:ext cx="3707903" cy="217218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21657">
            <a:off x="1751669" y="581147"/>
            <a:ext cx="2131732" cy="2167700"/>
          </a:xfrm>
        </p:spPr>
      </p:pic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99426">
            <a:off x="5066279" y="433133"/>
            <a:ext cx="2131732" cy="2167700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54691" y="3031694"/>
            <a:ext cx="3635017" cy="331236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4106" y="3057821"/>
            <a:ext cx="3617614" cy="324270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26469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Основной этап</a:t>
            </a:r>
            <a:endParaRPr lang="ru-RU" sz="1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lvl="0"/>
            <a:r>
              <a:rPr lang="ru-RU" sz="1800" dirty="0"/>
              <a:t>Дидактические и словесные игры с детьми по теме</a:t>
            </a:r>
            <a:r>
              <a:rPr lang="ru-RU" sz="1800" i="1" dirty="0"/>
              <a:t> («Назови ласково», «Кто как голос подает?», «Большие и маленькие», «Угадай по голосу?», «У кого какие детки?» </a:t>
            </a:r>
            <a:endParaRPr lang="ru-RU" sz="1800" dirty="0"/>
          </a:p>
          <a:p>
            <a:pPr lvl="0"/>
            <a:r>
              <a:rPr lang="ru-RU" sz="1800" dirty="0"/>
              <a:t>Нравственно – этические беседы, дискуссии с детьми на темы: </a:t>
            </a:r>
            <a:r>
              <a:rPr lang="ru-RU" sz="1800" i="1" dirty="0"/>
              <a:t>«Странно, что в мире огромном нет места собакам и кошкам бездомным», «Мы и наши друзья – животные», «Учимся доброжелательности», «Добрые и злые поступки», «Что такое хорошо и что такое плохо», «покормите птиц» </a:t>
            </a:r>
            <a:r>
              <a:rPr lang="ru-RU" sz="1800" dirty="0"/>
              <a:t>обсуждение и решение проблемных ситуаций</a:t>
            </a:r>
          </a:p>
          <a:p>
            <a:pPr lvl="0"/>
            <a:r>
              <a:rPr lang="ru-RU" sz="1800" dirty="0"/>
              <a:t>Разучивание стихотворений и чтение художественной литературы, составление сборников загадок о животных (Е. Благинина, В. Берестов, Г. </a:t>
            </a:r>
            <a:r>
              <a:rPr lang="ru-RU" sz="1800" dirty="0" err="1"/>
              <a:t>Ладонщиков</a:t>
            </a:r>
            <a:r>
              <a:rPr lang="ru-RU" sz="1800" dirty="0"/>
              <a:t>,</a:t>
            </a:r>
          </a:p>
          <a:p>
            <a:r>
              <a:rPr lang="ru-RU" sz="1800" dirty="0"/>
              <a:t>Э. Успенский и др.), рассказывающими о бережном отношении к живым существам; игры – драматизации</a:t>
            </a:r>
          </a:p>
          <a:p>
            <a:pPr lvl="0"/>
            <a:r>
              <a:rPr lang="ru-RU" sz="1800" dirty="0"/>
              <a:t>Рисование на заданную тему</a:t>
            </a:r>
          </a:p>
          <a:p>
            <a:pPr lvl="0"/>
            <a:r>
              <a:rPr lang="ru-RU" sz="1800" dirty="0"/>
              <a:t>Просмотр слайдов, рассматривание открыток</a:t>
            </a:r>
          </a:p>
          <a:p>
            <a:pPr lvl="0"/>
            <a:r>
              <a:rPr lang="ru-RU" sz="1800" dirty="0"/>
              <a:t>Фотовыставка «Наши домашние любимцы»</a:t>
            </a:r>
          </a:p>
          <a:p>
            <a:pPr marL="0" indent="0">
              <a:buNone/>
            </a:pPr>
            <a:r>
              <a:rPr lang="ru-RU" sz="1800" dirty="0"/>
              <a:t>      Слайд – шоу «Что такое доброта» </a:t>
            </a:r>
          </a:p>
          <a:p>
            <a:pPr lvl="0"/>
            <a:r>
              <a:rPr lang="ru-RU" sz="1800" dirty="0"/>
              <a:t>Досуг ««Частичка доброты для птиц и четвероногого друга» </a:t>
            </a:r>
          </a:p>
          <a:p>
            <a:endParaRPr lang="ru-RU" sz="1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Ребята принесли корм для приюта в класс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48936"/>
            <a:ext cx="4038600" cy="3028491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48936"/>
            <a:ext cx="4038600" cy="3028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0843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 приюте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1484784"/>
            <a:ext cx="4776165" cy="45259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56841" y="2192226"/>
            <a:ext cx="4329724" cy="3500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2234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8229600" cy="1143000"/>
          </a:xfrm>
        </p:spPr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1948" y="1838254"/>
            <a:ext cx="5459464" cy="38884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70321" y="938391"/>
            <a:ext cx="4826564" cy="3759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6445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Фотовыставка </a:t>
            </a:r>
            <a:br>
              <a:rPr lang="ru-RU" dirty="0"/>
            </a:br>
            <a:r>
              <a:rPr lang="ru-RU" dirty="0"/>
              <a:t>«Наши любимые животные»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412776"/>
            <a:ext cx="5760640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5401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268760"/>
            <a:ext cx="4402832" cy="4176464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268760"/>
            <a:ext cx="3596208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7114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Отзывы родителей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88880" y="1087585"/>
            <a:ext cx="5400600" cy="5474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0113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2232248"/>
          </a:xfrm>
        </p:spPr>
        <p:txBody>
          <a:bodyPr>
            <a:noAutofit/>
          </a:bodyPr>
          <a:lstStyle/>
          <a:p>
            <a:pPr algn="l"/>
            <a:br>
              <a:rPr lang="ru-RU" sz="3200" b="1" dirty="0"/>
            </a:br>
            <a:br>
              <a:rPr lang="ru-RU" sz="3200" b="1" dirty="0"/>
            </a:br>
            <a:br>
              <a:rPr lang="ru-RU" sz="3200" b="1" dirty="0"/>
            </a:br>
            <a:br>
              <a:rPr lang="ru-RU" sz="3200" b="1" dirty="0"/>
            </a:br>
            <a:br>
              <a:rPr lang="ru-RU" sz="3200" b="1" dirty="0"/>
            </a:br>
            <a:r>
              <a:rPr lang="ru-RU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Заключительный этап (результаты)</a:t>
            </a:r>
            <a:br>
              <a:rPr lang="ru-RU" sz="3200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sz="3200" dirty="0">
                <a:solidFill>
                  <a:srgbClr val="FF0000"/>
                </a:solidFill>
              </a:rPr>
              <a:t>Итоги акции. </a:t>
            </a:r>
            <a:br>
              <a:rPr lang="ru-RU" sz="3200" dirty="0"/>
            </a:br>
            <a:r>
              <a:rPr lang="ru-RU" sz="3200" dirty="0"/>
              <a:t>-Помощь приюту для бездомных животных.</a:t>
            </a:r>
            <a:br>
              <a:rPr lang="ru-RU" sz="3200" dirty="0"/>
            </a:br>
            <a:r>
              <a:rPr lang="ru-RU" sz="3200" dirty="0"/>
              <a:t>-Изготовление и вывешивание кормушек для птиц, ежедневное пополнение кормушек.</a:t>
            </a:r>
            <a:br>
              <a:rPr lang="ru-RU" sz="3200" dirty="0"/>
            </a:br>
            <a:r>
              <a:rPr lang="ru-RU" sz="3200" dirty="0"/>
              <a:t>-Отзывы родителей.</a:t>
            </a:r>
            <a:br>
              <a:rPr lang="ru-RU" sz="3200" dirty="0"/>
            </a:br>
            <a:r>
              <a:rPr lang="ru-RU" sz="3200" dirty="0"/>
              <a:t>-Довольные дети!</a:t>
            </a:r>
            <a:br>
              <a:rPr lang="ru-RU" sz="3200" dirty="0"/>
            </a:br>
            <a:r>
              <a:rPr lang="ru-RU" sz="3200" dirty="0"/>
              <a:t> </a:t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789040"/>
            <a:ext cx="2520280" cy="1804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2554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1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130</TotalTime>
  <Words>507</Words>
  <Application>Microsoft Office PowerPoint</Application>
  <PresentationFormat>Экран (4:3)</PresentationFormat>
  <Paragraphs>24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Monotype Corsiva</vt:lpstr>
      <vt:lpstr>Times New Roman</vt:lpstr>
      <vt:lpstr>Тема1</vt:lpstr>
      <vt:lpstr>Тема2</vt:lpstr>
      <vt:lpstr>Тема3</vt:lpstr>
      <vt:lpstr>Городской экологический фестиваль  «Моя земля – Сибирский край» Экологическая Акция  «Мы в ответе за тех, кого приручили»   </vt:lpstr>
      <vt:lpstr>   Цель акции Воспитание у детей гуманного отношения ко всему живому, чувства доброты, сострадания, ответственности за домашних питомцев, птиц. </vt:lpstr>
      <vt:lpstr>Задачи акции -Выяснить с помощью социологического опроса степень информированности родителей о воспитании у детей  доброты к животным, и их нравственной позиции к данной проблеме, основные причины появления на улицах городов бездомных животных; -формировать ответственное отношения к животным, птицам;  -развивать у детей навыки общения со взрослыми (родителями, сотрудниками приюта для животных) по проблеме; -организовывать фотовыставку «Наши любимые питомцы» с рассказами детей о друзьях наших меньших; -принять участие в школьном этапе недели «Мы в ответе за тех, кого приручили»; -провести урок по окружающему миру «Почему мы любим кошек и собак?» -помочь приюту кормами, шприцами, бинтами, моющими средствами. </vt:lpstr>
      <vt:lpstr>  Подготовительный этап Акции -Интервьюирование  детьми 1 В класса  родителей об их отношении к проблеме бездомных животных                                  -Опрос детей и сотрудников приюта о наличии в их семьях домашних питомцев -Изготовление кормушек для птиц </vt:lpstr>
      <vt:lpstr>Вывешивание кормушек для птиц</vt:lpstr>
      <vt:lpstr>Презентация PowerPoint</vt:lpstr>
      <vt:lpstr>Презентация PowerPoint</vt:lpstr>
      <vt:lpstr>Презентация PowerPoint</vt:lpstr>
      <vt:lpstr>Ребята принесли корм для приюта в класс</vt:lpstr>
      <vt:lpstr>В приюте</vt:lpstr>
      <vt:lpstr>Презентация PowerPoint</vt:lpstr>
      <vt:lpstr>Фотовыставка  «Наши любимые животные»</vt:lpstr>
      <vt:lpstr>Презентация PowerPoint</vt:lpstr>
      <vt:lpstr>Отзывы родителей</vt:lpstr>
      <vt:lpstr>     Заключительный этап (результаты) Итоги акции.  -Помощь приюту для бездомных животных. -Изготовление и вывешивание кормушек для птиц, ежедневное пополнение кормушек. -Отзывы родителей. -Довольные дети!  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Лен29</dc:creator>
  <cp:lastModifiedBy>Обловатная</cp:lastModifiedBy>
  <cp:revision>28</cp:revision>
  <dcterms:created xsi:type="dcterms:W3CDTF">2016-03-05T21:46:21Z</dcterms:created>
  <dcterms:modified xsi:type="dcterms:W3CDTF">2024-08-27T11:44:25Z</dcterms:modified>
</cp:coreProperties>
</file>