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19.12-->
<p:presentation xmlns:r="http://schemas.openxmlformats.org/officeDocument/2006/relationships" xmlns:a="http://schemas.openxmlformats.org/drawingml/2006/main" xmlns:p="http://schemas.openxmlformats.org/presentationml/2006/main">
  <p:sldMasterIdLst>
    <p:sldMasterId id="2147483648" r:id="rId1"/>
    <p:sldMasterId id="2147483649" r:id="rId2"/>
    <p:sldMasterId id="2147483657" r:id="rId3"/>
    <p:sldMasterId id="2147483659" r:id="rId4"/>
    <p:sldMasterId id="2147483661" r:id="rId5"/>
    <p:sldMasterId id="2147483667" r:id="rId6"/>
  </p:sldMasterIdLst>
  <p:sldIdLst>
    <p:sldId id="256" r:id="rId7"/>
    <p:sldId id="257" r:id="rId8"/>
    <p:sldId id="258" r:id="rId9"/>
    <p:sldId id="259" r:id="rId10"/>
    <p:sldId id="260" r:id="rId11"/>
    <p:sldId id="262" r:id="rId12"/>
    <p:sldId id="270" r:id="rId13"/>
    <p:sldId id="264" r:id="rId14"/>
    <p:sldId id="271" r:id="rId15"/>
    <p:sldId id="266" r:id="rId16"/>
    <p:sldId id="272" r:id="rId17"/>
    <p:sldId id="268" r:id="rId18"/>
    <p:sldId id="304" r:id="rId19"/>
    <p:sldId id="273" r:id="rId20"/>
    <p:sldId id="280" r:id="rId21"/>
    <p:sldId id="281" r:id="rId22"/>
    <p:sldId id="274" r:id="rId23"/>
    <p:sldId id="275" r:id="rId24"/>
    <p:sldId id="278" r:id="rId25"/>
    <p:sldId id="279" r:id="rId26"/>
    <p:sldId id="276" r:id="rId27"/>
    <p:sldId id="277" r:id="rId28"/>
    <p:sldId id="282" r:id="rId29"/>
    <p:sldId id="283" r:id="rId30"/>
    <p:sldId id="284" r:id="rId31"/>
    <p:sldId id="287" r:id="rId32"/>
    <p:sldId id="286" r:id="rId33"/>
    <p:sldId id="305" r:id="rId34"/>
    <p:sldId id="288" r:id="rId35"/>
    <p:sldId id="289" r:id="rId36"/>
    <p:sldId id="290" r:id="rId37"/>
    <p:sldId id="291" r:id="rId38"/>
    <p:sldId id="292" r:id="rId39"/>
    <p:sldId id="293" r:id="rId40"/>
    <p:sldId id="302" r:id="rId41"/>
    <p:sldId id="303" r:id="rId42"/>
    <p:sldId id="294" r:id="rId43"/>
    <p:sldId id="295" r:id="rId44"/>
    <p:sldId id="296" r:id="rId45"/>
    <p:sldId id="297" r:id="rId46"/>
    <p:sldId id="298" r:id="rId47"/>
    <p:sldId id="299" r:id="rId48"/>
    <p:sldId id="300" r:id="rId49"/>
    <p:sldId id="301" r:id="rId50"/>
  </p:sldIdLst>
  <p:sldSz cx="9144000" cy="6858000" type="screen4x3"/>
  <p:notesSz cx="6858000" cy="9144000"/>
  <p:custDataLst>
    <p:tags r:id="rId51"/>
  </p:custDataLst>
  <p:defaultTextStyle>
    <a:defPPr>
      <a:defRPr lang="ru-RU"/>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21" autoAdjust="0"/>
    <p:restoredTop sz="94660"/>
  </p:normalViewPr>
  <p:slideViewPr>
    <p:cSldViewPr>
      <p:cViewPr varScale="1">
        <p:scale>
          <a:sx n="107" d="100"/>
          <a:sy n="107"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2.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slide" Target="slides/slide16.xml" /><Relationship Id="rId23" Type="http://schemas.openxmlformats.org/officeDocument/2006/relationships/slide" Target="slides/slide17.xml" /><Relationship Id="rId24" Type="http://schemas.openxmlformats.org/officeDocument/2006/relationships/slide" Target="slides/slide18.xml" /><Relationship Id="rId25" Type="http://schemas.openxmlformats.org/officeDocument/2006/relationships/slide" Target="slides/slide19.xml" /><Relationship Id="rId26" Type="http://schemas.openxmlformats.org/officeDocument/2006/relationships/slide" Target="slides/slide20.xml" /><Relationship Id="rId27" Type="http://schemas.openxmlformats.org/officeDocument/2006/relationships/slide" Target="slides/slide21.xml" /><Relationship Id="rId28" Type="http://schemas.openxmlformats.org/officeDocument/2006/relationships/slide" Target="slides/slide22.xml" /><Relationship Id="rId29" Type="http://schemas.openxmlformats.org/officeDocument/2006/relationships/slide" Target="slides/slide23.xml" /><Relationship Id="rId3" Type="http://schemas.openxmlformats.org/officeDocument/2006/relationships/slideMaster" Target="slideMasters/slideMaster3.xml" /><Relationship Id="rId30" Type="http://schemas.openxmlformats.org/officeDocument/2006/relationships/slide" Target="slides/slide24.xml" /><Relationship Id="rId31" Type="http://schemas.openxmlformats.org/officeDocument/2006/relationships/slide" Target="slides/slide25.xml" /><Relationship Id="rId32" Type="http://schemas.openxmlformats.org/officeDocument/2006/relationships/slide" Target="slides/slide26.xml" /><Relationship Id="rId33" Type="http://schemas.openxmlformats.org/officeDocument/2006/relationships/slide" Target="slides/slide27.xml" /><Relationship Id="rId34" Type="http://schemas.openxmlformats.org/officeDocument/2006/relationships/slide" Target="slides/slide28.xml" /><Relationship Id="rId35" Type="http://schemas.openxmlformats.org/officeDocument/2006/relationships/slide" Target="slides/slide29.xml" /><Relationship Id="rId36" Type="http://schemas.openxmlformats.org/officeDocument/2006/relationships/slide" Target="slides/slide30.xml" /><Relationship Id="rId37" Type="http://schemas.openxmlformats.org/officeDocument/2006/relationships/slide" Target="slides/slide31.xml" /><Relationship Id="rId38" Type="http://schemas.openxmlformats.org/officeDocument/2006/relationships/slide" Target="slides/slide32.xml" /><Relationship Id="rId39" Type="http://schemas.openxmlformats.org/officeDocument/2006/relationships/slide" Target="slides/slide33.xml" /><Relationship Id="rId4" Type="http://schemas.openxmlformats.org/officeDocument/2006/relationships/slideMaster" Target="slideMasters/slideMaster4.xml" /><Relationship Id="rId40" Type="http://schemas.openxmlformats.org/officeDocument/2006/relationships/slide" Target="slides/slide34.xml" /><Relationship Id="rId41" Type="http://schemas.openxmlformats.org/officeDocument/2006/relationships/slide" Target="slides/slide35.xml" /><Relationship Id="rId42" Type="http://schemas.openxmlformats.org/officeDocument/2006/relationships/slide" Target="slides/slide36.xml" /><Relationship Id="rId43" Type="http://schemas.openxmlformats.org/officeDocument/2006/relationships/slide" Target="slides/slide37.xml" /><Relationship Id="rId44" Type="http://schemas.openxmlformats.org/officeDocument/2006/relationships/slide" Target="slides/slide38.xml" /><Relationship Id="rId45" Type="http://schemas.openxmlformats.org/officeDocument/2006/relationships/slide" Target="slides/slide39.xml" /><Relationship Id="rId46" Type="http://schemas.openxmlformats.org/officeDocument/2006/relationships/slide" Target="slides/slide40.xml" /><Relationship Id="rId47" Type="http://schemas.openxmlformats.org/officeDocument/2006/relationships/slide" Target="slides/slide41.xml" /><Relationship Id="rId48" Type="http://schemas.openxmlformats.org/officeDocument/2006/relationships/slide" Target="slides/slide42.xml" /><Relationship Id="rId49" Type="http://schemas.openxmlformats.org/officeDocument/2006/relationships/slide" Target="slides/slide43.xml" /><Relationship Id="rId5" Type="http://schemas.openxmlformats.org/officeDocument/2006/relationships/slideMaster" Target="slideMasters/slideMaster5.xml" /><Relationship Id="rId50" Type="http://schemas.openxmlformats.org/officeDocument/2006/relationships/slide" Target="slides/slide44.xml" /><Relationship Id="rId51" Type="http://schemas.openxmlformats.org/officeDocument/2006/relationships/tags" Target="tags/tag1.xml" /><Relationship Id="rId52" Type="http://schemas.openxmlformats.org/officeDocument/2006/relationships/presProps" Target="presProps.xml" /><Relationship Id="rId53" Type="http://schemas.openxmlformats.org/officeDocument/2006/relationships/viewProps" Target="viewProps.xml" /><Relationship Id="rId54" Type="http://schemas.openxmlformats.org/officeDocument/2006/relationships/theme" Target="theme/theme1.xml" /><Relationship Id="rId55" Type="http://schemas.openxmlformats.org/officeDocument/2006/relationships/tableStyles" Target="tableStyles.xml" /><Relationship Id="rId6" Type="http://schemas.openxmlformats.org/officeDocument/2006/relationships/slideMaster" Target="slideMasters/slideMaster6.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bl" preserve="1">
  <p:cSld name="Заголовок и таблица">
    <p:spTree>
      <p:nvGrpSpPr>
        <p:cNvPr id="1" name=""/>
        <p:cNvGrpSpPr/>
        <p:nvPr/>
      </p:nvGrpSpPr>
      <p:grpSpPr>
        <a:xfrm>
          <a:off x="0" y="0"/>
          <a:ext cx="0" cy="0"/>
        </a:xfrm>
      </p:grpSpPr>
      <p:sp>
        <p:nvSpPr>
          <p:cNvPr id="2" name="Заголовок 1"/>
          <p:cNvSpPr>
            <a:spLocks noGrp="1"/>
          </p:cNvSpPr>
          <p:nvPr>
            <p:ph type="title"/>
          </p:nvPr>
        </p:nvSpPr>
        <p:spPr>
          <a:xfrm>
            <a:off x="457200" y="274638"/>
            <a:ext cx="8229600" cy="1143000"/>
          </a:xfrm>
        </p:spPr>
        <p:txBody>
          <a:bodyPr/>
          <a:lstStyle/>
          <a:p>
            <a:r>
              <a:rPr lang="ru-RU"/>
              <a:t>Образец заголовка</a:t>
            </a:r>
          </a:p>
        </p:txBody>
      </p:sp>
      <p:sp>
        <p:nvSpPr>
          <p:cNvPr id="3" name="Таблица 2"/>
          <p:cNvSpPr>
            <a:spLocks noGrp="1"/>
          </p:cNvSpPr>
          <p:nvPr>
            <p:ph type="tbl" idx="1"/>
          </p:nvPr>
        </p:nvSpPr>
        <p:spPr>
          <a:xfrm>
            <a:off x="457200" y="1600200"/>
            <a:ext cx="8229600" cy="4525963"/>
          </a:xfrm>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Tx/>
              <a:buSzTx/>
              <a:buFontTx/>
              <a:buChar char="•"/>
              <a:defRPr/>
            </a:pPr>
            <a:endParaRPr kumimoji="0" lang="ru-RU" sz="3200" b="0" i="0" u="none" strike="noStrike" kern="1200" cap="none" spc="0" normalizeH="0" baseline="0" noProof="0">
              <a:ln>
                <a:noFill/>
              </a:ln>
              <a:solidFill>
                <a:schemeClr val="tx1"/>
              </a:solidFill>
              <a:effectLst/>
              <a:uLnTx/>
              <a:uFillTx/>
              <a:latin typeface="+mn-lt"/>
              <a:ea typeface="+mn-ea"/>
              <a:cs typeface="+mn-cs"/>
            </a:endParaRPr>
          </a:p>
        </p:txBody>
      </p:sp>
      <p:sp>
        <p:nvSpPr>
          <p:cNvPr id="4" name="Rectangle 4"/>
          <p:cNvSpPr>
            <a:spLocks noGrp="1" noChangeArrowheads="1"/>
          </p:cNvSpPr>
          <p:nvPr>
            <p:ph type="dt" sz="half" idx="10"/>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Rectangle 5"/>
          <p:cNvSpPr>
            <a:spLocks noGrp="1" noChangeArrowheads="1"/>
          </p:cNvSpPr>
          <p:nvPr>
            <p:ph type="ftr" sz="quarter" idx="11"/>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Rectangle 6"/>
          <p:cNvSpPr>
            <a:spLocks noGrp="1" noChangeArrowheads="1"/>
          </p:cNvSpPr>
          <p:nvPr>
            <p:ph type="sldNum" sz="quarter" idx="12"/>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F6AC009A-1F1E-492F-914B-D5C0F811926C}" type="slidenum">
              <a:rPr lang="ru-RU" altLang="ru-RU" sz="1400"/>
              <a:t>*</a:t>
            </a:fld>
            <a:endParaRPr lang="ru-RU" altLang="ru-RU" sz="1400"/>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title">
  <p:cSld name="Титульный слайд">
    <p:bg>
      <p:bgPr>
        <a:solidFill>
          <a:schemeClr val="bg1"/>
        </a:solidFill>
      </p:bgPr>
    </p:bg>
    <p:spTree>
      <p:nvGrpSpPr>
        <p:cNvPr id="1" name=""/>
        <p:cNvGrpSpPr/>
        <p:nvPr/>
      </p:nvGrpSpPr>
      <p:grpSpPr/>
      <p:sp>
        <p:nvSpPr>
          <p:cNvPr id="7170" name="Freeform 2"/>
          <p:cNvSpPr/>
          <p:nvPr/>
        </p:nvSpPr>
        <p:spPr bwMode="blackWhite">
          <a:xfrm>
            <a:off x="20638" y="12700"/>
            <a:ext cx="8896350" cy="6780213"/>
          </a:xfrm>
          <a:custGeom>
            <a:cxnLst>
              <a:cxn ang="0">
                <a:pos x="2147483646" y="0"/>
              </a:cxn>
              <a:cxn ang="0">
                <a:pos x="0" y="2147483646"/>
              </a:cxn>
              <a:cxn ang="0">
                <a:pos x="2147483646" y="2147483646"/>
              </a:cxn>
              <a:cxn ang="0">
                <a:pos x="2147483646" y="2147483646"/>
              </a:cxn>
              <a:cxn ang="0">
                <a:pos x="2147483646" y="0"/>
              </a:cxn>
              <a:cxn ang="0">
                <a:pos x="2147483646" y="0"/>
              </a:cxn>
            </a:cxnLst>
            <a:pathLst>
              <a:path w="3985" h="3619">
                <a:moveTo>
                  <a:pt x="2822" y="0"/>
                </a:moveTo>
                <a:lnTo>
                  <a:pt x="0" y="975"/>
                </a:lnTo>
                <a:lnTo>
                  <a:pt x="2169" y="3619"/>
                </a:lnTo>
                <a:lnTo>
                  <a:pt x="3985" y="1125"/>
                </a:lnTo>
                <a:lnTo>
                  <a:pt x="2822" y="0"/>
                </a:lnTo>
                <a:close/>
              </a:path>
            </a:pathLst>
          </a:custGeom>
          <a:solidFill>
            <a:schemeClr val="accent1"/>
          </a:solidFill>
          <a:ln w="9525">
            <a:noFill/>
            <a:round/>
          </a:ln>
        </p:spPr>
      </p:sp>
      <p:grpSp>
        <p:nvGrpSpPr>
          <p:cNvPr id="7171" name="Group 8"/>
          <p:cNvGrpSpPr/>
          <p:nvPr/>
        </p:nvGrpSpPr>
        <p:grpSpPr>
          <a:xfrm>
            <a:off x="195263" y="234950"/>
            <a:ext cx="3787775" cy="1778000"/>
            <a:chOff x="123" y="148"/>
            <a:chExt cx="2386" cy="1120"/>
          </a:xfrm>
        </p:grpSpPr>
        <p:sp>
          <p:nvSpPr>
            <p:cNvPr id="7189" name="Freeform 9"/>
            <p:cNvSpPr/>
            <p:nvPr/>
          </p:nvSpPr>
          <p:spPr bwMode="auto">
            <a:xfrm>
              <a:off x="177" y="177"/>
              <a:ext cx="2250" cy="1017"/>
            </a:xfrm>
            <a:custGeom>
              <a:cxnLst>
                <a:cxn ang="0">
                  <a:pos x="26511980" y="3160008"/>
                </a:cxn>
                <a:cxn ang="0">
                  <a:pos x="23709602" y="2544723"/>
                </a:cxn>
                <a:cxn ang="0">
                  <a:pos x="18570837" y="1681472"/>
                </a:cxn>
                <a:cxn ang="0">
                  <a:pos x="2370029" y="0"/>
                </a:cxn>
                <a:cxn ang="0">
                  <a:pos x="764382" y="159310"/>
                </a:cxn>
                <a:cxn ang="0">
                  <a:pos x="0" y="664585"/>
                </a:cxn>
                <a:cxn ang="0">
                  <a:pos x="931523" y="1241096"/>
                </a:cxn>
                <a:cxn ang="0">
                  <a:pos x="19031704" y="3274047"/>
                </a:cxn>
                <a:cxn ang="0">
                  <a:pos x="22997485" y="3143866"/>
                </a:cxn>
                <a:cxn ang="0">
                  <a:pos x="26203871" y="3312246"/>
                </a:cxn>
                <a:cxn ang="0">
                  <a:pos x="26511980" y="3160008"/>
                </a:cxn>
                <a:cxn ang="0">
                  <a:pos x="26511980" y="3160008"/>
                </a:cxn>
              </a:cxnLst>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w="9525">
              <a:noFill/>
              <a:round/>
            </a:ln>
          </p:spPr>
        </p:sp>
        <p:sp>
          <p:nvSpPr>
            <p:cNvPr id="7190" name="Freeform 10"/>
            <p:cNvSpPr/>
            <p:nvPr/>
          </p:nvSpPr>
          <p:spPr bwMode="auto">
            <a:xfrm>
              <a:off x="166" y="261"/>
              <a:ext cx="2244" cy="1007"/>
            </a:xfrm>
            <a:custGeom>
              <a:cxnLst>
                <a:cxn ang="0">
                  <a:pos x="4405" y="0"/>
                </a:cxn>
                <a:cxn ang="0">
                  <a:pos x="42790" y="3999"/>
                </a:cxn>
                <a:cxn ang="0">
                  <a:pos x="45906" y="4916"/>
                </a:cxn>
                <a:cxn ang="0">
                  <a:pos x="50992" y="6102"/>
                </a:cxn>
                <a:cxn ang="0">
                  <a:pos x="50317" y="6327"/>
                </a:cxn>
                <a:cxn ang="0">
                  <a:pos x="43393" y="6063"/>
                </a:cxn>
                <a:cxn ang="0">
                  <a:pos x="36805" y="6249"/>
                </a:cxn>
                <a:cxn ang="0">
                  <a:pos x="1331" y="2302"/>
                </a:cxn>
                <a:cxn ang="0">
                  <a:pos x="0" y="1157"/>
                </a:cxn>
                <a:cxn ang="0">
                  <a:pos x="1476" y="244"/>
                </a:cxn>
                <a:cxn ang="0">
                  <a:pos x="4405" y="0"/>
                </a:cxn>
                <a:cxn ang="0">
                  <a:pos x="4405" y="0"/>
                </a:cxn>
              </a:cxnLst>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w="9525">
              <a:noFill/>
              <a:round/>
            </a:ln>
          </p:spPr>
        </p:sp>
        <p:sp>
          <p:nvSpPr>
            <p:cNvPr id="7191" name="Freeform 11"/>
            <p:cNvSpPr/>
            <p:nvPr/>
          </p:nvSpPr>
          <p:spPr bwMode="auto">
            <a:xfrm>
              <a:off x="474" y="344"/>
              <a:ext cx="1488" cy="919"/>
            </a:xfrm>
            <a:custGeom>
              <a:cxnLst>
                <a:cxn ang="0">
                  <a:pos x="0" y="2579"/>
                </a:cxn>
                <a:cxn ang="0">
                  <a:pos x="30405" y="5934"/>
                </a:cxn>
                <a:cxn ang="0">
                  <a:pos x="30970" y="4242"/>
                </a:cxn>
                <a:cxn ang="0">
                  <a:pos x="34597" y="3354"/>
                </a:cxn>
                <a:cxn ang="0">
                  <a:pos x="2572" y="0"/>
                </a:cxn>
                <a:cxn ang="0">
                  <a:pos x="0" y="1005"/>
                </a:cxn>
                <a:cxn ang="0">
                  <a:pos x="0" y="2579"/>
                </a:cxn>
                <a:cxn ang="0">
                  <a:pos x="0" y="2579"/>
                </a:cxn>
              </a:cxnLst>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ln>
          </p:spPr>
        </p:sp>
        <p:grpSp>
          <p:nvGrpSpPr>
            <p:cNvPr id="7192" name="Group 12"/>
            <p:cNvGrpSpPr/>
            <p:nvPr/>
          </p:nvGrpSpPr>
          <p:grpSpPr>
            <a:xfrm>
              <a:off x="123" y="148"/>
              <a:ext cx="2386" cy="1081"/>
              <a:chOff x="123" y="148"/>
              <a:chExt cx="2386" cy="1081"/>
            </a:xfrm>
          </p:grpSpPr>
          <p:sp>
            <p:nvSpPr>
              <p:cNvPr id="7193" name="Freeform 13"/>
              <p:cNvSpPr/>
              <p:nvPr/>
            </p:nvSpPr>
            <p:spPr bwMode="auto">
              <a:xfrm>
                <a:off x="2005" y="934"/>
                <a:ext cx="212" cy="214"/>
              </a:xfrm>
              <a:custGeom>
                <a:cxnLst>
                  <a:cxn ang="0">
                    <a:pos x="3492" y="0"/>
                  </a:cxn>
                  <a:cxn ang="0">
                    <a:pos x="1285" y="557"/>
                  </a:cxn>
                  <a:cxn ang="0">
                    <a:pos x="0" y="1453"/>
                  </a:cxn>
                  <a:cxn ang="0">
                    <a:pos x="2541" y="1343"/>
                  </a:cxn>
                  <a:cxn ang="0">
                    <a:pos x="3273" y="710"/>
                  </a:cxn>
                  <a:cxn ang="0">
                    <a:pos x="4776" y="225"/>
                  </a:cxn>
                  <a:cxn ang="0">
                    <a:pos x="3492" y="0"/>
                  </a:cxn>
                  <a:cxn ang="0">
                    <a:pos x="3492" y="0"/>
                  </a:cxn>
                </a:cxnLst>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ln>
            </p:spPr>
          </p:sp>
          <p:sp>
            <p:nvSpPr>
              <p:cNvPr id="7194" name="Freeform 14"/>
              <p:cNvSpPr/>
              <p:nvPr/>
            </p:nvSpPr>
            <p:spPr bwMode="auto">
              <a:xfrm>
                <a:off x="123" y="148"/>
                <a:ext cx="2386" cy="1081"/>
              </a:xfrm>
              <a:custGeom>
                <a:cxnLst>
                  <a:cxn ang="0">
                    <a:pos x="5084" y="0"/>
                  </a:cxn>
                  <a:cxn ang="0">
                    <a:pos x="2056" y="408"/>
                  </a:cxn>
                  <a:cxn ang="0">
                    <a:pos x="0" y="1628"/>
                  </a:cxn>
                  <a:cxn ang="0">
                    <a:pos x="2192" y="2808"/>
                  </a:cxn>
                  <a:cxn ang="0">
                    <a:pos x="38536" y="6783"/>
                  </a:cxn>
                  <a:cxn ang="0">
                    <a:pos x="46365" y="6535"/>
                  </a:cxn>
                  <a:cxn ang="0">
                    <a:pos x="52709" y="6886"/>
                  </a:cxn>
                  <a:cxn ang="0">
                    <a:pos x="54911" y="6329"/>
                  </a:cxn>
                  <a:cxn ang="0">
                    <a:pos x="48970" y="5194"/>
                  </a:cxn>
                  <a:cxn ang="0">
                    <a:pos x="46557" y="4011"/>
                  </a:cxn>
                  <a:cxn ang="0">
                    <a:pos x="44652" y="4124"/>
                  </a:cxn>
                  <a:cxn ang="0">
                    <a:pos x="46915" y="5194"/>
                  </a:cxn>
                  <a:cxn ang="0">
                    <a:pos x="51452" y="6334"/>
                  </a:cxn>
                  <a:cxn ang="0">
                    <a:pos x="46078" y="6158"/>
                  </a:cxn>
                  <a:cxn ang="0">
                    <a:pos x="39740" y="6363"/>
                  </a:cxn>
                  <a:cxn ang="0">
                    <a:pos x="40913" y="5082"/>
                  </a:cxn>
                  <a:cxn ang="0">
                    <a:pos x="43630" y="4210"/>
                  </a:cxn>
                  <a:cxn ang="0">
                    <a:pos x="40449" y="4319"/>
                  </a:cxn>
                  <a:cxn ang="0">
                    <a:pos x="37983" y="5152"/>
                  </a:cxn>
                  <a:cxn ang="0">
                    <a:pos x="37145" y="6192"/>
                  </a:cxn>
                  <a:cxn ang="0">
                    <a:pos x="3493" y="2425"/>
                  </a:cxn>
                  <a:cxn ang="0">
                    <a:pos x="2601" y="1680"/>
                  </a:cxn>
                  <a:cxn ang="0">
                    <a:pos x="3357" y="747"/>
                  </a:cxn>
                  <a:cxn ang="0">
                    <a:pos x="7064" y="0"/>
                  </a:cxn>
                  <a:cxn ang="0">
                    <a:pos x="5084" y="0"/>
                  </a:cxn>
                  <a:cxn ang="0">
                    <a:pos x="5084" y="0"/>
                  </a:cxn>
                </a:cxnLst>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ln>
            </p:spPr>
          </p:sp>
          <p:sp>
            <p:nvSpPr>
              <p:cNvPr id="7195" name="Freeform 15"/>
              <p:cNvSpPr/>
              <p:nvPr/>
            </p:nvSpPr>
            <p:spPr bwMode="auto">
              <a:xfrm>
                <a:off x="324" y="158"/>
                <a:ext cx="1686" cy="614"/>
              </a:xfrm>
              <a:custGeom>
                <a:cxnLst>
                  <a:cxn ang="0">
                    <a:pos x="3264" y="0"/>
                  </a:cxn>
                  <a:cxn ang="0">
                    <a:pos x="38792" y="3820"/>
                  </a:cxn>
                  <a:cxn ang="0">
                    <a:pos x="35052" y="3898"/>
                  </a:cxn>
                  <a:cxn ang="0">
                    <a:pos x="0" y="210"/>
                  </a:cxn>
                  <a:cxn ang="0">
                    <a:pos x="3264" y="0"/>
                  </a:cxn>
                  <a:cxn ang="0">
                    <a:pos x="3264" y="0"/>
                  </a:cxn>
                </a:cxnLst>
                <a:pathLst>
                  <a:path w="1190" h="500">
                    <a:moveTo>
                      <a:pt x="100" y="0"/>
                    </a:moveTo>
                    <a:lnTo>
                      <a:pt x="1190" y="490"/>
                    </a:lnTo>
                    <a:lnTo>
                      <a:pt x="1076" y="500"/>
                    </a:lnTo>
                    <a:lnTo>
                      <a:pt x="0" y="27"/>
                    </a:lnTo>
                    <a:lnTo>
                      <a:pt x="100" y="0"/>
                    </a:lnTo>
                    <a:close/>
                  </a:path>
                </a:pathLst>
              </a:custGeom>
              <a:solidFill>
                <a:schemeClr val="accent2"/>
              </a:solidFill>
              <a:ln w="9525">
                <a:noFill/>
                <a:round/>
              </a:ln>
            </p:spPr>
          </p:sp>
          <p:sp>
            <p:nvSpPr>
              <p:cNvPr id="7196" name="Freeform 16"/>
              <p:cNvSpPr/>
              <p:nvPr/>
            </p:nvSpPr>
            <p:spPr bwMode="auto">
              <a:xfrm>
                <a:off x="409" y="251"/>
                <a:ext cx="227" cy="410"/>
              </a:xfrm>
              <a:custGeom>
                <a:cxnLst>
                  <a:cxn ang="0">
                    <a:pos x="3841" y="0"/>
                  </a:cxn>
                  <a:cxn ang="0">
                    <a:pos x="629" y="804"/>
                  </a:cxn>
                  <a:cxn ang="0">
                    <a:pos x="0" y="1731"/>
                  </a:cxn>
                  <a:cxn ang="0">
                    <a:pos x="1102" y="2367"/>
                  </a:cxn>
                  <a:cxn ang="0">
                    <a:pos x="3097" y="2524"/>
                  </a:cxn>
                  <a:cxn ang="0">
                    <a:pos x="2514" y="1155"/>
                  </a:cxn>
                  <a:cxn ang="0">
                    <a:pos x="5283" y="132"/>
                  </a:cxn>
                  <a:cxn ang="0">
                    <a:pos x="3841" y="0"/>
                  </a:cxn>
                  <a:cxn ang="0">
                    <a:pos x="3841" y="0"/>
                  </a:cxn>
                </a:cxnLst>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ln>
            </p:spPr>
          </p:sp>
          <p:sp>
            <p:nvSpPr>
              <p:cNvPr id="7197" name="Freeform 17"/>
              <p:cNvSpPr/>
              <p:nvPr/>
            </p:nvSpPr>
            <p:spPr bwMode="auto">
              <a:xfrm>
                <a:off x="846" y="536"/>
                <a:ext cx="691" cy="364"/>
              </a:xfrm>
              <a:custGeom>
                <a:cxnLst>
                  <a:cxn ang="0">
                    <a:pos x="455" y="272"/>
                  </a:cxn>
                  <a:cxn ang="0">
                    <a:pos x="5070" y="525"/>
                  </a:cxn>
                  <a:cxn ang="0">
                    <a:pos x="10287" y="1086"/>
                  </a:cxn>
                  <a:cxn ang="0">
                    <a:pos x="13970" y="1925"/>
                  </a:cxn>
                  <a:cxn ang="0">
                    <a:pos x="10349" y="1821"/>
                  </a:cxn>
                  <a:cxn ang="0">
                    <a:pos x="4400" y="1156"/>
                  </a:cxn>
                  <a:cxn ang="0">
                    <a:pos x="1584" y="633"/>
                  </a:cxn>
                  <a:cxn ang="0">
                    <a:pos x="3387" y="1290"/>
                  </a:cxn>
                  <a:cxn ang="0">
                    <a:pos x="8633" y="2134"/>
                  </a:cxn>
                  <a:cxn ang="0">
                    <a:pos x="14787" y="2348"/>
                  </a:cxn>
                  <a:cxn ang="0">
                    <a:pos x="15520" y="1772"/>
                  </a:cxn>
                  <a:cxn ang="0">
                    <a:pos x="12509" y="953"/>
                  </a:cxn>
                  <a:cxn ang="0">
                    <a:pos x="5390" y="137"/>
                  </a:cxn>
                  <a:cxn ang="0">
                    <a:pos x="0" y="0"/>
                  </a:cxn>
                  <a:cxn ang="0">
                    <a:pos x="455" y="272"/>
                  </a:cxn>
                  <a:cxn ang="0">
                    <a:pos x="455" y="272"/>
                  </a:cxn>
                </a:cxnLst>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ln>
            </p:spPr>
          </p:sp>
        </p:grpSp>
      </p:grpSp>
      <p:grpSp>
        <p:nvGrpSpPr>
          <p:cNvPr id="7172" name="Group 18"/>
          <p:cNvGrpSpPr/>
          <p:nvPr/>
        </p:nvGrpSpPr>
        <p:grpSpPr>
          <a:xfrm>
            <a:off x="7915275" y="4368800"/>
            <a:ext cx="742950" cy="1058863"/>
            <a:chOff x="4986" y="2752"/>
            <a:chExt cx="468" cy="667"/>
          </a:xfrm>
        </p:grpSpPr>
        <p:sp>
          <p:nvSpPr>
            <p:cNvPr id="7180" name="Freeform 19"/>
            <p:cNvSpPr/>
            <p:nvPr/>
          </p:nvSpPr>
          <p:spPr bwMode="auto">
            <a:xfrm rot="7320000">
              <a:off x="4909" y="2936"/>
              <a:ext cx="629" cy="293"/>
            </a:xfrm>
            <a:custGeom>
              <a:cxnLst>
                <a:cxn ang="0">
                  <a:pos x="77" y="13"/>
                </a:cxn>
                <a:cxn ang="0">
                  <a:pos x="69" y="10"/>
                </a:cxn>
                <a:cxn ang="0">
                  <a:pos x="54" y="6"/>
                </a:cxn>
                <a:cxn ang="0">
                  <a:pos x="6" y="0"/>
                </a:cxn>
                <a:cxn ang="0">
                  <a:pos x="2" y="1"/>
                </a:cxn>
                <a:cxn ang="0">
                  <a:pos x="0" y="3"/>
                </a:cxn>
                <a:cxn ang="0">
                  <a:pos x="2" y="5"/>
                </a:cxn>
                <a:cxn ang="0">
                  <a:pos x="56" y="13"/>
                </a:cxn>
                <a:cxn ang="0">
                  <a:pos x="67" y="13"/>
                </a:cxn>
                <a:cxn ang="0">
                  <a:pos x="77" y="13"/>
                </a:cxn>
                <a:cxn ang="0">
                  <a:pos x="77" y="13"/>
                </a:cxn>
                <a:cxn ang="0">
                  <a:pos x="77" y="13"/>
                </a:cxn>
              </a:cxnLst>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w="9525">
              <a:noFill/>
              <a:round/>
            </a:ln>
          </p:spPr>
        </p:sp>
        <p:sp>
          <p:nvSpPr>
            <p:cNvPr id="7181" name="Freeform 20"/>
            <p:cNvSpPr/>
            <p:nvPr/>
          </p:nvSpPr>
          <p:spPr bwMode="auto">
            <a:xfrm rot="7320000">
              <a:off x="4893" y="2923"/>
              <a:ext cx="627" cy="290"/>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w="9525">
              <a:noFill/>
              <a:round/>
            </a:ln>
          </p:spPr>
        </p:sp>
        <p:sp>
          <p:nvSpPr>
            <p:cNvPr id="7182" name="Freeform 21"/>
            <p:cNvSpPr/>
            <p:nvPr/>
          </p:nvSpPr>
          <p:spPr bwMode="auto">
            <a:xfrm rot="7320000">
              <a:off x="5000" y="2912"/>
              <a:ext cx="416" cy="265"/>
            </a:xfrm>
            <a:custGeom>
              <a:cxnLst>
                <a:cxn ang="0">
                  <a:pos x="0" y="0"/>
                </a:cxn>
                <a:cxn ang="0">
                  <a:pos x="0" y="0"/>
                </a:cxn>
                <a:cxn ang="0">
                  <a:pos x="0" y="0"/>
                </a:cxn>
                <a:cxn ang="0">
                  <a:pos x="0" y="0"/>
                </a:cxn>
                <a:cxn ang="0">
                  <a:pos x="0" y="0"/>
                </a:cxn>
                <a:cxn ang="0">
                  <a:pos x="0" y="0"/>
                </a:cxn>
                <a:cxn ang="0">
                  <a:pos x="0" y="0"/>
                </a:cxn>
                <a:cxn ang="0">
                  <a:pos x="0" y="0"/>
                </a:cxn>
              </a:cxnLst>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ln>
          </p:spPr>
        </p:sp>
        <p:grpSp>
          <p:nvGrpSpPr>
            <p:cNvPr id="7183" name="Group 22"/>
            <p:cNvGrpSpPr/>
            <p:nvPr/>
          </p:nvGrpSpPr>
          <p:grpSpPr>
            <a:xfrm>
              <a:off x="4986" y="2752"/>
              <a:ext cx="468" cy="667"/>
              <a:chOff x="4986" y="2752"/>
              <a:chExt cx="468" cy="667"/>
            </a:xfrm>
          </p:grpSpPr>
          <p:sp>
            <p:nvSpPr>
              <p:cNvPr id="7184" name="Freeform 23"/>
              <p:cNvSpPr/>
              <p:nvPr/>
            </p:nvSpPr>
            <p:spPr bwMode="auto">
              <a:xfrm rot="7320000">
                <a:off x="4987" y="3190"/>
                <a:ext cx="59" cy="61"/>
              </a:xfrm>
              <a:custGeom>
                <a:cxnLst>
                  <a:cxn ang="0">
                    <a:pos x="0" y="0"/>
                  </a:cxn>
                  <a:cxn ang="0">
                    <a:pos x="0" y="0"/>
                  </a:cxn>
                  <a:cxn ang="0">
                    <a:pos x="0" y="0"/>
                  </a:cxn>
                  <a:cxn ang="0">
                    <a:pos x="0" y="0"/>
                  </a:cxn>
                  <a:cxn ang="0">
                    <a:pos x="0" y="0"/>
                  </a:cxn>
                  <a:cxn ang="0">
                    <a:pos x="0" y="0"/>
                  </a:cxn>
                  <a:cxn ang="0">
                    <a:pos x="0" y="0"/>
                  </a:cxn>
                  <a:cxn ang="0">
                    <a:pos x="0" y="0"/>
                  </a:cxn>
                </a:cxnLst>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ln>
            </p:spPr>
          </p:sp>
          <p:sp>
            <p:nvSpPr>
              <p:cNvPr id="7185" name="Freeform 24"/>
              <p:cNvSpPr/>
              <p:nvPr/>
            </p:nvSpPr>
            <p:spPr bwMode="auto">
              <a:xfrm rot="7320000">
                <a:off x="4887" y="2930"/>
                <a:ext cx="667" cy="311"/>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ln>
            </p:spPr>
          </p:sp>
          <p:sp>
            <p:nvSpPr>
              <p:cNvPr id="7186" name="Freeform 25"/>
              <p:cNvSpPr/>
              <p:nvPr/>
            </p:nvSpPr>
            <p:spPr bwMode="auto">
              <a:xfrm rot="7320000">
                <a:off x="5062" y="2997"/>
                <a:ext cx="472" cy="176"/>
              </a:xfrm>
              <a:custGeom>
                <a:cxnLst>
                  <a:cxn ang="0">
                    <a:pos x="0" y="0"/>
                  </a:cxn>
                  <a:cxn ang="0">
                    <a:pos x="0" y="0"/>
                  </a:cxn>
                  <a:cxn ang="0">
                    <a:pos x="0" y="0"/>
                  </a:cxn>
                  <a:cxn ang="0">
                    <a:pos x="0" y="0"/>
                  </a:cxn>
                  <a:cxn ang="0">
                    <a:pos x="0" y="0"/>
                  </a:cxn>
                  <a:cxn ang="0">
                    <a:pos x="0" y="0"/>
                  </a:cxn>
                </a:cxnLst>
                <a:pathLst>
                  <a:path w="1190" h="500">
                    <a:moveTo>
                      <a:pt x="100" y="0"/>
                    </a:moveTo>
                    <a:lnTo>
                      <a:pt x="1190" y="490"/>
                    </a:lnTo>
                    <a:lnTo>
                      <a:pt x="1076" y="500"/>
                    </a:lnTo>
                    <a:lnTo>
                      <a:pt x="0" y="27"/>
                    </a:lnTo>
                    <a:lnTo>
                      <a:pt x="100" y="0"/>
                    </a:lnTo>
                    <a:close/>
                  </a:path>
                </a:pathLst>
              </a:custGeom>
              <a:solidFill>
                <a:schemeClr val="accent2"/>
              </a:solidFill>
              <a:ln w="9525">
                <a:noFill/>
                <a:round/>
              </a:ln>
            </p:spPr>
          </p:sp>
          <p:sp>
            <p:nvSpPr>
              <p:cNvPr id="7187" name="Freeform 26"/>
              <p:cNvSpPr/>
              <p:nvPr/>
            </p:nvSpPr>
            <p:spPr bwMode="auto">
              <a:xfrm rot="7320000">
                <a:off x="5363" y="2874"/>
                <a:ext cx="63" cy="118"/>
              </a:xfrm>
              <a:custGeom>
                <a:cxnLst>
                  <a:cxn ang="0">
                    <a:pos x="0" y="0"/>
                  </a:cxn>
                  <a:cxn ang="0">
                    <a:pos x="0" y="0"/>
                  </a:cxn>
                  <a:cxn ang="0">
                    <a:pos x="0" y="0"/>
                  </a:cxn>
                  <a:cxn ang="0">
                    <a:pos x="0" y="0"/>
                  </a:cxn>
                  <a:cxn ang="0">
                    <a:pos x="0" y="0"/>
                  </a:cxn>
                  <a:cxn ang="0">
                    <a:pos x="0" y="0"/>
                  </a:cxn>
                  <a:cxn ang="0">
                    <a:pos x="0" y="0"/>
                  </a:cxn>
                  <a:cxn ang="0">
                    <a:pos x="0" y="0"/>
                  </a:cxn>
                  <a:cxn ang="0">
                    <a:pos x="0" y="0"/>
                  </a:cxn>
                </a:cxnLst>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ln>
            </p:spPr>
          </p:sp>
          <p:sp>
            <p:nvSpPr>
              <p:cNvPr id="7188" name="Freeform 27"/>
              <p:cNvSpPr/>
              <p:nvPr/>
            </p:nvSpPr>
            <p:spPr bwMode="auto">
              <a:xfrm rot="7320000">
                <a:off x="5136" y="3000"/>
                <a:ext cx="193" cy="104"/>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ln>
            </p:spPr>
          </p:sp>
        </p:grpSp>
      </p:grpSp>
      <p:sp>
        <p:nvSpPr>
          <p:cNvPr id="7173" name="Freeform 28"/>
          <p:cNvSpPr/>
          <p:nvPr/>
        </p:nvSpPr>
        <p:spPr bwMode="auto">
          <a:xfrm>
            <a:off x="901700" y="5054600"/>
            <a:ext cx="6807200" cy="728663"/>
          </a:xfrm>
          <a:custGeom>
            <a:cxnLst>
              <a:cxn ang="0">
                <a:pos x="0" y="0"/>
              </a:cxn>
              <a:cxn ang="0">
                <a:pos x="2147483646" y="2147483646"/>
              </a:cxn>
              <a:cxn ang="0">
                <a:pos x="2147483646" y="2147483646"/>
              </a:cxn>
              <a:cxn ang="0">
                <a:pos x="2147483646" y="2147483646"/>
              </a:cxn>
              <a:cxn ang="0">
                <a:pos x="2147483646" y="2147483646"/>
              </a:cxn>
              <a:cxn ang="0">
                <a:pos x="2147483646" y="2147483646"/>
              </a:cxn>
              <a:cxn ang="0">
                <a:pos x="2147483646" y="2147483646"/>
              </a:cxn>
            </a:cxnLst>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ln>
          <a:effectLst/>
        </p:spPr>
      </p:sp>
      <p:sp>
        <p:nvSpPr>
          <p:cNvPr id="7174" name="Freeform 29"/>
          <p:cNvSpPr/>
          <p:nvPr/>
        </p:nvSpPr>
        <p:spPr bwMode="auto">
          <a:xfrm>
            <a:off x="4076700" y="1930400"/>
            <a:ext cx="889000" cy="381000"/>
          </a:xfrm>
          <a:custGeom>
            <a:cxnLst>
              <a:cxn ang="0">
                <a:pos x="0" y="2147483646"/>
              </a:cxn>
              <a:cxn ang="0">
                <a:pos x="2147483646" y="2147483646"/>
              </a:cxn>
              <a:cxn ang="0">
                <a:pos x="2147483646" y="2147483646"/>
              </a:cxn>
              <a:cxn ang="0">
                <a:pos x="2147483646" y="2147483646"/>
              </a:cxn>
            </a:cxnLst>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ln>
          <a:effectLst/>
        </p:spPr>
      </p:sp>
      <p:sp>
        <p:nvSpPr>
          <p:cNvPr id="55299"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pPr lvl="0"/>
            <a:r>
              <a:rPr lang="ru-RU" altLang="ru-RU" noProof="0"/>
              <a:t>Click to edit Master title style</a:t>
            </a:r>
          </a:p>
        </p:txBody>
      </p:sp>
      <p:sp>
        <p:nvSpPr>
          <p:cNvPr id="55300"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pPr lvl="0"/>
            <a:r>
              <a:rPr lang="ru-RU" altLang="ru-RU" noProof="0"/>
              <a:t>Click to edit Master subtitle style</a:t>
            </a:r>
          </a:p>
        </p:txBody>
      </p:sp>
      <p:sp>
        <p:nvSpPr>
          <p:cNvPr id="7177" name="Rectangle 5"/>
          <p:cNvSpPr>
            <a:spLocks noGrp="1" noChangeArrowheads="1"/>
          </p:cNvSpPr>
          <p:nvPr>
            <p:ph type="dt" sz="half" idx="10"/>
          </p:nvPr>
        </p:nvSpPr>
        <p:spPr bwMode="auto">
          <a:xfrm>
            <a:off x="685800" y="6248400"/>
            <a:ext cx="19050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7178" name="Rectangle 6"/>
          <p:cNvSpPr>
            <a:spLocks noGrp="1" noChangeArrowheads="1"/>
          </p:cNvSpPr>
          <p:nvPr>
            <p:ph type="ftr" sz="quarter" idx="11"/>
          </p:nvPr>
        </p:nvSpPr>
        <p:spPr bwMode="auto">
          <a:xfrm>
            <a:off x="3124200" y="6248400"/>
            <a:ext cx="28956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7179" name="Rectangle 7"/>
          <p:cNvSpPr>
            <a:spLocks noGrp="1" noChangeArrowheads="1"/>
          </p:cNvSpPr>
          <p:nvPr>
            <p:ph type="sldNum" sz="quarter" idx="12"/>
          </p:nvPr>
        </p:nvSpPr>
        <p:spPr bwMode="auto">
          <a:xfrm>
            <a:off x="6553200" y="6248400"/>
            <a:ext cx="1905000" cy="457200"/>
          </a:xfrm>
          <a:prstGeom prst="rect">
            <a:avLst/>
          </a:prstGeom>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FF297F3D-5F7B-4252-A74F-C3CE34045161}" type="slidenum">
              <a:rPr lang="ru-RU" altLang="ru-RU" sz="1400">
                <a:latin typeface="Comic Sans MS" pitchFamily="66" charset="0"/>
              </a:rPr>
              <a:t>*</a:t>
            </a:fld>
            <a:endParaRPr lang="ru-RU" altLang="ru-RU" sz="1400">
              <a:latin typeface="Comic Sans MS" pitchFamily="66" charset="0"/>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Заголовок и объект">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5"/>
          <p:cNvSpPr>
            <a:spLocks noGrp="1" noChangeArrowheads="1"/>
          </p:cNvSpPr>
          <p:nvPr>
            <p:ph type="dt" sz="half" idx="10"/>
          </p:nvPr>
        </p:nvSpPr>
        <p:spPr bwMode="auto">
          <a:xfrm>
            <a:off x="1371600" y="6248400"/>
            <a:ext cx="1905000" cy="457200"/>
          </a:xfrm>
          <a:prstGeom prst="rect">
            <a:avLst/>
          </a:prstGeom>
          <a:noFill/>
          <a:ln>
            <a:noFill/>
          </a:ln>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5" name="Rectangle 6"/>
          <p:cNvSpPr>
            <a:spLocks noGrp="1" noChangeArrowheads="1"/>
          </p:cNvSpPr>
          <p:nvPr>
            <p:ph type="ftr" sz="quarter" idx="11"/>
          </p:nvPr>
        </p:nvSpPr>
        <p:spPr bwMode="auto">
          <a:xfrm>
            <a:off x="3556000" y="6248400"/>
            <a:ext cx="2895600" cy="457200"/>
          </a:xfrm>
          <a:prstGeom prst="rect">
            <a:avLst/>
          </a:prstGeom>
          <a:noFill/>
          <a:ln>
            <a:noFill/>
          </a:ln>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6" name="Rectangle 7"/>
          <p:cNvSpPr>
            <a:spLocks noGrp="1" noChangeArrowheads="1"/>
          </p:cNvSpPr>
          <p:nvPr>
            <p:ph type="sldNum" sz="quarter" idx="12"/>
          </p:nvPr>
        </p:nvSpPr>
        <p:spPr bwMode="auto">
          <a:xfrm>
            <a:off x="6718300" y="6248400"/>
            <a:ext cx="1905000" cy="457200"/>
          </a:xfrm>
          <a:prstGeom prst="rect">
            <a:avLst/>
          </a:prstGeom>
          <a:noFill/>
          <a:ln>
            <a:noFill/>
          </a:ln>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7D4F8ADE-20D5-48A9-A749-4210BEE9F1B0}" type="slidenum">
              <a:rPr lang="ru-RU" altLang="ru-RU" sz="1400">
                <a:latin typeface="Comic Sans MS" pitchFamily="66" charset="0"/>
              </a:rPr>
              <a:t>*</a:t>
            </a:fld>
            <a:endParaRPr lang="ru-RU" altLang="ru-RU" sz="1400">
              <a:latin typeface="Comic Sans MS" pitchFamily="66" charset="0"/>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Заголовок и объект">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bwMode="auto">
          <a:xfrm>
            <a:off x="457200" y="6243638"/>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mj-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200" b="0" i="0" u="none" strike="noStrike" kern="1200" cap="none" spc="0" normalizeH="0" baseline="0" noProof="0">
              <a:ln>
                <a:noFill/>
              </a:ln>
              <a:solidFill>
                <a:schemeClr val="tx1"/>
              </a:solidFill>
              <a:effectLst/>
              <a:uLnTx/>
              <a:uFillTx/>
              <a:latin typeface="+mj-lt"/>
              <a:ea typeface="+mn-ea"/>
              <a:cs typeface="+mn-cs"/>
            </a:endParaRPr>
          </a:p>
        </p:txBody>
      </p:sp>
      <p:sp>
        <p:nvSpPr>
          <p:cNvPr id="5" name="Rectangle 5"/>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200">
                <a:latin typeface="+mj-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en-US" sz="1200" b="0" i="0" u="none" strike="noStrike" kern="1200" cap="none" spc="0" normalizeH="0" baseline="0" noProof="0">
              <a:ln>
                <a:noFill/>
              </a:ln>
              <a:solidFill>
                <a:schemeClr val="tx1"/>
              </a:solidFill>
              <a:effectLst/>
              <a:uLnTx/>
              <a:uFillTx/>
              <a:latin typeface="+mj-lt"/>
              <a:ea typeface="+mn-ea"/>
              <a:cs typeface="+mn-cs"/>
            </a:endParaRPr>
          </a:p>
        </p:txBody>
      </p:sp>
      <p:sp>
        <p:nvSpPr>
          <p:cNvPr id="6" name="Rectangle 6"/>
          <p:cNvSpPr>
            <a:spLocks noGrp="1" noChangeArrowheads="1"/>
          </p:cNvSpPr>
          <p:nvPr>
            <p:ph type="sldNum" sz="quarter" idx="12"/>
          </p:nvPr>
        </p:nvSpPr>
        <p:spPr bwMode="auto">
          <a:xfrm>
            <a:off x="6553200" y="6243638"/>
            <a:ext cx="2133600" cy="457200"/>
          </a:xfrm>
          <a:prstGeom prst="rect">
            <a:avLst/>
          </a:prstGeom>
          <a:noFill/>
          <a:ln>
            <a:noFill/>
          </a:ln>
          <a:effectLst/>
        </p:spPr>
        <p:txBody>
          <a:bodyPr numCol="1" anchor="b" anchorCtr="0"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0009D577-9D52-43AB-9B3D-1EB87CF69CE0}" type="slidenum">
              <a:rPr lang="ru-RU" altLang="en-US" sz="1200">
                <a:latin typeface="Garamond" pitchFamily="18" charset="0"/>
              </a:rPr>
              <a:t>*</a:t>
            </a:fld>
            <a:endParaRPr lang="ru-RU" altLang="en-US" sz="1200">
              <a:latin typeface="Garamond" panose="02020404030301010803" pitchFamily="18" charset="0"/>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xAndObj" preserve="1">
  <p:cSld name="Заголовок, текст и объект">
    <p:spTree>
      <p:nvGrpSpPr>
        <p:cNvPr id="1" name=""/>
        <p:cNvGrpSpPr/>
        <p:nvPr/>
      </p:nvGrpSpPr>
      <p:grpSpPr>
        <a:xfrm>
          <a:off x="0" y="0"/>
          <a: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p>
        </p:txBody>
      </p:sp>
      <p:sp>
        <p:nvSpPr>
          <p:cNvPr id="3" name="Текст 2"/>
          <p:cNvSpPr>
            <a:spLocks noGrp="1"/>
          </p:cNvSpPr>
          <p:nvPr>
            <p:ph type="body" sz="half" idx="1"/>
          </p:nvPr>
        </p:nvSpPr>
        <p:spPr>
          <a:xfrm>
            <a:off x="457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bwMode="auto">
          <a:xfrm>
            <a:off x="457200" y="6243638"/>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mj-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200" b="0" i="0" u="none" strike="noStrike" kern="1200" cap="none" spc="0" normalizeH="0" baseline="0" noProof="0">
              <a:ln>
                <a:noFill/>
              </a:ln>
              <a:solidFill>
                <a:schemeClr val="tx1"/>
              </a:solidFill>
              <a:effectLst/>
              <a:uLnTx/>
              <a:uFillTx/>
              <a:latin typeface="+mj-lt"/>
              <a:ea typeface="+mn-ea"/>
              <a:cs typeface="+mn-cs"/>
            </a:endParaRPr>
          </a:p>
        </p:txBody>
      </p:sp>
      <p:sp>
        <p:nvSpPr>
          <p:cNvPr id="6" name="Rectangle 5"/>
          <p:cNvSpPr>
            <a:spLocks noGrp="1" noChangeArrowheads="1"/>
          </p:cNvSpPr>
          <p:nvPr>
            <p:ph type="ftr" sz="quarter" idx="11"/>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200">
                <a:latin typeface="+mj-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en-US" sz="1200" b="0" i="0" u="none" strike="noStrike" kern="1200" cap="none" spc="0" normalizeH="0" baseline="0" noProof="0">
              <a:ln>
                <a:noFill/>
              </a:ln>
              <a:solidFill>
                <a:schemeClr val="tx1"/>
              </a:solidFill>
              <a:effectLst/>
              <a:uLnTx/>
              <a:uFillTx/>
              <a:latin typeface="+mj-lt"/>
              <a:ea typeface="+mn-ea"/>
              <a:cs typeface="+mn-cs"/>
            </a:endParaRPr>
          </a:p>
        </p:txBody>
      </p:sp>
      <p:sp>
        <p:nvSpPr>
          <p:cNvPr id="7" name="Rectangle 6"/>
          <p:cNvSpPr>
            <a:spLocks noGrp="1" noChangeArrowheads="1"/>
          </p:cNvSpPr>
          <p:nvPr>
            <p:ph type="sldNum" sz="quarter" idx="12"/>
          </p:nvPr>
        </p:nvSpPr>
        <p:spPr bwMode="auto">
          <a:xfrm>
            <a:off x="6553200" y="6243638"/>
            <a:ext cx="2133600" cy="457200"/>
          </a:xfrm>
          <a:prstGeom prst="rect">
            <a:avLst/>
          </a:prstGeom>
          <a:noFill/>
          <a:ln>
            <a:noFill/>
          </a:ln>
          <a:effectLst/>
        </p:spPr>
        <p:txBody>
          <a:bodyPr numCol="1" anchor="b" anchorCtr="0"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0009D577-9D52-43AB-9B3D-1EB87CF69CE0}" type="slidenum">
              <a:rPr lang="ru-RU" altLang="en-US" sz="1200">
                <a:latin typeface="Garamond" pitchFamily="18" charset="0"/>
              </a:rPr>
              <a:t>*</a:t>
            </a:fld>
            <a:endParaRPr lang="ru-RU" altLang="en-US" sz="1200">
              <a:latin typeface="Garamond" pitchFamily="18" charset="0"/>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Заголовок и объект">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6"/>
          <p:cNvSpPr>
            <a:spLocks noGrp="1" noChangeArrowheads="1"/>
          </p:cNvSpPr>
          <p:nvPr>
            <p:ph type="dt" sz="half" idx="10"/>
          </p:nvPr>
        </p:nvSpPr>
        <p:spPr bwMode="auto">
          <a:xfrm>
            <a:off x="609600" y="6245225"/>
            <a:ext cx="19812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mn-lt"/>
              <a:ea typeface="+mn-ea"/>
              <a:cs typeface="+mn-cs"/>
            </a:endParaRPr>
          </a:p>
        </p:txBody>
      </p:sp>
      <p:sp>
        <p:nvSpPr>
          <p:cNvPr id="5" name="Rectangle 7"/>
          <p:cNvSpPr>
            <a:spLocks noGrp="1" noChangeArrowheads="1"/>
          </p:cNvSpPr>
          <p:nvPr>
            <p:ph type="ftr" sz="quarter" idx="11"/>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2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mn-lt"/>
              <a:ea typeface="+mn-ea"/>
              <a:cs typeface="+mn-cs"/>
            </a:endParaRPr>
          </a:p>
        </p:txBody>
      </p:sp>
      <p:sp>
        <p:nvSpPr>
          <p:cNvPr id="6" name="Rectangle 8"/>
          <p:cNvSpPr>
            <a:spLocks noGrp="1" noChangeArrowheads="1"/>
          </p:cNvSpPr>
          <p:nvPr>
            <p:ph type="sldNum" sz="quarter" idx="12"/>
          </p:nvPr>
        </p:nvSpPr>
        <p:spPr bwMode="auto">
          <a:xfrm>
            <a:off x="6553200" y="6245225"/>
            <a:ext cx="1981200" cy="476250"/>
          </a:xfrm>
          <a:prstGeom prst="rect">
            <a:avLst/>
          </a:prstGeom>
          <a:noFill/>
          <a:ln>
            <a:noFill/>
          </a:ln>
          <a:effectLst/>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9ACCC7B5-11BB-4DFA-83BE-11C203DB9272}" type="slidenum">
              <a:rPr lang="ru-RU" altLang="ru-RU" sz="1200">
                <a:latin typeface="Verdana" pitchFamily="34" charset="0"/>
              </a:rPr>
              <a:t>*</a:t>
            </a:fld>
            <a:endParaRPr lang="ru-RU" altLang="ru-RU" sz="1200">
              <a:latin typeface="Verdana" pitchFamily="34" charset="0"/>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Два объекта">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566738" y="1752600"/>
            <a:ext cx="3924300" cy="4267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3438" y="1752600"/>
            <a:ext cx="3924300" cy="4267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6"/>
          <p:cNvSpPr>
            <a:spLocks noGrp="1" noChangeArrowheads="1"/>
          </p:cNvSpPr>
          <p:nvPr>
            <p:ph type="dt" sz="half" idx="10"/>
          </p:nvPr>
        </p:nvSpPr>
        <p:spPr bwMode="auto">
          <a:xfrm>
            <a:off x="609600" y="6245225"/>
            <a:ext cx="19812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mn-lt"/>
              <a:ea typeface="+mn-ea"/>
              <a:cs typeface="+mn-cs"/>
            </a:endParaRPr>
          </a:p>
        </p:txBody>
      </p:sp>
      <p:sp>
        <p:nvSpPr>
          <p:cNvPr id="6" name="Rectangle 7"/>
          <p:cNvSpPr>
            <a:spLocks noGrp="1" noChangeArrowheads="1"/>
          </p:cNvSpPr>
          <p:nvPr>
            <p:ph type="ftr" sz="quarter" idx="11"/>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2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mn-lt"/>
              <a:ea typeface="+mn-ea"/>
              <a:cs typeface="+mn-cs"/>
            </a:endParaRPr>
          </a:p>
        </p:txBody>
      </p:sp>
      <p:sp>
        <p:nvSpPr>
          <p:cNvPr id="7" name="Rectangle 8"/>
          <p:cNvSpPr>
            <a:spLocks noGrp="1" noChangeArrowheads="1"/>
          </p:cNvSpPr>
          <p:nvPr>
            <p:ph type="sldNum" sz="quarter" idx="12"/>
          </p:nvPr>
        </p:nvSpPr>
        <p:spPr bwMode="auto">
          <a:xfrm>
            <a:off x="6553200" y="6245225"/>
            <a:ext cx="1981200" cy="476250"/>
          </a:xfrm>
          <a:prstGeom prst="rect">
            <a:avLst/>
          </a:prstGeom>
          <a:noFill/>
          <a:ln>
            <a:noFill/>
          </a:ln>
          <a:effectLst/>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9ACCC7B5-11BB-4DFA-83BE-11C203DB9272}" type="slidenum">
              <a:rPr lang="ru-RU" altLang="ru-RU" sz="1200">
                <a:latin typeface="Verdana" pitchFamily="34" charset="0"/>
              </a:rPr>
              <a:t>*</a:t>
            </a:fld>
            <a:endParaRPr lang="ru-RU" altLang="ru-RU" sz="1200">
              <a:latin typeface="Verdana" pitchFamily="34" charset="0"/>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xAndObj" preserve="1">
  <p:cSld name="Заголовок, текст и объект">
    <p:spTree>
      <p:nvGrpSpPr>
        <p:cNvPr id="1" name=""/>
        <p:cNvGrpSpPr/>
        <p:nvPr/>
      </p:nvGrpSpPr>
      <p:grpSpPr>
        <a:xfrm>
          <a:off x="0" y="0"/>
          <a:ext cx="0" cy="0"/>
        </a:xfrm>
      </p:grpSpPr>
      <p:sp>
        <p:nvSpPr>
          <p:cNvPr id="2" name="Заголовок 1"/>
          <p:cNvSpPr>
            <a:spLocks noGrp="1"/>
          </p:cNvSpPr>
          <p:nvPr>
            <p:ph type="title"/>
          </p:nvPr>
        </p:nvSpPr>
        <p:spPr>
          <a:xfrm>
            <a:off x="574675" y="304800"/>
            <a:ext cx="8001000" cy="1216025"/>
          </a:xfrm>
        </p:spPr>
        <p:txBody>
          <a:bodyPr/>
          <a:lstStyle/>
          <a:p>
            <a:r>
              <a:rPr lang="ru-RU"/>
              <a:t>Образец заголовка</a:t>
            </a:r>
          </a:p>
        </p:txBody>
      </p:sp>
      <p:sp>
        <p:nvSpPr>
          <p:cNvPr id="3" name="Текст 2"/>
          <p:cNvSpPr>
            <a:spLocks noGrp="1"/>
          </p:cNvSpPr>
          <p:nvPr>
            <p:ph type="body" sz="half" idx="1"/>
          </p:nvPr>
        </p:nvSpPr>
        <p:spPr>
          <a:xfrm>
            <a:off x="566738" y="1752600"/>
            <a:ext cx="3924300" cy="4267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3438" y="1752600"/>
            <a:ext cx="3924300" cy="4267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6"/>
          <p:cNvSpPr>
            <a:spLocks noGrp="1" noChangeArrowheads="1"/>
          </p:cNvSpPr>
          <p:nvPr>
            <p:ph type="dt" sz="half" idx="10"/>
          </p:nvPr>
        </p:nvSpPr>
        <p:spPr bwMode="auto">
          <a:xfrm>
            <a:off x="609600" y="6245225"/>
            <a:ext cx="19812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mn-lt"/>
              <a:ea typeface="+mn-ea"/>
              <a:cs typeface="+mn-cs"/>
            </a:endParaRPr>
          </a:p>
        </p:txBody>
      </p:sp>
      <p:sp>
        <p:nvSpPr>
          <p:cNvPr id="6" name="Rectangle 7"/>
          <p:cNvSpPr>
            <a:spLocks noGrp="1" noChangeArrowheads="1"/>
          </p:cNvSpPr>
          <p:nvPr>
            <p:ph type="ftr" sz="quarter" idx="11"/>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2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mn-lt"/>
              <a:ea typeface="+mn-ea"/>
              <a:cs typeface="+mn-cs"/>
            </a:endParaRPr>
          </a:p>
        </p:txBody>
      </p:sp>
      <p:sp>
        <p:nvSpPr>
          <p:cNvPr id="7" name="Rectangle 8"/>
          <p:cNvSpPr>
            <a:spLocks noGrp="1" noChangeArrowheads="1"/>
          </p:cNvSpPr>
          <p:nvPr>
            <p:ph type="sldNum" sz="quarter" idx="12"/>
          </p:nvPr>
        </p:nvSpPr>
        <p:spPr bwMode="auto">
          <a:xfrm>
            <a:off x="6553200" y="6245225"/>
            <a:ext cx="1981200" cy="476250"/>
          </a:xfrm>
          <a:prstGeom prst="rect">
            <a:avLst/>
          </a:prstGeom>
          <a:noFill/>
          <a:ln>
            <a:noFill/>
          </a:ln>
          <a:effectLst/>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9ACCC7B5-11BB-4DFA-83BE-11C203DB9272}" type="slidenum">
              <a:rPr lang="ru-RU" altLang="ru-RU" sz="1200">
                <a:latin typeface="Verdana" pitchFamily="34" charset="0"/>
              </a:rPr>
              <a:t>*</a:t>
            </a:fld>
            <a:endParaRPr lang="ru-RU" altLang="ru-RU" sz="1200">
              <a:latin typeface="Verdana" pitchFamily="34" charset="0"/>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Заголовок и объект">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11"/>
          <p:cNvSpPr>
            <a:spLocks noGrp="1" noChangeArrowheads="1"/>
          </p:cNvSpPr>
          <p:nvPr>
            <p:ph type="dt" sz="half" idx="10"/>
          </p:nvPr>
        </p:nvSpPr>
        <p:spPr bwMode="auto">
          <a:xfrm>
            <a:off x="1162050" y="6243638"/>
            <a:ext cx="19050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4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5" name="Rectangle 12"/>
          <p:cNvSpPr>
            <a:spLocks noGrp="1" noChangeArrowheads="1"/>
          </p:cNvSpPr>
          <p:nvPr>
            <p:ph type="ftr" sz="quarter" idx="11"/>
          </p:nvPr>
        </p:nvSpPr>
        <p:spPr bwMode="auto">
          <a:xfrm>
            <a:off x="3657600" y="6243638"/>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4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6" name="Rectangle 13"/>
          <p:cNvSpPr>
            <a:spLocks noGrp="1" noChangeArrowheads="1"/>
          </p:cNvSpPr>
          <p:nvPr>
            <p:ph type="sldNum" sz="quarter" idx="12"/>
          </p:nvPr>
        </p:nvSpPr>
        <p:spPr bwMode="auto">
          <a:xfrm>
            <a:off x="7042150" y="6243638"/>
            <a:ext cx="1905000" cy="457200"/>
          </a:xfrm>
          <a:prstGeom prst="rect">
            <a:avLst/>
          </a:prstGeom>
          <a:noFill/>
          <a:ln>
            <a:noFill/>
          </a:ln>
          <a:effectLst/>
        </p:spPr>
        <p:txBody>
          <a:bodyPr numCol="1" anchor="b" anchorCtr="0"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2EA21207-0DDD-4DB4-9E93-B6263C5B77FB}" type="slidenum">
              <a:rPr lang="ru-RU" altLang="ru-RU" sz="1400">
                <a:latin typeface="Tahoma" pitchFamily="34" charset="0"/>
              </a:rPr>
              <a:t>*</a:t>
            </a:fld>
            <a:endParaRPr lang="ru-RU" altLang="ru-RU" sz="1400">
              <a:latin typeface="Tahoma" pitchFamily="34" charset="0"/>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xAndObj" preserve="1">
  <p:cSld name="Заголовок, текст и объект">
    <p:spTree>
      <p:nvGrpSpPr>
        <p:cNvPr id="1" name=""/>
        <p:cNvGrpSpPr/>
        <p:nvPr/>
      </p:nvGrpSpPr>
      <p:grpSpPr>
        <a:xfrm>
          <a:off x="0" y="0"/>
          <a:ext cx="0" cy="0"/>
        </a:xfrm>
      </p:grpSpPr>
      <p:sp>
        <p:nvSpPr>
          <p:cNvPr id="2" name="Заголовок 1"/>
          <p:cNvSpPr>
            <a:spLocks noGrp="1"/>
          </p:cNvSpPr>
          <p:nvPr>
            <p:ph type="title"/>
          </p:nvPr>
        </p:nvSpPr>
        <p:spPr>
          <a:xfrm>
            <a:off x="1150938" y="214313"/>
            <a:ext cx="7793037" cy="1462087"/>
          </a:xfrm>
        </p:spPr>
        <p:txBody>
          <a:bodyPr/>
          <a:lstStyle/>
          <a:p>
            <a:r>
              <a:rPr lang="ru-RU"/>
              <a:t>Образец заголовка</a:t>
            </a:r>
          </a:p>
        </p:txBody>
      </p:sp>
      <p:sp>
        <p:nvSpPr>
          <p:cNvPr id="3" name="Текст 2"/>
          <p:cNvSpPr>
            <a:spLocks noGrp="1"/>
          </p:cNvSpPr>
          <p:nvPr>
            <p:ph type="body" sz="half" idx="1"/>
          </p:nvPr>
        </p:nvSpPr>
        <p:spPr>
          <a:xfrm>
            <a:off x="1182688" y="2017713"/>
            <a:ext cx="3810000" cy="4114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5145088" y="2017713"/>
            <a:ext cx="3810000" cy="4114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11"/>
          <p:cNvSpPr>
            <a:spLocks noGrp="1" noChangeArrowheads="1"/>
          </p:cNvSpPr>
          <p:nvPr>
            <p:ph type="dt" sz="half" idx="10"/>
          </p:nvPr>
        </p:nvSpPr>
        <p:spPr bwMode="auto">
          <a:xfrm>
            <a:off x="1162050" y="6243638"/>
            <a:ext cx="19050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4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6" name="Rectangle 12"/>
          <p:cNvSpPr>
            <a:spLocks noGrp="1" noChangeArrowheads="1"/>
          </p:cNvSpPr>
          <p:nvPr>
            <p:ph type="ftr" sz="quarter" idx="11"/>
          </p:nvPr>
        </p:nvSpPr>
        <p:spPr bwMode="auto">
          <a:xfrm>
            <a:off x="3657600" y="6243638"/>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4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7" name="Rectangle 13"/>
          <p:cNvSpPr>
            <a:spLocks noGrp="1" noChangeArrowheads="1"/>
          </p:cNvSpPr>
          <p:nvPr>
            <p:ph type="sldNum" sz="quarter" idx="12"/>
          </p:nvPr>
        </p:nvSpPr>
        <p:spPr bwMode="auto">
          <a:xfrm>
            <a:off x="7042150" y="6243638"/>
            <a:ext cx="1905000" cy="457200"/>
          </a:xfrm>
          <a:prstGeom prst="rect">
            <a:avLst/>
          </a:prstGeom>
          <a:noFill/>
          <a:ln>
            <a:noFill/>
          </a:ln>
          <a:effectLst/>
        </p:spPr>
        <p:txBody>
          <a:bodyPr numCol="1" anchor="b" anchorCtr="0"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2EA21207-0DDD-4DB4-9E93-B6263C5B77FB}" type="slidenum">
              <a:rPr lang="ru-RU" altLang="ru-RU" sz="1400">
                <a:latin typeface="Tahoma" pitchFamily="34" charset="0"/>
              </a:rPr>
              <a:t>*</a:t>
            </a:fld>
            <a:endParaRPr lang="ru-RU" altLang="ru-RU" sz="1400">
              <a:latin typeface="Tahoma" pitchFamily="34" charset="0"/>
            </a:endParaRP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xAndTwoObj" preserve="1">
  <p:cSld name="Заголовок, текст и два объекта">
    <p:spTree>
      <p:nvGrpSpPr>
        <p:cNvPr id="1" name=""/>
        <p:cNvGrpSpPr/>
        <p:nvPr/>
      </p:nvGrpSpPr>
      <p:grpSpPr>
        <a:xfrm>
          <a:off x="0" y="0"/>
          <a:ext cx="0" cy="0"/>
        </a:xfrm>
      </p:grpSpPr>
      <p:sp>
        <p:nvSpPr>
          <p:cNvPr id="2" name="Заголовок 1"/>
          <p:cNvSpPr>
            <a:spLocks noGrp="1"/>
          </p:cNvSpPr>
          <p:nvPr>
            <p:ph type="title"/>
          </p:nvPr>
        </p:nvSpPr>
        <p:spPr>
          <a:xfrm>
            <a:off x="1150938" y="214313"/>
            <a:ext cx="7793037" cy="1462087"/>
          </a:xfrm>
        </p:spPr>
        <p:txBody>
          <a:bodyPr/>
          <a:lstStyle/>
          <a:p>
            <a:r>
              <a:rPr lang="ru-RU"/>
              <a:t>Образец заголовка</a:t>
            </a:r>
          </a:p>
        </p:txBody>
      </p:sp>
      <p:sp>
        <p:nvSpPr>
          <p:cNvPr id="3" name="Текст 2"/>
          <p:cNvSpPr>
            <a:spLocks noGrp="1"/>
          </p:cNvSpPr>
          <p:nvPr>
            <p:ph type="body" sz="half" idx="1"/>
          </p:nvPr>
        </p:nvSpPr>
        <p:spPr>
          <a:xfrm>
            <a:off x="1182688" y="2017713"/>
            <a:ext cx="3810000" cy="4114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quarter" idx="2"/>
          </p:nvPr>
        </p:nvSpPr>
        <p:spPr>
          <a:xfrm>
            <a:off x="5145088" y="2017713"/>
            <a:ext cx="3810000" cy="1981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Объект 4"/>
          <p:cNvSpPr>
            <a:spLocks noGrp="1"/>
          </p:cNvSpPr>
          <p:nvPr>
            <p:ph sz="quarter" idx="3"/>
          </p:nvPr>
        </p:nvSpPr>
        <p:spPr>
          <a:xfrm>
            <a:off x="5145088" y="4151313"/>
            <a:ext cx="3810000" cy="1981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Rectangle 11"/>
          <p:cNvSpPr>
            <a:spLocks noGrp="1" noChangeArrowheads="1"/>
          </p:cNvSpPr>
          <p:nvPr>
            <p:ph type="dt" sz="half" idx="10"/>
          </p:nvPr>
        </p:nvSpPr>
        <p:spPr bwMode="auto">
          <a:xfrm>
            <a:off x="1162050" y="6243638"/>
            <a:ext cx="19050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4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7" name="Rectangle 12"/>
          <p:cNvSpPr>
            <a:spLocks noGrp="1" noChangeArrowheads="1"/>
          </p:cNvSpPr>
          <p:nvPr>
            <p:ph type="ftr" sz="quarter" idx="11"/>
          </p:nvPr>
        </p:nvSpPr>
        <p:spPr bwMode="auto">
          <a:xfrm>
            <a:off x="3657600" y="6243638"/>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4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8" name="Rectangle 13"/>
          <p:cNvSpPr>
            <a:spLocks noGrp="1" noChangeArrowheads="1"/>
          </p:cNvSpPr>
          <p:nvPr>
            <p:ph type="sldNum" sz="quarter" idx="12"/>
          </p:nvPr>
        </p:nvSpPr>
        <p:spPr bwMode="auto">
          <a:xfrm>
            <a:off x="7042150" y="6243638"/>
            <a:ext cx="1905000" cy="457200"/>
          </a:xfrm>
          <a:prstGeom prst="rect">
            <a:avLst/>
          </a:prstGeom>
          <a:noFill/>
          <a:ln>
            <a:noFill/>
          </a:ln>
          <a:effectLst/>
        </p:spPr>
        <p:txBody>
          <a:bodyPr numCol="1" anchor="b" anchorCtr="0"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2EA21207-0DDD-4DB4-9E93-B6263C5B77FB}" type="slidenum">
              <a:rPr lang="ru-RU" altLang="ru-RU" sz="1400">
                <a:latin typeface="Tahoma" pitchFamily="34" charset="0"/>
              </a:rPr>
              <a:t>*</a:t>
            </a:fld>
            <a:endParaRPr lang="ru-RU" altLang="ru-RU" sz="1400">
              <a:latin typeface="Tahoma" pitchFamily="34" charset="0"/>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Only" preserve="1">
  <p:cSld name="Объект">
    <p:spTree>
      <p:nvGrpSpPr>
        <p:cNvPr id="1" name=""/>
        <p:cNvGrpSpPr/>
        <p:nvPr/>
      </p:nvGrpSpPr>
      <p:grpSpPr>
        <a:xfrm>
          <a:off x="0" y="0"/>
          <a:ext cx="0" cy="0"/>
        </a:xfrm>
      </p:grpSpPr>
      <p:sp>
        <p:nvSpPr>
          <p:cNvPr id="2" name="Объект 1"/>
          <p:cNvSpPr>
            <a:spLocks noGrp="1"/>
          </p:cNvSpPr>
          <p:nvPr>
            <p:ph/>
          </p:nvPr>
        </p:nvSpPr>
        <p:spPr>
          <a:xfrm>
            <a:off x="1150938" y="214313"/>
            <a:ext cx="7804150" cy="591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3" name="Rectangle 11"/>
          <p:cNvSpPr>
            <a:spLocks noGrp="1" noChangeArrowheads="1"/>
          </p:cNvSpPr>
          <p:nvPr>
            <p:ph type="dt" sz="half" idx="10"/>
          </p:nvPr>
        </p:nvSpPr>
        <p:spPr bwMode="auto">
          <a:xfrm>
            <a:off x="1162050" y="6243638"/>
            <a:ext cx="19050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4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4" name="Rectangle 12"/>
          <p:cNvSpPr>
            <a:spLocks noGrp="1" noChangeArrowheads="1"/>
          </p:cNvSpPr>
          <p:nvPr>
            <p:ph type="ftr" sz="quarter" idx="11"/>
          </p:nvPr>
        </p:nvSpPr>
        <p:spPr bwMode="auto">
          <a:xfrm>
            <a:off x="3657600" y="6243638"/>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4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5" name="Rectangle 13"/>
          <p:cNvSpPr>
            <a:spLocks noGrp="1" noChangeArrowheads="1"/>
          </p:cNvSpPr>
          <p:nvPr>
            <p:ph type="sldNum" sz="quarter" idx="12"/>
          </p:nvPr>
        </p:nvSpPr>
        <p:spPr bwMode="auto">
          <a:xfrm>
            <a:off x="7042150" y="6243638"/>
            <a:ext cx="1905000" cy="457200"/>
          </a:xfrm>
          <a:prstGeom prst="rect">
            <a:avLst/>
          </a:prstGeom>
          <a:noFill/>
          <a:ln>
            <a:noFill/>
          </a:ln>
          <a:effectLst/>
        </p:spPr>
        <p:txBody>
          <a:bodyPr numCol="1" anchor="b" anchorCtr="0"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2EA21207-0DDD-4DB4-9E93-B6263C5B77FB}" type="slidenum">
              <a:rPr lang="ru-RU" altLang="ru-RU" sz="1400">
                <a:latin typeface="Tahoma" pitchFamily="34" charset="0"/>
              </a:rPr>
              <a:t>*</a:t>
            </a:fld>
            <a:endParaRPr lang="ru-RU" altLang="ru-RU" sz="1400">
              <a:latin typeface="Tahoma" pitchFamily="34" charset="0"/>
            </a:endParaRP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Заголовок и объект">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11"/>
          <p:cNvSpPr>
            <a:spLocks noGrp="1" noChangeArrowheads="1"/>
          </p:cNvSpPr>
          <p:nvPr>
            <p:ph type="dt" sz="half" idx="10"/>
          </p:nvPr>
        </p:nvSpPr>
        <p:spPr bwMode="auto">
          <a:xfrm>
            <a:off x="2438400" y="6248400"/>
            <a:ext cx="2130425" cy="474663"/>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Rectangle 12"/>
          <p:cNvSpPr>
            <a:spLocks noGrp="1" noChangeArrowheads="1"/>
          </p:cNvSpPr>
          <p:nvPr>
            <p:ph type="ftr" sz="quarter" idx="11"/>
          </p:nvPr>
        </p:nvSpPr>
        <p:spPr bwMode="auto">
          <a:xfrm>
            <a:off x="5791200" y="6248400"/>
            <a:ext cx="2897188" cy="474663"/>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Rectangle 13"/>
          <p:cNvSpPr>
            <a:spLocks noGrp="1" noChangeArrowheads="1"/>
          </p:cNvSpPr>
          <p:nvPr>
            <p:ph type="sldNum" sz="quarter" idx="12"/>
          </p:nvPr>
        </p:nvSpPr>
        <p:spPr bwMode="auto">
          <a:xfrm>
            <a:off x="84138" y="6242050"/>
            <a:ext cx="587375" cy="488950"/>
          </a:xfrm>
          <a:prstGeom prst="rect">
            <a:avLst/>
          </a:prstGeom>
          <a:noFill/>
          <a:ln>
            <a:noFill/>
          </a:ln>
          <a:effectLst/>
        </p:spPr>
        <p:txBody>
          <a:bodyPr numCol="1" anchor="b" anchorCtr="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fld id="{14834460-FF11-4987-A008-DDD78329AB0F}" type="slidenum">
              <a:rPr lang="ru-RU" altLang="ru-RU" sz="2600" b="1">
                <a:solidFill>
                  <a:schemeClr val="bg1"/>
                </a:solidFill>
              </a:rPr>
              <a:t>*</a:t>
            </a:fld>
            <a:endParaRPr lang="ru-RU" altLang="ru-RU" sz="2600" b="1">
              <a:solidFill>
                <a:schemeClr val="bg1"/>
              </a:solidFill>
            </a:endParaRP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xAndObj" preserve="1">
  <p:cSld name="Заголовок, текст и объект">
    <p:spTree>
      <p:nvGrpSpPr>
        <p:cNvPr id="1" name=""/>
        <p:cNvGrpSpPr/>
        <p:nvPr/>
      </p:nvGrpSpPr>
      <p:grpSpPr>
        <a:xfrm>
          <a:off x="0" y="0"/>
          <a:ext cx="0" cy="0"/>
        </a:xfrm>
      </p:grpSpPr>
      <p:sp>
        <p:nvSpPr>
          <p:cNvPr id="2" name="Заголовок 1"/>
          <p:cNvSpPr>
            <a:spLocks noGrp="1"/>
          </p:cNvSpPr>
          <p:nvPr>
            <p:ph type="title"/>
          </p:nvPr>
        </p:nvSpPr>
        <p:spPr>
          <a:xfrm>
            <a:off x="762000" y="762000"/>
            <a:ext cx="7924800" cy="1143000"/>
          </a:xfrm>
        </p:spPr>
        <p:txBody>
          <a:bodyPr/>
          <a:lstStyle/>
          <a:p>
            <a:r>
              <a:rPr lang="ru-RU"/>
              <a:t>Образец заголовка</a:t>
            </a:r>
          </a:p>
        </p:txBody>
      </p:sp>
      <p:sp>
        <p:nvSpPr>
          <p:cNvPr id="3" name="Текст 2"/>
          <p:cNvSpPr>
            <a:spLocks noGrp="1"/>
          </p:cNvSpPr>
          <p:nvPr>
            <p:ph type="body" sz="half" idx="1"/>
          </p:nvPr>
        </p:nvSpPr>
        <p:spPr>
          <a:xfrm>
            <a:off x="838200" y="2362200"/>
            <a:ext cx="3770313" cy="372427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760913" y="2362200"/>
            <a:ext cx="3770312" cy="372427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11"/>
          <p:cNvSpPr>
            <a:spLocks noGrp="1" noChangeArrowheads="1"/>
          </p:cNvSpPr>
          <p:nvPr>
            <p:ph type="dt" sz="half" idx="10"/>
          </p:nvPr>
        </p:nvSpPr>
        <p:spPr bwMode="auto">
          <a:xfrm>
            <a:off x="2438400" y="6248400"/>
            <a:ext cx="2130425" cy="474663"/>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Rectangle 12"/>
          <p:cNvSpPr>
            <a:spLocks noGrp="1" noChangeArrowheads="1"/>
          </p:cNvSpPr>
          <p:nvPr>
            <p:ph type="ftr" sz="quarter" idx="11"/>
          </p:nvPr>
        </p:nvSpPr>
        <p:spPr bwMode="auto">
          <a:xfrm>
            <a:off x="5791200" y="6248400"/>
            <a:ext cx="2897188" cy="474663"/>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Rectangle 13"/>
          <p:cNvSpPr>
            <a:spLocks noGrp="1" noChangeArrowheads="1"/>
          </p:cNvSpPr>
          <p:nvPr>
            <p:ph type="sldNum" sz="quarter" idx="12"/>
          </p:nvPr>
        </p:nvSpPr>
        <p:spPr bwMode="auto">
          <a:xfrm>
            <a:off x="84138" y="6242050"/>
            <a:ext cx="587375" cy="488950"/>
          </a:xfrm>
          <a:prstGeom prst="rect">
            <a:avLst/>
          </a:prstGeom>
          <a:noFill/>
          <a:ln>
            <a:noFill/>
          </a:ln>
          <a:effectLst/>
        </p:spPr>
        <p:txBody>
          <a:bodyPr numCol="1" anchor="b" anchorCtr="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fld id="{14834460-FF11-4987-A008-DDD78329AB0F}" type="slidenum">
              <a:rPr lang="ru-RU" altLang="ru-RU" sz="2600" b="1">
                <a:solidFill>
                  <a:schemeClr val="bg1"/>
                </a:solidFill>
              </a:rPr>
              <a:t>*</a:t>
            </a:fld>
            <a:endParaRPr lang="ru-RU" altLang="ru-RU" sz="2600" b="1">
              <a:solidFill>
                <a:schemeClr val="bg1"/>
              </a:solidFill>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Layout" Target="../slideLayouts/slideLayout3.xml" /><Relationship Id="rId3" Type="http://schemas.openxmlformats.org/officeDocument/2006/relationships/theme" Target="../theme/theme2.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slideLayout" Target="../slideLayouts/slideLayout5.xml" /><Relationship Id="rId3" Type="http://schemas.openxmlformats.org/officeDocument/2006/relationships/theme" Target="../theme/theme3.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Layout" Target="../slideLayouts/slideLayout7.xml" /><Relationship Id="rId3" Type="http://schemas.openxmlformats.org/officeDocument/2006/relationships/slideLayout" Target="../slideLayouts/slideLayout8.xml" /><Relationship Id="rId4" Type="http://schemas.openxmlformats.org/officeDocument/2006/relationships/image" Target="../media/image1.jpeg" /><Relationship Id="rId5" Type="http://schemas.openxmlformats.org/officeDocument/2006/relationships/theme" Target="../theme/theme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slideLayout" Target="../slideLayouts/slideLayout10.xml" /><Relationship Id="rId3" Type="http://schemas.openxmlformats.org/officeDocument/2006/relationships/slideLayout" Target="../slideLayouts/slideLayout11.xml" /><Relationship Id="rId4" Type="http://schemas.openxmlformats.org/officeDocument/2006/relationships/slideLayout" Target="../slideLayouts/slideLayout12.xml" /><Relationship Id="rId5" Type="http://schemas.openxmlformats.org/officeDocument/2006/relationships/theme" Target="../theme/theme5.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Layout" Target="../slideLayouts/slideLayout14.xml" /><Relationship Id="rId3" Type="http://schemas.openxmlformats.org/officeDocument/2006/relationships/theme" Target="../theme/theme6.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a:noFill/>
            <a:miter lim="800000"/>
          </a:ln>
          <a:effectLst/>
        </p:spPr>
        <p:txBody>
          <a:bodyPr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ru-RU" altLang="en-US" sz="4400">
                <a:solidFill>
                  <a:schemeClr val="tx2"/>
                </a:solidFill>
                <a:latin typeface="Arial" panose="020b0604020202020204" pitchFamily="34" charset="0"/>
              </a:defRPr>
            </a:lvl2pPr>
            <a:lvl3pPr algn="ctr" rtl="0" eaLnBrk="0" fontAlgn="base" hangingPunct="0">
              <a:spcBef>
                <a:spcPct val="0"/>
              </a:spcBef>
              <a:spcAft>
                <a:spcPct val="0"/>
              </a:spcAft>
              <a:defRPr lang="ru-RU" altLang="en-US" sz="4400">
                <a:solidFill>
                  <a:schemeClr val="tx2"/>
                </a:solidFill>
                <a:latin typeface="Arial" panose="020b0604020202020204" pitchFamily="34" charset="0"/>
              </a:defRPr>
            </a:lvl3pPr>
            <a:lvl4pPr algn="ctr" rtl="0" eaLnBrk="0" fontAlgn="base" hangingPunct="0">
              <a:spcBef>
                <a:spcPct val="0"/>
              </a:spcBef>
              <a:spcAft>
                <a:spcPct val="0"/>
              </a:spcAft>
              <a:defRPr lang="ru-RU" altLang="en-US" sz="4400">
                <a:solidFill>
                  <a:schemeClr val="tx2"/>
                </a:solidFill>
                <a:latin typeface="Arial" panose="020b0604020202020204" pitchFamily="34" charset="0"/>
              </a:defRPr>
            </a:lvl4pPr>
            <a:lvl5pPr algn="ctr" rtl="0" eaLnBrk="0" fontAlgn="base" hangingPunct="0">
              <a:spcBef>
                <a:spcPct val="0"/>
              </a:spcBef>
              <a:spcAft>
                <a:spcPct val="0"/>
              </a:spcAft>
              <a:defRPr lang="ru-RU" altLang="en-US" sz="4400">
                <a:solidFill>
                  <a:schemeClr val="tx2"/>
                </a:solidFill>
                <a:latin typeface="Arial" panose="020b0604020202020204" pitchFamily="34" charset="0"/>
              </a:defRPr>
            </a:lvl5pPr>
            <a:lvl6pPr marL="457200" algn="ctr" rtl="0" fontAlgn="base">
              <a:spcBef>
                <a:spcPct val="0"/>
              </a:spcBef>
              <a:spcAft>
                <a:spcPct val="0"/>
              </a:spcAft>
              <a:defRPr lang="ru-RU" altLang="en-US" sz="4400">
                <a:solidFill>
                  <a:schemeClr val="tx2"/>
                </a:solidFill>
                <a:latin typeface="Arial" panose="020b0604020202020204" pitchFamily="34" charset="0"/>
              </a:defRPr>
            </a:lvl6pPr>
            <a:lvl7pPr marL="914400" algn="ctr" rtl="0" fontAlgn="base">
              <a:spcBef>
                <a:spcPct val="0"/>
              </a:spcBef>
              <a:spcAft>
                <a:spcPct val="0"/>
              </a:spcAft>
              <a:defRPr lang="ru-RU" altLang="en-US" sz="4400">
                <a:solidFill>
                  <a:schemeClr val="tx2"/>
                </a:solidFill>
                <a:latin typeface="Arial" panose="020b0604020202020204" pitchFamily="34" charset="0"/>
              </a:defRPr>
            </a:lvl7pPr>
            <a:lvl8pPr marL="1371600" algn="ctr" rtl="0" fontAlgn="base">
              <a:spcBef>
                <a:spcPct val="0"/>
              </a:spcBef>
              <a:spcAft>
                <a:spcPct val="0"/>
              </a:spcAft>
              <a:defRPr lang="ru-RU" altLang="en-US" sz="4400">
                <a:solidFill>
                  <a:schemeClr val="tx2"/>
                </a:solidFill>
                <a:latin typeface="Arial" panose="020b0604020202020204" pitchFamily="34" charset="0"/>
              </a:defRPr>
            </a:lvl8pPr>
            <a:lvl9pPr marL="1828800" algn="ctr" rtl="0" fontAlgn="base">
              <a:spcBef>
                <a:spcPct val="0"/>
              </a:spcBef>
              <a:spcAft>
                <a:spcPct val="0"/>
              </a:spcAft>
              <a:defRPr lang="ru-RU" altLang="en-US" sz="4400">
                <a:solidFill>
                  <a:schemeClr val="tx2"/>
                </a:solidFill>
                <a:latin typeface="Arial" panose="020b0604020202020204" pitchFamily="34" charset="0"/>
              </a:defRPr>
            </a:lvl9pPr>
          </a:lstStyle>
          <a:p>
            <a:pPr lvl="0"/>
            <a:r>
              <a:t>Click to edit Master title style</a:t>
            </a:r>
          </a:p>
        </p:txBody>
      </p:sp>
      <p:sp>
        <p:nvSpPr>
          <p:cNvPr id="1027" name="Rectangle 3"/>
          <p:cNvSpPr>
            <a:spLocks noGrp="1"/>
          </p:cNvSpPr>
          <p:nvPr>
            <p:ph type="body" idx="1"/>
          </p:nvPr>
        </p:nvSpPr>
        <p:spPr>
          <a:xfrm>
            <a:off x="457200" y="1600200"/>
            <a:ext cx="8229600" cy="4525963"/>
          </a:xfrm>
          <a:prstGeom prst="rect">
            <a:avLst/>
          </a:prstGeom>
          <a:noFill/>
          <a:ln>
            <a:noFill/>
            <a:miter lim="800000"/>
          </a:ln>
          <a:effectLst/>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lvl="0"/>
            <a:r>
              <a:t>Click to edit Master text styles</a:t>
            </a:r>
          </a:p>
          <a:p>
            <a:pPr lvl="1"/>
            <a:r>
              <a:t>Second level</a:t>
            </a:r>
          </a:p>
          <a:p>
            <a:pPr lvl="2"/>
            <a:r>
              <a:t>Third level</a:t>
            </a:r>
          </a:p>
          <a:p>
            <a:pPr lvl="3"/>
            <a:r>
              <a:t>Fourth level</a:t>
            </a:r>
          </a:p>
          <a:p>
            <a:pPr lvl="4"/>
            <a:r>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F6AC009A-1F1E-492F-914B-D5C0F811926C}" type="slidenum">
              <a:rPr lang="ru-RU" altLang="ru-RU" sz="1400"/>
              <a:t>*</a:t>
            </a:fld>
            <a:endParaRPr lang="ru-RU" altLang="ru-RU" sz="1400"/>
          </a:p>
        </p:txBody>
      </p:sp>
    </p:spTree>
  </p:cSld>
  <p:clrMap bg1="lt1" tx1="dk1" bg2="lt2" tx2="dk2" accent1="accent1" accent2="accent2" accent3="accent3" accent4="accent4" accent5="accent5" accent6="accent6" hlink="hlink" folHlink="folHlink"/>
  <p:sldLayoutIdLst>
    <p:sldLayoutId id="2147484455"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2"/>
          </a:solidFill>
          <a:effectLst/>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effectLst/>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effectLst/>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effectLst/>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
        <p:nvSpPr>
          <p:cNvPr id="2050" name="Freeform 2"/>
          <p:cNvSpPr/>
          <p:nvPr/>
        </p:nvSpPr>
        <p:spPr bwMode="auto">
          <a:xfrm rot="18420000">
            <a:off x="7777957" y="-15081"/>
            <a:ext cx="1162050" cy="2084387"/>
          </a:xfrm>
          <a:custGeom>
            <a:cxnLst>
              <a:cxn ang="0">
                <a:pos x="2147483646" y="2147483646"/>
              </a:cxn>
              <a:cxn ang="0">
                <a:pos x="2147483646" y="2147483646"/>
              </a:cxn>
              <a:cxn ang="0">
                <a:pos x="2147483646" y="0"/>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Lst>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w="9525">
            <a:noFill/>
            <a:round/>
          </a:ln>
        </p:spPr>
      </p:sp>
      <p:sp>
        <p:nvSpPr>
          <p:cNvPr id="2051" name="Rectangle 3"/>
          <p:cNvSpPr>
            <a:spLocks noGrp="1"/>
          </p:cNvSpPr>
          <p:nvPr>
            <p:ph type="title"/>
          </p:nvPr>
        </p:nvSpPr>
        <p:spPr>
          <a:xfrm>
            <a:off x="685800" y="152400"/>
            <a:ext cx="6870700" cy="1600200"/>
          </a:xfrm>
          <a:prstGeom prst="rect">
            <a:avLst/>
          </a:prstGeom>
          <a:noFill/>
          <a:ln>
            <a:noFill/>
            <a:miter lim="800000"/>
          </a:ln>
        </p:spPr>
        <p:txBody>
          <a:bodyPr anchor="b" anchorCtr="0">
            <a:noAutofit/>
          </a:bodyPr>
          <a:lstStyle>
            <a:lvl1pPr marL="0" indent="0" algn="ctr"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1"/>
                </a:solidFill>
                <a:latin typeface="+mj-lt"/>
                <a:ea typeface="+mj-ea"/>
                <a:cs typeface="+mj-cs"/>
              </a:defRPr>
            </a:lvl1pPr>
            <a:lvl2pPr algn="ctr" rtl="0" eaLnBrk="0" fontAlgn="base" hangingPunct="0">
              <a:spcBef>
                <a:spcPct val="0"/>
              </a:spcBef>
              <a:spcAft>
                <a:spcPct val="0"/>
              </a:spcAft>
              <a:defRPr lang="ru-RU" altLang="en-US" sz="4400">
                <a:solidFill>
                  <a:schemeClr val="tx1"/>
                </a:solidFill>
                <a:latin typeface="Comic Sans MS" pitchFamily="66" charset="0"/>
              </a:defRPr>
            </a:lvl2pPr>
            <a:lvl3pPr algn="ctr" rtl="0" eaLnBrk="0" fontAlgn="base" hangingPunct="0">
              <a:spcBef>
                <a:spcPct val="0"/>
              </a:spcBef>
              <a:spcAft>
                <a:spcPct val="0"/>
              </a:spcAft>
              <a:defRPr lang="ru-RU" altLang="en-US" sz="4400">
                <a:solidFill>
                  <a:schemeClr val="tx1"/>
                </a:solidFill>
                <a:latin typeface="Comic Sans MS" pitchFamily="66" charset="0"/>
              </a:defRPr>
            </a:lvl3pPr>
            <a:lvl4pPr algn="ctr" rtl="0" eaLnBrk="0" fontAlgn="base" hangingPunct="0">
              <a:spcBef>
                <a:spcPct val="0"/>
              </a:spcBef>
              <a:spcAft>
                <a:spcPct val="0"/>
              </a:spcAft>
              <a:defRPr lang="ru-RU" altLang="en-US" sz="4400">
                <a:solidFill>
                  <a:schemeClr val="tx1"/>
                </a:solidFill>
                <a:latin typeface="Comic Sans MS" pitchFamily="66" charset="0"/>
              </a:defRPr>
            </a:lvl4pPr>
            <a:lvl5pPr algn="ctr" rtl="0" eaLnBrk="0" fontAlgn="base" hangingPunct="0">
              <a:spcBef>
                <a:spcPct val="0"/>
              </a:spcBef>
              <a:spcAft>
                <a:spcPct val="0"/>
              </a:spcAft>
              <a:defRPr lang="ru-RU" altLang="en-US" sz="4400">
                <a:solidFill>
                  <a:schemeClr val="tx1"/>
                </a:solidFill>
                <a:latin typeface="Comic Sans MS" pitchFamily="66" charset="0"/>
              </a:defRPr>
            </a:lvl5pPr>
            <a:lvl6pPr marL="457200" algn="ctr" rtl="0" fontAlgn="base">
              <a:spcBef>
                <a:spcPct val="0"/>
              </a:spcBef>
              <a:spcAft>
                <a:spcPct val="0"/>
              </a:spcAft>
              <a:defRPr lang="ru-RU" altLang="en-US" sz="4400">
                <a:solidFill>
                  <a:schemeClr val="tx1"/>
                </a:solidFill>
                <a:latin typeface="Comic Sans MS" pitchFamily="66" charset="0"/>
              </a:defRPr>
            </a:lvl6pPr>
            <a:lvl7pPr marL="914400" algn="ctr" rtl="0" fontAlgn="base">
              <a:spcBef>
                <a:spcPct val="0"/>
              </a:spcBef>
              <a:spcAft>
                <a:spcPct val="0"/>
              </a:spcAft>
              <a:defRPr lang="ru-RU" altLang="en-US" sz="4400">
                <a:solidFill>
                  <a:schemeClr val="tx1"/>
                </a:solidFill>
                <a:latin typeface="Comic Sans MS" pitchFamily="66" charset="0"/>
              </a:defRPr>
            </a:lvl7pPr>
            <a:lvl8pPr marL="1371600" algn="ctr" rtl="0" fontAlgn="base">
              <a:spcBef>
                <a:spcPct val="0"/>
              </a:spcBef>
              <a:spcAft>
                <a:spcPct val="0"/>
              </a:spcAft>
              <a:defRPr lang="ru-RU" altLang="en-US" sz="4400">
                <a:solidFill>
                  <a:schemeClr val="tx1"/>
                </a:solidFill>
                <a:latin typeface="Comic Sans MS" pitchFamily="66" charset="0"/>
              </a:defRPr>
            </a:lvl8pPr>
            <a:lvl9pPr marL="1828800" algn="ctr" rtl="0" fontAlgn="base">
              <a:spcBef>
                <a:spcPct val="0"/>
              </a:spcBef>
              <a:spcAft>
                <a:spcPct val="0"/>
              </a:spcAft>
              <a:defRPr lang="ru-RU" altLang="en-US" sz="4400">
                <a:solidFill>
                  <a:schemeClr val="tx1"/>
                </a:solidFill>
                <a:latin typeface="Comic Sans MS" pitchFamily="66" charset="0"/>
              </a:defRPr>
            </a:lvl9pPr>
          </a:lstStyle>
          <a:p>
            <a:pPr lvl="0"/>
            <a:r>
              <a:t>Click to edit Master title style</a:t>
            </a:r>
          </a:p>
        </p:txBody>
      </p:sp>
      <p:sp>
        <p:nvSpPr>
          <p:cNvPr id="2052" name="Rectangle 4"/>
          <p:cNvSpPr>
            <a:spLocks noGrp="1"/>
          </p:cNvSpPr>
          <p:nvPr>
            <p:ph type="body" idx="1"/>
          </p:nvPr>
        </p:nvSpPr>
        <p:spPr>
          <a:xfrm>
            <a:off x="685800" y="1828800"/>
            <a:ext cx="7696200" cy="36576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lvl="0"/>
            <a:r>
              <a:t>Click to edit Master text styles</a:t>
            </a:r>
          </a:p>
          <a:p>
            <a:pPr lvl="1"/>
            <a:r>
              <a:t>Second level</a:t>
            </a:r>
          </a:p>
          <a:p>
            <a:pPr lvl="2"/>
            <a:r>
              <a:t>Third level</a:t>
            </a:r>
          </a:p>
          <a:p>
            <a:pPr lvl="3"/>
            <a:r>
              <a:t>Fourth level</a:t>
            </a:r>
          </a:p>
          <a:p>
            <a:pPr lvl="4"/>
            <a:r>
              <a:t>Fifth level</a:t>
            </a:r>
          </a:p>
        </p:txBody>
      </p:sp>
      <p:sp>
        <p:nvSpPr>
          <p:cNvPr id="2053" name="Rectangle 5"/>
          <p:cNvSpPr>
            <a:spLocks noGrp="1" noChangeArrowheads="1"/>
          </p:cNvSpPr>
          <p:nvPr>
            <p:ph type="dt" sz="half" idx="2"/>
          </p:nvPr>
        </p:nvSpPr>
        <p:spPr bwMode="auto">
          <a:xfrm>
            <a:off x="1371600" y="6248400"/>
            <a:ext cx="1905000" cy="457200"/>
          </a:xfrm>
          <a:prstGeom prst="rect">
            <a:avLst/>
          </a:prstGeom>
          <a:noFill/>
          <a:ln>
            <a:noFill/>
          </a:ln>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2054" name="Rectangle 6"/>
          <p:cNvSpPr>
            <a:spLocks noGrp="1" noChangeArrowheads="1"/>
          </p:cNvSpPr>
          <p:nvPr>
            <p:ph type="ftr" sz="quarter" idx="3"/>
          </p:nvPr>
        </p:nvSpPr>
        <p:spPr bwMode="auto">
          <a:xfrm>
            <a:off x="3556000" y="6248400"/>
            <a:ext cx="2895600" cy="457200"/>
          </a:xfrm>
          <a:prstGeom prst="rect">
            <a:avLst/>
          </a:prstGeom>
          <a:noFill/>
          <a:ln>
            <a:noFill/>
          </a:ln>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2055" name="Rectangle 7"/>
          <p:cNvSpPr>
            <a:spLocks noGrp="1" noChangeArrowheads="1"/>
          </p:cNvSpPr>
          <p:nvPr>
            <p:ph type="sldNum" sz="quarter" idx="4"/>
          </p:nvPr>
        </p:nvSpPr>
        <p:spPr bwMode="auto">
          <a:xfrm>
            <a:off x="6718300" y="6248400"/>
            <a:ext cx="1905000" cy="457200"/>
          </a:xfrm>
          <a:prstGeom prst="rect">
            <a:avLst/>
          </a:prstGeom>
          <a:noFill/>
          <a:ln>
            <a:noFill/>
          </a:ln>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7D4F8ADE-20D5-48A9-A749-4210BEE9F1B0}" type="slidenum">
              <a:rPr lang="ru-RU" altLang="ru-RU" sz="1400">
                <a:latin typeface="Comic Sans MS" pitchFamily="66" charset="0"/>
              </a:rPr>
              <a:t>*</a:t>
            </a:fld>
            <a:endParaRPr lang="ru-RU" altLang="ru-RU" sz="1400">
              <a:latin typeface="Comic Sans MS" pitchFamily="66" charset="0"/>
            </a:endParaRPr>
          </a:p>
        </p:txBody>
      </p:sp>
      <p:sp>
        <p:nvSpPr>
          <p:cNvPr id="2056" name="Freeform 8"/>
          <p:cNvSpPr/>
          <p:nvPr/>
        </p:nvSpPr>
        <p:spPr bwMode="auto">
          <a:xfrm rot="18420000">
            <a:off x="7865269" y="24607"/>
            <a:ext cx="1165225" cy="2097087"/>
          </a:xfrm>
          <a:custGeom>
            <a:cxnLst>
              <a:cxn ang="0">
                <a:pos x="2147483646" y="0"/>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Lst>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w="9525">
            <a:noFill/>
            <a:round/>
          </a:ln>
        </p:spPr>
      </p:sp>
      <p:sp>
        <p:nvSpPr>
          <p:cNvPr id="2057" name="Freeform 9"/>
          <p:cNvSpPr/>
          <p:nvPr/>
        </p:nvSpPr>
        <p:spPr bwMode="auto">
          <a:xfrm rot="18420000">
            <a:off x="7831138" y="192088"/>
            <a:ext cx="1025525" cy="1571625"/>
          </a:xfrm>
          <a:custGeom>
            <a:cxnLst>
              <a:cxn ang="0">
                <a:pos x="0" y="2147483646"/>
              </a:cxn>
              <a:cxn ang="0">
                <a:pos x="2147483646" y="2147483646"/>
              </a:cxn>
              <a:cxn ang="0">
                <a:pos x="2147483646" y="2147483646"/>
              </a:cxn>
              <a:cxn ang="0">
                <a:pos x="2147483646" y="2147483646"/>
              </a:cxn>
              <a:cxn ang="0">
                <a:pos x="2147483646" y="2147483646"/>
              </a:cxn>
              <a:cxn ang="0">
                <a:pos x="2147483646" y="0"/>
              </a:cxn>
              <a:cxn ang="0">
                <a:pos x="0" y="2147483646"/>
              </a:cxn>
              <a:cxn ang="0">
                <a:pos x="0" y="2147483646"/>
              </a:cxn>
            </a:cxnLst>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w="9525">
            <a:noFill/>
            <a:round/>
          </a:ln>
        </p:spPr>
      </p:sp>
      <p:grpSp>
        <p:nvGrpSpPr>
          <p:cNvPr id="2058" name="Group 10"/>
          <p:cNvGrpSpPr/>
          <p:nvPr/>
        </p:nvGrpSpPr>
        <p:grpSpPr>
          <a:xfrm>
            <a:off x="7938" y="5540375"/>
            <a:ext cx="1784350" cy="1246188"/>
            <a:chOff x="5" y="3490"/>
            <a:chExt cx="1124" cy="785"/>
          </a:xfrm>
        </p:grpSpPr>
        <p:sp>
          <p:nvSpPr>
            <p:cNvPr id="2075" name="Freeform 11"/>
            <p:cNvSpPr/>
            <p:nvPr/>
          </p:nvSpPr>
          <p:spPr bwMode="auto">
            <a:xfrm>
              <a:off x="24" y="3505"/>
              <a:ext cx="1089" cy="649"/>
            </a:xfrm>
            <a:custGeom>
              <a:cxnLst>
                <a:cxn ang="0">
                  <a:pos x="2" y="2"/>
                </a:cxn>
                <a:cxn ang="0">
                  <a:pos x="2" y="2"/>
                </a:cxn>
                <a:cxn ang="0">
                  <a:pos x="2" y="1"/>
                </a:cxn>
                <a:cxn ang="0">
                  <a:pos x="3" y="1"/>
                </a:cxn>
                <a:cxn ang="0">
                  <a:pos x="3" y="1"/>
                </a:cxn>
                <a:cxn ang="0">
                  <a:pos x="3" y="1"/>
                </a:cxn>
                <a:cxn ang="0">
                  <a:pos x="2" y="1"/>
                </a:cxn>
                <a:cxn ang="0">
                  <a:pos x="2" y="1"/>
                </a:cxn>
                <a:cxn ang="0">
                  <a:pos x="2" y="0"/>
                </a:cxn>
                <a:cxn ang="0">
                  <a:pos x="1" y="1"/>
                </a:cxn>
                <a:cxn ang="0">
                  <a:pos x="1" y="1"/>
                </a:cxn>
                <a:cxn ang="0">
                  <a:pos x="1" y="1"/>
                </a:cxn>
                <a:cxn ang="0">
                  <a:pos x="1" y="1"/>
                </a:cxn>
                <a:cxn ang="0">
                  <a:pos x="1" y="1"/>
                </a:cxn>
                <a:cxn ang="0">
                  <a:pos x="2" y="1"/>
                </a:cxn>
                <a:cxn ang="0">
                  <a:pos x="1" y="1"/>
                </a:cxn>
                <a:cxn ang="0">
                  <a:pos x="1" y="1"/>
                </a:cxn>
                <a:cxn ang="0">
                  <a:pos x="0" y="1"/>
                </a:cxn>
                <a:cxn ang="0">
                  <a:pos x="1" y="1"/>
                </a:cxn>
                <a:cxn ang="0">
                  <a:pos x="2" y="2"/>
                </a:cxn>
                <a:cxn ang="0">
                  <a:pos x="2" y="2"/>
                </a:cxn>
                <a:cxn ang="0">
                  <a:pos x="2" y="2"/>
                </a:cxn>
                <a:cxn ang="0">
                  <a:pos x="2" y="2"/>
                </a:cxn>
                <a:cxn ang="0">
                  <a:pos x="2" y="2"/>
                </a:cxn>
              </a:cxnLst>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w="9525">
              <a:noFill/>
              <a:round/>
            </a:ln>
          </p:spPr>
        </p:sp>
        <p:sp>
          <p:nvSpPr>
            <p:cNvPr id="2076" name="Freeform 12"/>
            <p:cNvSpPr/>
            <p:nvPr/>
          </p:nvSpPr>
          <p:spPr bwMode="auto">
            <a:xfrm>
              <a:off x="1022" y="3582"/>
              <a:ext cx="71" cy="129"/>
            </a:xfrm>
            <a:custGeom>
              <a:cxnLst>
                <a:cxn ang="0">
                  <a:pos x="0" y="1"/>
                </a:cxn>
                <a:cxn ang="0">
                  <a:pos x="0" y="0"/>
                </a:cxn>
                <a:cxn ang="0">
                  <a:pos x="0" y="1"/>
                </a:cxn>
                <a:cxn ang="0">
                  <a:pos x="0" y="1"/>
                </a:cxn>
                <a:cxn ang="0">
                  <a:pos x="0" y="1"/>
                </a:cxn>
                <a:cxn ang="0">
                  <a:pos x="0" y="1"/>
                </a:cxn>
              </a:cxnLst>
              <a:pathLst>
                <a:path w="143" h="258">
                  <a:moveTo>
                    <a:pt x="0" y="7"/>
                  </a:moveTo>
                  <a:lnTo>
                    <a:pt x="120" y="0"/>
                  </a:lnTo>
                  <a:lnTo>
                    <a:pt x="143" y="233"/>
                  </a:lnTo>
                  <a:lnTo>
                    <a:pt x="8" y="258"/>
                  </a:lnTo>
                  <a:lnTo>
                    <a:pt x="0" y="7"/>
                  </a:lnTo>
                  <a:close/>
                </a:path>
              </a:pathLst>
            </a:custGeom>
            <a:solidFill>
              <a:schemeClr val="accent1"/>
            </a:solidFill>
            <a:ln w="9525">
              <a:noFill/>
              <a:round/>
            </a:ln>
          </p:spPr>
        </p:sp>
        <p:sp>
          <p:nvSpPr>
            <p:cNvPr id="2077" name="Freeform 13"/>
            <p:cNvSpPr/>
            <p:nvPr/>
          </p:nvSpPr>
          <p:spPr bwMode="auto">
            <a:xfrm>
              <a:off x="20" y="3774"/>
              <a:ext cx="792" cy="410"/>
            </a:xfrm>
            <a:custGeom>
              <a:cxnLst>
                <a:cxn ang="0">
                  <a:pos x="0" y="0"/>
                </a:cxn>
                <a:cxn ang="0">
                  <a:pos x="1" y="0"/>
                </a:cxn>
                <a:cxn ang="0">
                  <a:pos x="1" y="0"/>
                </a:cxn>
                <a:cxn ang="0">
                  <a:pos x="1" y="0"/>
                </a:cxn>
                <a:cxn ang="0">
                  <a:pos x="1" y="0"/>
                </a:cxn>
                <a:cxn ang="0">
                  <a:pos x="1" y="0"/>
                </a:cxn>
                <a:cxn ang="0">
                  <a:pos x="1" y="0"/>
                </a:cxn>
                <a:cxn ang="0">
                  <a:pos x="0" y="0"/>
                </a:cxn>
                <a:cxn ang="0">
                  <a:pos x="0" y="0"/>
                </a:cxn>
                <a:cxn ang="0">
                  <a:pos x="0" y="0"/>
                </a:cxn>
                <a:cxn ang="0">
                  <a:pos x="0" y="0"/>
                </a:cxn>
                <a:cxn ang="0">
                  <a:pos x="0" y="0"/>
                </a:cxn>
              </a:cxnLst>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w="9525">
              <a:noFill/>
              <a:round/>
            </a:ln>
          </p:spPr>
        </p:sp>
        <p:sp>
          <p:nvSpPr>
            <p:cNvPr id="2078" name="Freeform 14"/>
            <p:cNvSpPr/>
            <p:nvPr/>
          </p:nvSpPr>
          <p:spPr bwMode="auto">
            <a:xfrm>
              <a:off x="129" y="3808"/>
              <a:ext cx="525" cy="374"/>
            </a:xfrm>
            <a:custGeom>
              <a:cxnLst>
                <a:cxn ang="0">
                  <a:pos x="0" y="1"/>
                </a:cxn>
                <a:cxn ang="0">
                  <a:pos x="1" y="1"/>
                </a:cxn>
                <a:cxn ang="0">
                  <a:pos x="1" y="1"/>
                </a:cxn>
                <a:cxn ang="0">
                  <a:pos x="2" y="1"/>
                </a:cxn>
                <a:cxn ang="0">
                  <a:pos x="1" y="0"/>
                </a:cxn>
                <a:cxn ang="0">
                  <a:pos x="0" y="1"/>
                </a:cxn>
                <a:cxn ang="0">
                  <a:pos x="0" y="1"/>
                </a:cxn>
                <a:cxn ang="0">
                  <a:pos x="0" y="1"/>
                </a:cxn>
              </a:cxnLst>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ln>
          </p:spPr>
        </p:sp>
        <p:sp>
          <p:nvSpPr>
            <p:cNvPr id="2079" name="Freeform 15"/>
            <p:cNvSpPr/>
            <p:nvPr/>
          </p:nvSpPr>
          <p:spPr bwMode="auto">
            <a:xfrm>
              <a:off x="485" y="3532"/>
              <a:ext cx="135" cy="121"/>
            </a:xfrm>
            <a:custGeom>
              <a:cxnLst>
                <a:cxn ang="0">
                  <a:pos x="0" y="1"/>
                </a:cxn>
                <a:cxn ang="0">
                  <a:pos x="0" y="0"/>
                </a:cxn>
                <a:cxn ang="0">
                  <a:pos x="0" y="1"/>
                </a:cxn>
                <a:cxn ang="0">
                  <a:pos x="0" y="1"/>
                </a:cxn>
                <a:cxn ang="0">
                  <a:pos x="0" y="1"/>
                </a:cxn>
                <a:cxn ang="0">
                  <a:pos x="0" y="1"/>
                </a:cxn>
                <a:cxn ang="0">
                  <a:pos x="0" y="1"/>
                </a:cxn>
                <a:cxn ang="0">
                  <a:pos x="0" y="1"/>
                </a:cxn>
              </a:cxnLst>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w="9525">
              <a:noFill/>
              <a:round/>
            </a:ln>
          </p:spPr>
        </p:sp>
        <p:sp>
          <p:nvSpPr>
            <p:cNvPr id="2080" name="Freeform 16"/>
            <p:cNvSpPr/>
            <p:nvPr/>
          </p:nvSpPr>
          <p:spPr bwMode="auto">
            <a:xfrm>
              <a:off x="641" y="4163"/>
              <a:ext cx="76" cy="112"/>
            </a:xfrm>
            <a:custGeom>
              <a:cxnLst>
                <a:cxn ang="0">
                  <a:pos x="1" y="1"/>
                </a:cxn>
                <a:cxn ang="0">
                  <a:pos x="1" y="1"/>
                </a:cxn>
                <a:cxn ang="0">
                  <a:pos x="0" y="1"/>
                </a:cxn>
                <a:cxn ang="0">
                  <a:pos x="1" y="0"/>
                </a:cxn>
                <a:cxn ang="0">
                  <a:pos x="1" y="1"/>
                </a:cxn>
                <a:cxn ang="0">
                  <a:pos x="1" y="1"/>
                </a:cxn>
              </a:cxnLst>
              <a:pathLst>
                <a:path w="152" h="224">
                  <a:moveTo>
                    <a:pt x="152" y="4"/>
                  </a:moveTo>
                  <a:lnTo>
                    <a:pt x="152" y="224"/>
                  </a:lnTo>
                  <a:lnTo>
                    <a:pt x="0" y="8"/>
                  </a:lnTo>
                  <a:lnTo>
                    <a:pt x="72" y="0"/>
                  </a:lnTo>
                  <a:lnTo>
                    <a:pt x="152" y="4"/>
                  </a:lnTo>
                  <a:close/>
                </a:path>
              </a:pathLst>
            </a:custGeom>
            <a:solidFill>
              <a:schemeClr val="hlink"/>
            </a:solidFill>
            <a:ln w="9525">
              <a:noFill/>
              <a:round/>
            </a:ln>
          </p:spPr>
        </p:sp>
        <p:sp>
          <p:nvSpPr>
            <p:cNvPr id="2081" name="Freeform 17"/>
            <p:cNvSpPr/>
            <p:nvPr/>
          </p:nvSpPr>
          <p:spPr bwMode="auto">
            <a:xfrm>
              <a:off x="504" y="3607"/>
              <a:ext cx="193" cy="383"/>
            </a:xfrm>
            <a:custGeom>
              <a:cxnLst>
                <a:cxn ang="0">
                  <a:pos x="0" y="1"/>
                </a:cxn>
                <a:cxn ang="0">
                  <a:pos x="1" y="0"/>
                </a:cxn>
                <a:cxn ang="0">
                  <a:pos x="1" y="1"/>
                </a:cxn>
                <a:cxn ang="0">
                  <a:pos x="1" y="1"/>
                </a:cxn>
                <a:cxn ang="0">
                  <a:pos x="1" y="1"/>
                </a:cxn>
                <a:cxn ang="0">
                  <a:pos x="1" y="1"/>
                </a:cxn>
                <a:cxn ang="0">
                  <a:pos x="0" y="1"/>
                </a:cxn>
                <a:cxn ang="0">
                  <a:pos x="0" y="1"/>
                </a:cxn>
              </a:cxnLst>
              <a:pathLst>
                <a:path w="386" h="764">
                  <a:moveTo>
                    <a:pt x="0" y="80"/>
                  </a:moveTo>
                  <a:lnTo>
                    <a:pt x="87" y="0"/>
                  </a:lnTo>
                  <a:lnTo>
                    <a:pt x="232" y="6"/>
                  </a:lnTo>
                  <a:lnTo>
                    <a:pt x="386" y="764"/>
                  </a:lnTo>
                  <a:lnTo>
                    <a:pt x="279" y="720"/>
                  </a:lnTo>
                  <a:lnTo>
                    <a:pt x="152" y="677"/>
                  </a:lnTo>
                  <a:lnTo>
                    <a:pt x="0" y="80"/>
                  </a:lnTo>
                  <a:close/>
                </a:path>
              </a:pathLst>
            </a:custGeom>
            <a:solidFill>
              <a:schemeClr val="bg2"/>
            </a:solidFill>
            <a:ln w="9525">
              <a:noFill/>
              <a:round/>
            </a:ln>
          </p:spPr>
        </p:sp>
        <p:sp>
          <p:nvSpPr>
            <p:cNvPr id="2082" name="Freeform 18"/>
            <p:cNvSpPr/>
            <p:nvPr/>
          </p:nvSpPr>
          <p:spPr bwMode="auto">
            <a:xfrm>
              <a:off x="668" y="3590"/>
              <a:ext cx="364" cy="174"/>
            </a:xfrm>
            <a:custGeom>
              <a:cxnLst>
                <a:cxn ang="0">
                  <a:pos x="1" y="0"/>
                </a:cxn>
                <a:cxn ang="0">
                  <a:pos x="0" y="1"/>
                </a:cxn>
                <a:cxn ang="0">
                  <a:pos x="1" y="1"/>
                </a:cxn>
                <a:cxn ang="0">
                  <a:pos x="1" y="1"/>
                </a:cxn>
                <a:cxn ang="0">
                  <a:pos x="1" y="1"/>
                </a:cxn>
                <a:cxn ang="0">
                  <a:pos x="1" y="0"/>
                </a:cxn>
                <a:cxn ang="0">
                  <a:pos x="1" y="0"/>
                </a:cxn>
              </a:cxnLst>
              <a:pathLst>
                <a:path w="728" h="348">
                  <a:moveTo>
                    <a:pt x="692" y="0"/>
                  </a:moveTo>
                  <a:lnTo>
                    <a:pt x="0" y="106"/>
                  </a:lnTo>
                  <a:lnTo>
                    <a:pt x="28" y="348"/>
                  </a:lnTo>
                  <a:lnTo>
                    <a:pt x="715" y="237"/>
                  </a:lnTo>
                  <a:lnTo>
                    <a:pt x="728" y="43"/>
                  </a:lnTo>
                  <a:lnTo>
                    <a:pt x="692" y="0"/>
                  </a:lnTo>
                  <a:close/>
                </a:path>
              </a:pathLst>
            </a:custGeom>
            <a:solidFill>
              <a:schemeClr val="bg2"/>
            </a:solidFill>
            <a:ln w="9525">
              <a:noFill/>
              <a:round/>
            </a:ln>
          </p:spPr>
        </p:sp>
        <p:sp>
          <p:nvSpPr>
            <p:cNvPr id="2083" name="Freeform 19"/>
            <p:cNvSpPr/>
            <p:nvPr/>
          </p:nvSpPr>
          <p:spPr bwMode="auto">
            <a:xfrm>
              <a:off x="347" y="3693"/>
              <a:ext cx="156" cy="67"/>
            </a:xfrm>
            <a:custGeom>
              <a:cxnLst>
                <a:cxn ang="0">
                  <a:pos x="1" y="0"/>
                </a:cxn>
                <a:cxn ang="0">
                  <a:pos x="0" y="0"/>
                </a:cxn>
                <a:cxn ang="0">
                  <a:pos x="1" y="0"/>
                </a:cxn>
                <a:cxn ang="0">
                  <a:pos x="1" y="0"/>
                </a:cxn>
                <a:cxn ang="0">
                  <a:pos x="1" y="0"/>
                </a:cxn>
              </a:cxnLst>
              <a:pathLst>
                <a:path w="312" h="135">
                  <a:moveTo>
                    <a:pt x="272" y="0"/>
                  </a:moveTo>
                  <a:lnTo>
                    <a:pt x="0" y="78"/>
                  </a:lnTo>
                  <a:lnTo>
                    <a:pt x="312" y="135"/>
                  </a:lnTo>
                  <a:lnTo>
                    <a:pt x="272" y="0"/>
                  </a:lnTo>
                  <a:close/>
                </a:path>
              </a:pathLst>
            </a:custGeom>
            <a:solidFill>
              <a:schemeClr val="accent1"/>
            </a:solidFill>
            <a:ln w="9525">
              <a:noFill/>
              <a:round/>
            </a:ln>
          </p:spPr>
        </p:sp>
        <p:grpSp>
          <p:nvGrpSpPr>
            <p:cNvPr id="2084" name="Group 20"/>
            <p:cNvGrpSpPr/>
            <p:nvPr/>
          </p:nvGrpSpPr>
          <p:grpSpPr>
            <a:xfrm>
              <a:off x="5" y="3490"/>
              <a:ext cx="1124" cy="780"/>
              <a:chOff x="5" y="3490"/>
              <a:chExt cx="1124" cy="780"/>
            </a:xfrm>
          </p:grpSpPr>
          <p:grpSp>
            <p:nvGrpSpPr>
              <p:cNvPr id="2085" name="Group 21"/>
              <p:cNvGrpSpPr/>
              <p:nvPr/>
            </p:nvGrpSpPr>
            <p:grpSpPr>
              <a:xfrm>
                <a:off x="499" y="3562"/>
                <a:ext cx="548" cy="708"/>
                <a:chOff x="499" y="3562"/>
                <a:chExt cx="548" cy="708"/>
              </a:xfrm>
            </p:grpSpPr>
            <p:sp>
              <p:nvSpPr>
                <p:cNvPr id="2098" name="Freeform 22"/>
                <p:cNvSpPr/>
                <p:nvPr/>
              </p:nvSpPr>
              <p:spPr bwMode="auto">
                <a:xfrm>
                  <a:off x="499" y="3587"/>
                  <a:ext cx="157" cy="87"/>
                </a:xfrm>
                <a:custGeom>
                  <a:cxnLst>
                    <a:cxn ang="0">
                      <a:pos x="0" y="0"/>
                    </a:cxn>
                    <a:cxn ang="0">
                      <a:pos x="1" y="0"/>
                    </a:cxn>
                    <a:cxn ang="0">
                      <a:pos x="1" y="0"/>
                    </a:cxn>
                    <a:cxn ang="0">
                      <a:pos x="1" y="0"/>
                    </a:cxn>
                    <a:cxn ang="0">
                      <a:pos x="1" y="0"/>
                    </a:cxn>
                    <a:cxn ang="0">
                      <a:pos x="1" y="0"/>
                    </a:cxn>
                    <a:cxn ang="0">
                      <a:pos x="1" y="0"/>
                    </a:cxn>
                    <a:cxn ang="0">
                      <a:pos x="1" y="0"/>
                    </a:cxn>
                    <a:cxn ang="0">
                      <a:pos x="0" y="0"/>
                    </a:cxn>
                    <a:cxn ang="0">
                      <a:pos x="0" y="0"/>
                    </a:cxn>
                  </a:cxnLst>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w="9525">
                  <a:noFill/>
                  <a:round/>
                </a:ln>
              </p:spPr>
            </p:sp>
            <p:sp>
              <p:nvSpPr>
                <p:cNvPr id="2099" name="Freeform 23"/>
                <p:cNvSpPr/>
                <p:nvPr/>
              </p:nvSpPr>
              <p:spPr bwMode="auto">
                <a:xfrm>
                  <a:off x="636" y="4137"/>
                  <a:ext cx="115" cy="133"/>
                </a:xfrm>
                <a:custGeom>
                  <a:cxnLst>
                    <a:cxn ang="0">
                      <a:pos x="0" y="1"/>
                    </a:cxn>
                    <a:cxn ang="0">
                      <a:pos x="1" y="1"/>
                    </a:cxn>
                    <a:cxn ang="0">
                      <a:pos x="1" y="1"/>
                    </a:cxn>
                    <a:cxn ang="0">
                      <a:pos x="1" y="1"/>
                    </a:cxn>
                    <a:cxn ang="0">
                      <a:pos x="1" y="0"/>
                    </a:cxn>
                    <a:cxn ang="0">
                      <a:pos x="1" y="1"/>
                    </a:cxn>
                    <a:cxn ang="0">
                      <a:pos x="1" y="1"/>
                    </a:cxn>
                    <a:cxn ang="0">
                      <a:pos x="0" y="1"/>
                    </a:cxn>
                    <a:cxn ang="0">
                      <a:pos x="0" y="1"/>
                    </a:cxn>
                  </a:cxnLst>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w="9525">
                  <a:noFill/>
                  <a:round/>
                </a:ln>
              </p:spPr>
            </p:sp>
            <p:sp>
              <p:nvSpPr>
                <p:cNvPr id="2100" name="Freeform 24"/>
                <p:cNvSpPr/>
                <p:nvPr/>
              </p:nvSpPr>
              <p:spPr bwMode="auto">
                <a:xfrm>
                  <a:off x="1004" y="3562"/>
                  <a:ext cx="43" cy="117"/>
                </a:xfrm>
                <a:custGeom>
                  <a:cxnLst>
                    <a:cxn ang="0">
                      <a:pos x="0" y="1"/>
                    </a:cxn>
                    <a:cxn ang="0">
                      <a:pos x="0" y="1"/>
                    </a:cxn>
                    <a:cxn ang="0">
                      <a:pos x="0" y="1"/>
                    </a:cxn>
                    <a:cxn ang="0">
                      <a:pos x="0" y="1"/>
                    </a:cxn>
                    <a:cxn ang="0">
                      <a:pos x="0" y="1"/>
                    </a:cxn>
                    <a:cxn ang="0">
                      <a:pos x="0" y="1"/>
                    </a:cxn>
                    <a:cxn ang="0">
                      <a:pos x="0" y="0"/>
                    </a:cxn>
                    <a:cxn ang="0">
                      <a:pos x="0" y="1"/>
                    </a:cxn>
                    <a:cxn ang="0">
                      <a:pos x="0" y="1"/>
                    </a:cxn>
                  </a:cxnLst>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w="9525">
                  <a:noFill/>
                  <a:round/>
                </a:ln>
              </p:spPr>
            </p:sp>
          </p:grpSp>
          <p:sp>
            <p:nvSpPr>
              <p:cNvPr id="2086" name="Freeform 25"/>
              <p:cNvSpPr/>
              <p:nvPr/>
            </p:nvSpPr>
            <p:spPr bwMode="auto">
              <a:xfrm>
                <a:off x="76" y="3732"/>
                <a:ext cx="595" cy="250"/>
              </a:xfrm>
              <a:custGeom>
                <a:cxnLst>
                  <a:cxn ang="0">
                    <a:pos x="1" y="0"/>
                  </a:cxn>
                  <a:cxn ang="0">
                    <a:pos x="2" y="1"/>
                  </a:cxn>
                  <a:cxn ang="0">
                    <a:pos x="2" y="1"/>
                  </a:cxn>
                  <a:cxn ang="0">
                    <a:pos x="0" y="1"/>
                  </a:cxn>
                  <a:cxn ang="0">
                    <a:pos x="1" y="0"/>
                  </a:cxn>
                  <a:cxn ang="0">
                    <a:pos x="1" y="0"/>
                  </a:cxn>
                </a:cxnLst>
                <a:pathLst>
                  <a:path w="1190" h="500">
                    <a:moveTo>
                      <a:pt x="100" y="0"/>
                    </a:moveTo>
                    <a:lnTo>
                      <a:pt x="1190" y="490"/>
                    </a:lnTo>
                    <a:lnTo>
                      <a:pt x="1076" y="500"/>
                    </a:lnTo>
                    <a:lnTo>
                      <a:pt x="0" y="27"/>
                    </a:lnTo>
                    <a:lnTo>
                      <a:pt x="100" y="0"/>
                    </a:lnTo>
                    <a:close/>
                  </a:path>
                </a:pathLst>
              </a:custGeom>
              <a:solidFill>
                <a:schemeClr val="accent2"/>
              </a:solidFill>
              <a:ln w="9525">
                <a:noFill/>
                <a:round/>
              </a:ln>
            </p:spPr>
          </p:sp>
          <p:sp>
            <p:nvSpPr>
              <p:cNvPr id="2087" name="Freeform 26"/>
              <p:cNvSpPr/>
              <p:nvPr/>
            </p:nvSpPr>
            <p:spPr bwMode="auto">
              <a:xfrm>
                <a:off x="260" y="3886"/>
                <a:ext cx="244" cy="148"/>
              </a:xfrm>
              <a:custGeom>
                <a:cxnLst>
                  <a:cxn ang="0">
                    <a:pos x="0" y="1"/>
                  </a:cxn>
                  <a:cxn ang="0">
                    <a:pos x="0" y="1"/>
                  </a:cxn>
                  <a:cxn ang="0">
                    <a:pos x="0" y="1"/>
                  </a:cxn>
                  <a:cxn ang="0">
                    <a:pos x="0" y="1"/>
                  </a:cxn>
                  <a:cxn ang="0">
                    <a:pos x="0" y="1"/>
                  </a:cxn>
                  <a:cxn ang="0">
                    <a:pos x="0" y="1"/>
                  </a:cxn>
                  <a:cxn ang="0">
                    <a:pos x="0" y="1"/>
                  </a:cxn>
                  <a:cxn ang="0">
                    <a:pos x="0" y="1"/>
                  </a:cxn>
                  <a:cxn ang="0">
                    <a:pos x="0" y="1"/>
                  </a:cxn>
                  <a:cxn ang="0">
                    <a:pos x="0" y="1"/>
                  </a:cxn>
                  <a:cxn ang="0">
                    <a:pos x="0" y="1"/>
                  </a:cxn>
                  <a:cxn ang="0">
                    <a:pos x="0" y="1"/>
                  </a:cxn>
                  <a:cxn ang="0">
                    <a:pos x="0" y="1"/>
                  </a:cxn>
                  <a:cxn ang="0">
                    <a:pos x="0" y="0"/>
                  </a:cxn>
                  <a:cxn ang="0">
                    <a:pos x="0" y="1"/>
                  </a:cxn>
                  <a:cxn ang="0">
                    <a:pos x="0" y="1"/>
                  </a:cxn>
                </a:cxnLst>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ln>
            </p:spPr>
          </p:sp>
          <p:sp>
            <p:nvSpPr>
              <p:cNvPr id="2088" name="Freeform 27"/>
              <p:cNvSpPr/>
              <p:nvPr/>
            </p:nvSpPr>
            <p:spPr bwMode="auto">
              <a:xfrm>
                <a:off x="565" y="3680"/>
                <a:ext cx="107" cy="238"/>
              </a:xfrm>
              <a:custGeom>
                <a:cxnLst>
                  <a:cxn ang="0">
                    <a:pos x="1" y="0"/>
                  </a:cxn>
                  <a:cxn ang="0">
                    <a:pos x="1" y="0"/>
                  </a:cxn>
                  <a:cxn ang="0">
                    <a:pos x="1" y="0"/>
                  </a:cxn>
                  <a:cxn ang="0">
                    <a:pos x="1" y="0"/>
                  </a:cxn>
                  <a:cxn ang="0">
                    <a:pos x="1" y="0"/>
                  </a:cxn>
                  <a:cxn ang="0">
                    <a:pos x="1" y="0"/>
                  </a:cxn>
                  <a:cxn ang="0">
                    <a:pos x="1" y="0"/>
                  </a:cxn>
                  <a:cxn ang="0">
                    <a:pos x="0" y="0"/>
                  </a:cxn>
                  <a:cxn ang="0">
                    <a:pos x="1" y="0"/>
                  </a:cxn>
                  <a:cxn ang="0">
                    <a:pos x="1" y="0"/>
                  </a:cxn>
                </a:cxnLst>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w="9525">
                <a:noFill/>
                <a:round/>
              </a:ln>
            </p:spPr>
          </p:sp>
          <p:grpSp>
            <p:nvGrpSpPr>
              <p:cNvPr id="2089" name="Group 28"/>
              <p:cNvGrpSpPr/>
              <p:nvPr/>
            </p:nvGrpSpPr>
            <p:grpSpPr>
              <a:xfrm>
                <a:off x="5" y="3490"/>
                <a:ext cx="1124" cy="678"/>
                <a:chOff x="5" y="3490"/>
                <a:chExt cx="1124" cy="678"/>
              </a:xfrm>
            </p:grpSpPr>
            <p:sp>
              <p:nvSpPr>
                <p:cNvPr id="2090" name="Freeform 29"/>
                <p:cNvSpPr/>
                <p:nvPr/>
              </p:nvSpPr>
              <p:spPr bwMode="auto">
                <a:xfrm>
                  <a:off x="669" y="4048"/>
                  <a:ext cx="75" cy="87"/>
                </a:xfrm>
                <a:custGeom>
                  <a:cxnLst>
                    <a:cxn ang="0">
                      <a:pos x="1" y="0"/>
                    </a:cxn>
                    <a:cxn ang="0">
                      <a:pos x="1" y="1"/>
                    </a:cxn>
                    <a:cxn ang="0">
                      <a:pos x="0" y="1"/>
                    </a:cxn>
                    <a:cxn ang="0">
                      <a:pos x="1" y="1"/>
                    </a:cxn>
                    <a:cxn ang="0">
                      <a:pos x="1" y="1"/>
                    </a:cxn>
                    <a:cxn ang="0">
                      <a:pos x="1" y="1"/>
                    </a:cxn>
                    <a:cxn ang="0">
                      <a:pos x="1" y="0"/>
                    </a:cxn>
                    <a:cxn ang="0">
                      <a:pos x="1" y="0"/>
                    </a:cxn>
                  </a:cxnLst>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ln>
              </p:spPr>
            </p:sp>
            <p:sp>
              <p:nvSpPr>
                <p:cNvPr id="2091" name="Freeform 30"/>
                <p:cNvSpPr/>
                <p:nvPr/>
              </p:nvSpPr>
              <p:spPr bwMode="auto">
                <a:xfrm>
                  <a:off x="5" y="3728"/>
                  <a:ext cx="842" cy="440"/>
                </a:xfrm>
                <a:custGeom>
                  <a:cxnLst>
                    <a:cxn ang="0">
                      <a:pos x="1" y="0"/>
                    </a:cxn>
                    <a:cxn ang="0">
                      <a:pos x="1" y="1"/>
                    </a:cxn>
                    <a:cxn ang="0">
                      <a:pos x="0" y="1"/>
                    </a:cxn>
                    <a:cxn ang="0">
                      <a:pos x="1" y="1"/>
                    </a:cxn>
                    <a:cxn ang="0">
                      <a:pos x="2" y="1"/>
                    </a:cxn>
                    <a:cxn ang="0">
                      <a:pos x="2" y="1"/>
                    </a:cxn>
                    <a:cxn ang="0">
                      <a:pos x="2" y="1"/>
                    </a:cxn>
                    <a:cxn ang="0">
                      <a:pos x="2" y="1"/>
                    </a:cxn>
                    <a:cxn ang="0">
                      <a:pos x="2" y="1"/>
                    </a:cxn>
                    <a:cxn ang="0">
                      <a:pos x="2" y="1"/>
                    </a:cxn>
                    <a:cxn ang="0">
                      <a:pos x="2" y="1"/>
                    </a:cxn>
                    <a:cxn ang="0">
                      <a:pos x="2" y="1"/>
                    </a:cxn>
                    <a:cxn ang="0">
                      <a:pos x="2" y="1"/>
                    </a:cxn>
                    <a:cxn ang="0">
                      <a:pos x="2" y="1"/>
                    </a:cxn>
                    <a:cxn ang="0">
                      <a:pos x="2" y="1"/>
                    </a:cxn>
                    <a:cxn ang="0">
                      <a:pos x="2" y="1"/>
                    </a:cxn>
                    <a:cxn ang="0">
                      <a:pos x="2" y="1"/>
                    </a:cxn>
                    <a:cxn ang="0">
                      <a:pos x="2" y="1"/>
                    </a:cxn>
                    <a:cxn ang="0">
                      <a:pos x="2" y="1"/>
                    </a:cxn>
                    <a:cxn ang="0">
                      <a:pos x="2" y="1"/>
                    </a:cxn>
                    <a:cxn ang="0">
                      <a:pos x="1" y="1"/>
                    </a:cxn>
                    <a:cxn ang="0">
                      <a:pos x="1" y="1"/>
                    </a:cxn>
                    <a:cxn ang="0">
                      <a:pos x="1" y="1"/>
                    </a:cxn>
                    <a:cxn ang="0">
                      <a:pos x="1" y="0"/>
                    </a:cxn>
                    <a:cxn ang="0">
                      <a:pos x="1" y="0"/>
                    </a:cxn>
                    <a:cxn ang="0">
                      <a:pos x="1" y="0"/>
                    </a:cxn>
                  </a:cxnLst>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ln>
              </p:spPr>
            </p:sp>
            <p:sp>
              <p:nvSpPr>
                <p:cNvPr id="2092" name="Freeform 31"/>
                <p:cNvSpPr/>
                <p:nvPr/>
              </p:nvSpPr>
              <p:spPr bwMode="auto">
                <a:xfrm>
                  <a:off x="106" y="3770"/>
                  <a:ext cx="80" cy="167"/>
                </a:xfrm>
                <a:custGeom>
                  <a:cxnLst>
                    <a:cxn ang="0">
                      <a:pos x="1" y="0"/>
                    </a:cxn>
                    <a:cxn ang="0">
                      <a:pos x="1" y="0"/>
                    </a:cxn>
                    <a:cxn ang="0">
                      <a:pos x="0" y="0"/>
                    </a:cxn>
                    <a:cxn ang="0">
                      <a:pos x="1" y="0"/>
                    </a:cxn>
                    <a:cxn ang="0">
                      <a:pos x="1" y="0"/>
                    </a:cxn>
                    <a:cxn ang="0">
                      <a:pos x="1" y="0"/>
                    </a:cxn>
                    <a:cxn ang="0">
                      <a:pos x="1" y="0"/>
                    </a:cxn>
                    <a:cxn ang="0">
                      <a:pos x="1" y="0"/>
                    </a:cxn>
                    <a:cxn ang="0">
                      <a:pos x="1" y="0"/>
                    </a:cxn>
                  </a:cxnLst>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ln>
              </p:spPr>
            </p:sp>
            <p:sp>
              <p:nvSpPr>
                <p:cNvPr id="2093" name="Freeform 32"/>
                <p:cNvSpPr/>
                <p:nvPr/>
              </p:nvSpPr>
              <p:spPr bwMode="auto">
                <a:xfrm>
                  <a:off x="449" y="3490"/>
                  <a:ext cx="322" cy="594"/>
                </a:xfrm>
                <a:custGeom>
                  <a:cxnLst>
                    <a:cxn ang="0">
                      <a:pos x="1" y="1"/>
                    </a:cxn>
                    <a:cxn ang="0">
                      <a:pos x="0" y="1"/>
                    </a:cxn>
                    <a:cxn ang="0">
                      <a:pos x="1" y="1"/>
                    </a:cxn>
                    <a:cxn ang="0">
                      <a:pos x="1" y="0"/>
                    </a:cxn>
                    <a:cxn ang="0">
                      <a:pos x="1" y="1"/>
                    </a:cxn>
                    <a:cxn ang="0">
                      <a:pos x="1" y="2"/>
                    </a:cxn>
                    <a:cxn ang="0">
                      <a:pos x="1" y="2"/>
                    </a:cxn>
                    <a:cxn ang="0">
                      <a:pos x="1" y="1"/>
                    </a:cxn>
                    <a:cxn ang="0">
                      <a:pos x="1" y="1"/>
                    </a:cxn>
                    <a:cxn ang="0">
                      <a:pos x="1" y="1"/>
                    </a:cxn>
                    <a:cxn ang="0">
                      <a:pos x="1" y="1"/>
                    </a:cxn>
                    <a:cxn ang="0">
                      <a:pos x="1" y="1"/>
                    </a:cxn>
                    <a:cxn ang="0">
                      <a:pos x="1" y="1"/>
                    </a:cxn>
                    <a:cxn ang="0">
                      <a:pos x="1" y="1"/>
                    </a:cxn>
                  </a:cxnLst>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w="9525">
                  <a:noFill/>
                  <a:round/>
                </a:ln>
              </p:spPr>
            </p:sp>
            <p:sp>
              <p:nvSpPr>
                <p:cNvPr id="2094" name="Freeform 33"/>
                <p:cNvSpPr/>
                <p:nvPr/>
              </p:nvSpPr>
              <p:spPr bwMode="auto">
                <a:xfrm>
                  <a:off x="578" y="3650"/>
                  <a:ext cx="96" cy="252"/>
                </a:xfrm>
                <a:custGeom>
                  <a:cxnLst>
                    <a:cxn ang="0">
                      <a:pos x="0" y="1"/>
                    </a:cxn>
                    <a:cxn ang="0">
                      <a:pos x="1" y="1"/>
                    </a:cxn>
                    <a:cxn ang="0">
                      <a:pos x="1" y="1"/>
                    </a:cxn>
                    <a:cxn ang="0">
                      <a:pos x="1" y="1"/>
                    </a:cxn>
                    <a:cxn ang="0">
                      <a:pos x="1" y="1"/>
                    </a:cxn>
                    <a:cxn ang="0">
                      <a:pos x="1" y="1"/>
                    </a:cxn>
                    <a:cxn ang="0">
                      <a:pos x="1" y="1"/>
                    </a:cxn>
                    <a:cxn ang="0">
                      <a:pos x="1" y="1"/>
                    </a:cxn>
                    <a:cxn ang="0">
                      <a:pos x="1" y="0"/>
                    </a:cxn>
                    <a:cxn ang="0">
                      <a:pos x="0" y="1"/>
                    </a:cxn>
                    <a:cxn ang="0">
                      <a:pos x="0" y="1"/>
                    </a:cxn>
                  </a:cxnLst>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w="9525">
                  <a:noFill/>
                  <a:round/>
                </a:ln>
              </p:spPr>
            </p:sp>
            <p:sp>
              <p:nvSpPr>
                <p:cNvPr id="2095" name="Freeform 34"/>
                <p:cNvSpPr/>
                <p:nvPr/>
              </p:nvSpPr>
              <p:spPr bwMode="auto">
                <a:xfrm>
                  <a:off x="328" y="3630"/>
                  <a:ext cx="195" cy="135"/>
                </a:xfrm>
                <a:custGeom>
                  <a:cxnLst>
                    <a:cxn ang="0">
                      <a:pos x="1" y="0"/>
                    </a:cxn>
                    <a:cxn ang="0">
                      <a:pos x="1" y="1"/>
                    </a:cxn>
                    <a:cxn ang="0">
                      <a:pos x="1" y="1"/>
                    </a:cxn>
                    <a:cxn ang="0">
                      <a:pos x="0" y="1"/>
                    </a:cxn>
                    <a:cxn ang="0">
                      <a:pos x="0" y="1"/>
                    </a:cxn>
                    <a:cxn ang="0">
                      <a:pos x="1" y="1"/>
                    </a:cxn>
                    <a:cxn ang="0">
                      <a:pos x="1" y="1"/>
                    </a:cxn>
                    <a:cxn ang="0">
                      <a:pos x="1" y="1"/>
                    </a:cxn>
                    <a:cxn ang="0">
                      <a:pos x="1" y="1"/>
                    </a:cxn>
                    <a:cxn ang="0">
                      <a:pos x="1" y="1"/>
                    </a:cxn>
                    <a:cxn ang="0">
                      <a:pos x="1" y="1"/>
                    </a:cxn>
                    <a:cxn ang="0">
                      <a:pos x="1" y="0"/>
                    </a:cxn>
                    <a:cxn ang="0">
                      <a:pos x="1" y="0"/>
                    </a:cxn>
                  </a:cxnLst>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w="9525">
                  <a:noFill/>
                  <a:round/>
                </a:ln>
              </p:spPr>
            </p:sp>
            <p:sp>
              <p:nvSpPr>
                <p:cNvPr id="2096" name="Freeform 35"/>
                <p:cNvSpPr/>
                <p:nvPr/>
              </p:nvSpPr>
              <p:spPr bwMode="auto">
                <a:xfrm>
                  <a:off x="658" y="3538"/>
                  <a:ext cx="471" cy="212"/>
                </a:xfrm>
                <a:custGeom>
                  <a:cxnLst>
                    <a:cxn ang="0">
                      <a:pos x="0" y="1"/>
                    </a:cxn>
                    <a:cxn ang="0">
                      <a:pos x="1" y="0"/>
                    </a:cxn>
                    <a:cxn ang="0">
                      <a:pos x="1" y="1"/>
                    </a:cxn>
                    <a:cxn ang="0">
                      <a:pos x="1" y="1"/>
                    </a:cxn>
                    <a:cxn ang="0">
                      <a:pos x="1" y="1"/>
                    </a:cxn>
                    <a:cxn ang="0">
                      <a:pos x="1" y="1"/>
                    </a:cxn>
                    <a:cxn ang="0">
                      <a:pos x="1" y="1"/>
                    </a:cxn>
                    <a:cxn ang="0">
                      <a:pos x="1" y="1"/>
                    </a:cxn>
                    <a:cxn ang="0">
                      <a:pos x="1" y="1"/>
                    </a:cxn>
                    <a:cxn ang="0">
                      <a:pos x="1" y="1"/>
                    </a:cxn>
                    <a:cxn ang="0">
                      <a:pos x="0" y="1"/>
                    </a:cxn>
                    <a:cxn ang="0">
                      <a:pos x="0" y="1"/>
                    </a:cxn>
                    <a:cxn ang="0">
                      <a:pos x="0" y="1"/>
                    </a:cxn>
                  </a:cxnLst>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w="9525">
                  <a:noFill/>
                  <a:round/>
                </a:ln>
              </p:spPr>
            </p:sp>
            <p:sp>
              <p:nvSpPr>
                <p:cNvPr id="2097" name="Freeform 36"/>
                <p:cNvSpPr/>
                <p:nvPr/>
              </p:nvSpPr>
              <p:spPr bwMode="auto">
                <a:xfrm>
                  <a:off x="717" y="3606"/>
                  <a:ext cx="245" cy="86"/>
                </a:xfrm>
                <a:custGeom>
                  <a:cxnLst>
                    <a:cxn ang="0">
                      <a:pos x="0"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1" y="0"/>
                    </a:cxn>
                    <a:cxn ang="0">
                      <a:pos x="0" y="0"/>
                    </a:cxn>
                    <a:cxn ang="0">
                      <a:pos x="0" y="0"/>
                    </a:cxn>
                  </a:cxnLst>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w="9525">
                  <a:noFill/>
                  <a:round/>
                </a:ln>
              </p:spPr>
            </p:sp>
          </p:grpSp>
        </p:grpSp>
      </p:grpSp>
      <p:grpSp>
        <p:nvGrpSpPr>
          <p:cNvPr id="2059" name="Group 37"/>
          <p:cNvGrpSpPr/>
          <p:nvPr/>
        </p:nvGrpSpPr>
        <p:grpSpPr>
          <a:xfrm>
            <a:off x="8680450" y="2116138"/>
            <a:ext cx="385763" cy="4308475"/>
            <a:chOff x="5468" y="1333"/>
            <a:chExt cx="243" cy="2714"/>
          </a:xfrm>
        </p:grpSpPr>
        <p:sp>
          <p:nvSpPr>
            <p:cNvPr id="2073" name="Freeform 38"/>
            <p:cNvSpPr/>
            <p:nvPr/>
          </p:nvSpPr>
          <p:spPr bwMode="auto">
            <a:xfrm flipH="1">
              <a:off x="5468" y="2620"/>
              <a:ext cx="205" cy="1427"/>
            </a:xfrm>
            <a:custGeom>
              <a:cxnLst>
                <a:cxn ang="0">
                  <a:pos x="0" y="1"/>
                </a:cxn>
                <a:cxn ang="0">
                  <a:pos x="0" y="1"/>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1"/>
                </a:cxn>
                <a:cxn ang="0">
                  <a:pos x="0" y="1"/>
                </a:cxn>
                <a:cxn ang="0">
                  <a:pos x="0" y="1"/>
                </a:cxn>
                <a:cxn ang="0">
                  <a:pos x="0" y="1"/>
                </a:cxn>
                <a:cxn ang="0">
                  <a:pos x="0" y="1"/>
                </a:cxn>
              </a:cxnLst>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w="9525">
              <a:noFill/>
              <a:round/>
            </a:ln>
          </p:spPr>
        </p:sp>
        <p:sp>
          <p:nvSpPr>
            <p:cNvPr id="2074" name="Freeform 39"/>
            <p:cNvSpPr/>
            <p:nvPr/>
          </p:nvSpPr>
          <p:spPr bwMode="auto">
            <a:xfrm flipH="1">
              <a:off x="5506" y="1333"/>
              <a:ext cx="205" cy="1633"/>
            </a:xfrm>
            <a:custGeom>
              <a:cxnLst>
                <a:cxn ang="0">
                  <a:pos x="0" y="4"/>
                </a:cxn>
                <a:cxn ang="0">
                  <a:pos x="0" y="3"/>
                </a:cxn>
                <a:cxn ang="0">
                  <a:pos x="0" y="3"/>
                </a:cxn>
                <a:cxn ang="0">
                  <a:pos x="0" y="3"/>
                </a:cxn>
                <a:cxn ang="0">
                  <a:pos x="0" y="3"/>
                </a:cxn>
                <a:cxn ang="0">
                  <a:pos x="0" y="3"/>
                </a:cxn>
                <a:cxn ang="0">
                  <a:pos x="0" y="2"/>
                </a:cxn>
                <a:cxn ang="0">
                  <a:pos x="0" y="2"/>
                </a:cxn>
                <a:cxn ang="0">
                  <a:pos x="0" y="2"/>
                </a:cxn>
                <a:cxn ang="0">
                  <a:pos x="0" y="2"/>
                </a:cxn>
                <a:cxn ang="0">
                  <a:pos x="0" y="2"/>
                </a:cxn>
                <a:cxn ang="0">
                  <a:pos x="0" y="1"/>
                </a:cxn>
                <a:cxn ang="0">
                  <a:pos x="0" y="1"/>
                </a:cxn>
                <a:cxn ang="0">
                  <a:pos x="0" y="1"/>
                </a:cxn>
                <a:cxn ang="0">
                  <a:pos x="0" y="1"/>
                </a:cxn>
                <a:cxn ang="0">
                  <a:pos x="0" y="0"/>
                </a:cxn>
                <a:cxn ang="0">
                  <a:pos x="0" y="1"/>
                </a:cxn>
                <a:cxn ang="0">
                  <a:pos x="0" y="1"/>
                </a:cxn>
                <a:cxn ang="0">
                  <a:pos x="0" y="1"/>
                </a:cxn>
                <a:cxn ang="0">
                  <a:pos x="0" y="1"/>
                </a:cxn>
                <a:cxn ang="0">
                  <a:pos x="0" y="2"/>
                </a:cxn>
                <a:cxn ang="0">
                  <a:pos x="0" y="2"/>
                </a:cxn>
                <a:cxn ang="0">
                  <a:pos x="0" y="2"/>
                </a:cxn>
                <a:cxn ang="0">
                  <a:pos x="0" y="2"/>
                </a:cxn>
                <a:cxn ang="0">
                  <a:pos x="0" y="3"/>
                </a:cxn>
                <a:cxn ang="0">
                  <a:pos x="0" y="3"/>
                </a:cxn>
                <a:cxn ang="0">
                  <a:pos x="0" y="3"/>
                </a:cxn>
                <a:cxn ang="0">
                  <a:pos x="0" y="3"/>
                </a:cxn>
                <a:cxn ang="0">
                  <a:pos x="0" y="3"/>
                </a:cxn>
                <a:cxn ang="0">
                  <a:pos x="0" y="4"/>
                </a:cxn>
                <a:cxn ang="0">
                  <a:pos x="0" y="4"/>
                </a:cxn>
                <a:cxn ang="0">
                  <a:pos x="0" y="4"/>
                </a:cxn>
                <a:cxn ang="0">
                  <a:pos x="0" y="4"/>
                </a:cxn>
              </a:cxnLst>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w="9525">
              <a:noFill/>
              <a:round/>
            </a:ln>
          </p:spPr>
        </p:sp>
      </p:grpSp>
      <p:grpSp>
        <p:nvGrpSpPr>
          <p:cNvPr id="2060" name="Group 40"/>
          <p:cNvGrpSpPr/>
          <p:nvPr/>
        </p:nvGrpSpPr>
        <p:grpSpPr>
          <a:xfrm>
            <a:off x="7318375" y="90488"/>
            <a:ext cx="2133600" cy="1911350"/>
            <a:chOff x="4610" y="57"/>
            <a:chExt cx="1344" cy="1204"/>
          </a:xfrm>
        </p:grpSpPr>
        <p:grpSp>
          <p:nvGrpSpPr>
            <p:cNvPr id="2061" name="Group 41"/>
            <p:cNvGrpSpPr/>
            <p:nvPr/>
          </p:nvGrpSpPr>
          <p:grpSpPr>
            <a:xfrm>
              <a:off x="4610" y="57"/>
              <a:ext cx="1344" cy="1204"/>
              <a:chOff x="4610" y="57"/>
              <a:chExt cx="1344" cy="1204"/>
            </a:xfrm>
          </p:grpSpPr>
          <p:sp>
            <p:nvSpPr>
              <p:cNvPr id="2063" name="Freeform 42"/>
              <p:cNvSpPr/>
              <p:nvPr/>
            </p:nvSpPr>
            <p:spPr bwMode="auto">
              <a:xfrm rot="18420000">
                <a:off x="5430" y="1086"/>
                <a:ext cx="62" cy="288"/>
              </a:xfrm>
              <a:custGeom>
                <a:cxnLst>
                  <a:cxn ang="0">
                    <a:pos x="0" y="0"/>
                  </a:cxn>
                  <a:cxn ang="0">
                    <a:pos x="0" y="0"/>
                  </a:cxn>
                  <a:cxn ang="0">
                    <a:pos x="0" y="0"/>
                  </a:cxn>
                  <a:cxn ang="0">
                    <a:pos x="0" y="0"/>
                  </a:cxn>
                  <a:cxn ang="0">
                    <a:pos x="0" y="0"/>
                  </a:cxn>
                  <a:cxn ang="0">
                    <a:pos x="0" y="0"/>
                  </a:cxn>
                  <a:cxn ang="0">
                    <a:pos x="0" y="0"/>
                  </a:cxn>
                  <a:cxn ang="0">
                    <a:pos x="0" y="0"/>
                  </a:cxn>
                </a:cxnLst>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w="9525">
                <a:noFill/>
                <a:round/>
              </a:ln>
            </p:spPr>
          </p:sp>
          <p:grpSp>
            <p:nvGrpSpPr>
              <p:cNvPr id="2064" name="Group 43"/>
              <p:cNvGrpSpPr/>
              <p:nvPr/>
            </p:nvGrpSpPr>
            <p:grpSpPr>
              <a:xfrm>
                <a:off x="4610" y="57"/>
                <a:ext cx="1344" cy="985"/>
                <a:chOff x="4610" y="57"/>
                <a:chExt cx="1344" cy="985"/>
              </a:xfrm>
            </p:grpSpPr>
            <p:sp>
              <p:nvSpPr>
                <p:cNvPr id="2065" name="Freeform 44"/>
                <p:cNvSpPr/>
                <p:nvPr/>
              </p:nvSpPr>
              <p:spPr bwMode="auto">
                <a:xfrm rot="18420000">
                  <a:off x="4966" y="71"/>
                  <a:ext cx="153" cy="125"/>
                </a:xfrm>
                <a:custGeom>
                  <a:cxnLst>
                    <a:cxn ang="0">
                      <a:pos x="0" y="0"/>
                    </a:cxn>
                    <a:cxn ang="0">
                      <a:pos x="0" y="0"/>
                    </a:cxn>
                    <a:cxn ang="0">
                      <a:pos x="0" y="0"/>
                    </a:cxn>
                    <a:cxn ang="0">
                      <a:pos x="0" y="0"/>
                    </a:cxn>
                    <a:cxn ang="0">
                      <a:pos x="0" y="0"/>
                    </a:cxn>
                    <a:cxn ang="0">
                      <a:pos x="0" y="0"/>
                    </a:cxn>
                    <a:cxn ang="0">
                      <a:pos x="0" y="0"/>
                    </a:cxn>
                    <a:cxn ang="0">
                      <a:pos x="0" y="0"/>
                    </a:cxn>
                    <a:cxn ang="0">
                      <a:pos x="0" y="0"/>
                    </a:cxn>
                  </a:cxnLst>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w="9525">
                  <a:noFill/>
                  <a:round/>
                </a:ln>
              </p:spPr>
            </p:sp>
            <p:sp>
              <p:nvSpPr>
                <p:cNvPr id="2066" name="Freeform 45"/>
                <p:cNvSpPr/>
                <p:nvPr/>
              </p:nvSpPr>
              <p:spPr bwMode="auto">
                <a:xfrm rot="18420000">
                  <a:off x="5048" y="332"/>
                  <a:ext cx="269" cy="438"/>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w="9525">
                  <a:noFill/>
                  <a:round/>
                </a:ln>
              </p:spPr>
            </p:sp>
            <p:sp>
              <p:nvSpPr>
                <p:cNvPr id="2067" name="Freeform 46"/>
                <p:cNvSpPr/>
                <p:nvPr/>
              </p:nvSpPr>
              <p:spPr bwMode="auto">
                <a:xfrm rot="18420000">
                  <a:off x="4858" y="182"/>
                  <a:ext cx="505" cy="898"/>
                </a:xfrm>
                <a:custGeom>
                  <a:cxnLst>
                    <a:cxn ang="0">
                      <a:pos x="0" y="0"/>
                    </a:cxn>
                    <a:cxn ang="0">
                      <a:pos x="0" y="0"/>
                    </a:cxn>
                    <a:cxn ang="0">
                      <a:pos x="0" y="0"/>
                    </a:cxn>
                    <a:cxn ang="0">
                      <a:pos x="0" y="0"/>
                    </a:cxn>
                    <a:cxn ang="0">
                      <a:pos x="0" y="0"/>
                    </a:cxn>
                    <a:cxn ang="0">
                      <a:pos x="0" y="0"/>
                    </a:cxn>
                  </a:cxnLst>
                  <a:pathLst>
                    <a:path w="2002" h="2521">
                      <a:moveTo>
                        <a:pt x="1941" y="0"/>
                      </a:moveTo>
                      <a:lnTo>
                        <a:pt x="0" y="2521"/>
                      </a:lnTo>
                      <a:lnTo>
                        <a:pt x="192" y="2450"/>
                      </a:lnTo>
                      <a:lnTo>
                        <a:pt x="2002" y="61"/>
                      </a:lnTo>
                      <a:lnTo>
                        <a:pt x="1941" y="0"/>
                      </a:lnTo>
                      <a:close/>
                    </a:path>
                  </a:pathLst>
                </a:custGeom>
                <a:solidFill>
                  <a:schemeClr val="accent2"/>
                </a:solidFill>
                <a:ln w="9525">
                  <a:noFill/>
                  <a:round/>
                </a:ln>
              </p:spPr>
            </p:sp>
            <p:sp>
              <p:nvSpPr>
                <p:cNvPr id="2068" name="Freeform 47"/>
                <p:cNvSpPr/>
                <p:nvPr/>
              </p:nvSpPr>
              <p:spPr bwMode="auto">
                <a:xfrm rot="18420000">
                  <a:off x="4903" y="-19"/>
                  <a:ext cx="758" cy="1344"/>
                </a:xfrm>
                <a:custGeom>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w="9525">
                  <a:noFill/>
                  <a:round/>
                </a:ln>
              </p:spPr>
            </p:sp>
            <p:sp>
              <p:nvSpPr>
                <p:cNvPr id="2069" name="Freeform 48"/>
                <p:cNvSpPr/>
                <p:nvPr/>
              </p:nvSpPr>
              <p:spPr bwMode="auto">
                <a:xfrm rot="18420000">
                  <a:off x="5297" y="897"/>
                  <a:ext cx="169" cy="122"/>
                </a:xfrm>
                <a:custGeom>
                  <a:cxnLst>
                    <a:cxn ang="0">
                      <a:pos x="0" y="0"/>
                    </a:cxn>
                    <a:cxn ang="0">
                      <a:pos x="0" y="0"/>
                    </a:cxn>
                    <a:cxn ang="0">
                      <a:pos x="0" y="0"/>
                    </a:cxn>
                    <a:cxn ang="0">
                      <a:pos x="0" y="0"/>
                    </a:cxn>
                    <a:cxn ang="0">
                      <a:pos x="0" y="0"/>
                    </a:cxn>
                    <a:cxn ang="0">
                      <a:pos x="0" y="0"/>
                    </a:cxn>
                    <a:cxn ang="0">
                      <a:pos x="0" y="0"/>
                    </a:cxn>
                    <a:cxn ang="0">
                      <a:pos x="0" y="0"/>
                    </a:cxn>
                  </a:cxnLst>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w="9525">
                  <a:noFill/>
                  <a:round/>
                </a:ln>
              </p:spPr>
            </p:sp>
            <p:sp>
              <p:nvSpPr>
                <p:cNvPr id="2070" name="Freeform 49"/>
                <p:cNvSpPr/>
                <p:nvPr/>
              </p:nvSpPr>
              <p:spPr bwMode="auto">
                <a:xfrm rot="18420000">
                  <a:off x="5253" y="806"/>
                  <a:ext cx="181" cy="144"/>
                </a:xfrm>
                <a:custGeom>
                  <a:cxnLst>
                    <a:cxn ang="0">
                      <a:pos x="0" y="0"/>
                    </a:cxn>
                    <a:cxn ang="0">
                      <a:pos x="0" y="0"/>
                    </a:cxn>
                    <a:cxn ang="0">
                      <a:pos x="0" y="0"/>
                    </a:cxn>
                    <a:cxn ang="0">
                      <a:pos x="0" y="0"/>
                    </a:cxn>
                    <a:cxn ang="0">
                      <a:pos x="0" y="0"/>
                    </a:cxn>
                    <a:cxn ang="0">
                      <a:pos x="0" y="0"/>
                    </a:cxn>
                    <a:cxn ang="0">
                      <a:pos x="0" y="0"/>
                    </a:cxn>
                    <a:cxn ang="0">
                      <a:pos x="0" y="0"/>
                    </a:cxn>
                  </a:cxnLst>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w="9525">
                  <a:noFill/>
                  <a:round/>
                </a:ln>
              </p:spPr>
            </p:sp>
            <p:sp>
              <p:nvSpPr>
                <p:cNvPr id="2071" name="Freeform 50"/>
                <p:cNvSpPr/>
                <p:nvPr/>
              </p:nvSpPr>
              <p:spPr bwMode="auto">
                <a:xfrm rot="18420000">
                  <a:off x="4985" y="210"/>
                  <a:ext cx="181" cy="147"/>
                </a:xfrm>
                <a:custGeom>
                  <a:cxnLst>
                    <a:cxn ang="0">
                      <a:pos x="0" y="0"/>
                    </a:cxn>
                    <a:cxn ang="0">
                      <a:pos x="0" y="0"/>
                    </a:cxn>
                    <a:cxn ang="0">
                      <a:pos x="0" y="0"/>
                    </a:cxn>
                    <a:cxn ang="0">
                      <a:pos x="0" y="0"/>
                    </a:cxn>
                    <a:cxn ang="0">
                      <a:pos x="0" y="0"/>
                    </a:cxn>
                    <a:cxn ang="0">
                      <a:pos x="0" y="0"/>
                    </a:cxn>
                    <a:cxn ang="0">
                      <a:pos x="0" y="0"/>
                    </a:cxn>
                    <a:cxn ang="0">
                      <a:pos x="0" y="0"/>
                    </a:cxn>
                  </a:cxnLst>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w="9525">
                  <a:noFill/>
                  <a:round/>
                </a:ln>
              </p:spPr>
            </p:sp>
            <p:sp>
              <p:nvSpPr>
                <p:cNvPr id="2072" name="Freeform 51"/>
                <p:cNvSpPr/>
                <p:nvPr/>
              </p:nvSpPr>
              <p:spPr bwMode="auto">
                <a:xfrm rot="18420000">
                  <a:off x="4948" y="142"/>
                  <a:ext cx="179" cy="138"/>
                </a:xfrm>
                <a:custGeom>
                  <a:cxnLst>
                    <a:cxn ang="0">
                      <a:pos x="0" y="0"/>
                    </a:cxn>
                    <a:cxn ang="0">
                      <a:pos x="0" y="0"/>
                    </a:cxn>
                    <a:cxn ang="0">
                      <a:pos x="0" y="0"/>
                    </a:cxn>
                    <a:cxn ang="0">
                      <a:pos x="0" y="0"/>
                    </a:cxn>
                    <a:cxn ang="0">
                      <a:pos x="0" y="0"/>
                    </a:cxn>
                    <a:cxn ang="0">
                      <a:pos x="0" y="0"/>
                    </a:cxn>
                    <a:cxn ang="0">
                      <a:pos x="0" y="0"/>
                    </a:cxn>
                    <a:cxn ang="0">
                      <a:pos x="0" y="0"/>
                    </a:cxn>
                  </a:cxnLst>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w="9525">
                  <a:noFill/>
                  <a:round/>
                </a:ln>
              </p:spPr>
            </p:sp>
          </p:grpSp>
        </p:grpSp>
        <p:cxnSp>
          <p:nvCxnSpPr>
            <p:cNvPr id="2062" name="Line 52"/>
            <p:cNvCxnSpPr/>
            <p:nvPr/>
          </p:nvCxnSpPr>
          <p:spPr>
            <a:xfrm>
              <a:off x="4870" y="84"/>
              <a:ext cx="42" cy="96"/>
            </a:xfrm>
            <a:prstGeom prst="line">
              <a:avLst/>
            </a:prstGeom>
            <a:noFill/>
            <a:ln w="38100">
              <a:solidFill>
                <a:schemeClr val="accent2"/>
              </a:solidFill>
              <a:miter lim="800000"/>
            </a:ln>
            <a:effectLst/>
          </p:spPr>
        </p:cxnSp>
      </p:grpSp>
    </p:spTree>
  </p:cSld>
  <p:clrMap bg1="lt1" tx1="dk1" bg2="lt2" tx2="dk2" accent1="accent1" accent2="accent2" accent3="accent3" accent4="accent4" accent5="accent5" accent6="accent6" hlink="hlink" folHlink="folHlink"/>
  <p:sldLayoutIdLst>
    <p:sldLayoutId id="2147484457" r:id="rId1"/>
    <p:sldLayoutId id="2147484458" r:id="rId2"/>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kern="1200" baseline="0">
          <a:solidFill>
            <a:schemeClr val="tx1"/>
          </a:solidFill>
          <a:effectLst/>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defTabSz="914400" rtl="0" eaLnBrk="0" fontAlgn="base" hangingPunct="0">
        <a:lnSpc>
          <a:spcPct val="100000"/>
        </a:lnSpc>
        <a:spcBef>
          <a:spcPct val="20000"/>
        </a:spcBef>
        <a:spcAft>
          <a:spcPct val="0"/>
        </a:spcAft>
        <a:buClrTx/>
        <a:buSzTx/>
        <a:buFontTx/>
        <a:buChar char="•"/>
        <a:defRPr kumimoji="0" sz="3200" b="0" i="0" u="none" kern="1200"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sz="2800" b="0" i="0" u="none" kern="1200" baseline="0">
          <a:solidFill>
            <a:schemeClr val="tx1"/>
          </a:solidFill>
          <a:effectLst/>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sz="2400" b="0" i="0" u="none" kern="1200" baseline="0">
          <a:solidFill>
            <a:schemeClr val="tx1"/>
          </a:solidFill>
          <a:effectLst/>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effectLst/>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sz="20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
        <p:nvSpPr>
          <p:cNvPr id="3074" name="Rectangle 2"/>
          <p:cNvSpPr>
            <a:spLocks noGrp="1"/>
          </p:cNvSpPr>
          <p:nvPr>
            <p:ph type="title"/>
          </p:nvPr>
        </p:nvSpPr>
        <p:spPr>
          <a:xfrm>
            <a:off x="457200" y="277813"/>
            <a:ext cx="8229600" cy="1139825"/>
          </a:xfrm>
          <a:prstGeom prst="rect">
            <a:avLst/>
          </a:prstGeom>
          <a:noFill/>
          <a:ln>
            <a:noFill/>
            <a:miter lim="800000"/>
          </a:ln>
          <a:effectLst/>
        </p:spPr>
        <p:txBody>
          <a:bodyPr>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2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200">
                <a:solidFill>
                  <a:schemeClr val="tx2"/>
                </a:solidFill>
                <a:latin typeface="Garamond" pitchFamily="18" charset="0"/>
              </a:defRPr>
            </a:lvl2pPr>
            <a:lvl3pPr algn="l" rtl="0" eaLnBrk="0" fontAlgn="base" hangingPunct="0">
              <a:spcBef>
                <a:spcPct val="0"/>
              </a:spcBef>
              <a:spcAft>
                <a:spcPct val="0"/>
              </a:spcAft>
              <a:defRPr lang="ru-RU" altLang="en-US" sz="4200">
                <a:solidFill>
                  <a:schemeClr val="tx2"/>
                </a:solidFill>
                <a:latin typeface="Garamond" pitchFamily="18" charset="0"/>
              </a:defRPr>
            </a:lvl3pPr>
            <a:lvl4pPr algn="l" rtl="0" eaLnBrk="0" fontAlgn="base" hangingPunct="0">
              <a:spcBef>
                <a:spcPct val="0"/>
              </a:spcBef>
              <a:spcAft>
                <a:spcPct val="0"/>
              </a:spcAft>
              <a:defRPr lang="ru-RU" altLang="en-US" sz="4200">
                <a:solidFill>
                  <a:schemeClr val="tx2"/>
                </a:solidFill>
                <a:latin typeface="Garamond" pitchFamily="18" charset="0"/>
              </a:defRPr>
            </a:lvl4pPr>
            <a:lvl5pPr algn="l" rtl="0" eaLnBrk="0" fontAlgn="base" hangingPunct="0">
              <a:spcBef>
                <a:spcPct val="0"/>
              </a:spcBef>
              <a:spcAft>
                <a:spcPct val="0"/>
              </a:spcAft>
              <a:defRPr lang="ru-RU" altLang="en-US" sz="4200">
                <a:solidFill>
                  <a:schemeClr val="tx2"/>
                </a:solidFill>
                <a:latin typeface="Garamond" pitchFamily="18" charset="0"/>
              </a:defRPr>
            </a:lvl5pPr>
            <a:lvl6pPr marL="457200" algn="l" rtl="0" fontAlgn="base">
              <a:spcBef>
                <a:spcPct val="0"/>
              </a:spcBef>
              <a:spcAft>
                <a:spcPct val="0"/>
              </a:spcAft>
              <a:defRPr lang="ru-RU" altLang="en-US" sz="4200">
                <a:solidFill>
                  <a:schemeClr val="tx2"/>
                </a:solidFill>
                <a:latin typeface="Garamond" pitchFamily="18" charset="0"/>
              </a:defRPr>
            </a:lvl6pPr>
            <a:lvl7pPr marL="914400" algn="l" rtl="0" fontAlgn="base">
              <a:spcBef>
                <a:spcPct val="0"/>
              </a:spcBef>
              <a:spcAft>
                <a:spcPct val="0"/>
              </a:spcAft>
              <a:defRPr lang="ru-RU" altLang="en-US" sz="4200">
                <a:solidFill>
                  <a:schemeClr val="tx2"/>
                </a:solidFill>
                <a:latin typeface="Garamond" pitchFamily="18" charset="0"/>
              </a:defRPr>
            </a:lvl7pPr>
            <a:lvl8pPr marL="1371600" algn="l" rtl="0" fontAlgn="base">
              <a:spcBef>
                <a:spcPct val="0"/>
              </a:spcBef>
              <a:spcAft>
                <a:spcPct val="0"/>
              </a:spcAft>
              <a:defRPr lang="ru-RU" altLang="en-US" sz="4200">
                <a:solidFill>
                  <a:schemeClr val="tx2"/>
                </a:solidFill>
                <a:latin typeface="Garamond" pitchFamily="18" charset="0"/>
              </a:defRPr>
            </a:lvl8pPr>
            <a:lvl9pPr marL="1828800" algn="l" rtl="0" fontAlgn="base">
              <a:spcBef>
                <a:spcPct val="0"/>
              </a:spcBef>
              <a:spcAft>
                <a:spcPct val="0"/>
              </a:spcAft>
              <a:defRPr lang="ru-RU" altLang="en-US" sz="4200">
                <a:solidFill>
                  <a:schemeClr val="tx2"/>
                </a:solidFill>
                <a:latin typeface="Garamond" pitchFamily="18" charset="0"/>
              </a:defRPr>
            </a:lvl9pPr>
          </a:lstStyle>
          <a:p>
            <a:pPr lvl="0"/>
            <a:r>
              <a:t>Click to edit Master title style</a:t>
            </a:r>
          </a:p>
        </p:txBody>
      </p:sp>
      <p:sp>
        <p:nvSpPr>
          <p:cNvPr id="3075" name="Rectangle 3"/>
          <p:cNvSpPr>
            <a:spLocks noGrp="1"/>
          </p:cNvSpPr>
          <p:nvPr>
            <p:ph type="body" idx="1"/>
          </p:nvPr>
        </p:nvSpPr>
        <p:spPr>
          <a:xfrm>
            <a:off x="457200" y="1600200"/>
            <a:ext cx="8229600" cy="4530725"/>
          </a:xfrm>
          <a:prstGeom prst="rect">
            <a:avLst/>
          </a:prstGeom>
          <a:noFill/>
          <a:ln>
            <a:noFill/>
            <a:miter lim="800000"/>
          </a:ln>
          <a:effectLst/>
        </p:spPr>
        <p:txBody>
          <a:bodyPr>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3000" b="0" i="0" u="none" kern="1200" baseline="0">
                <a:solidFill>
                  <a:schemeClr val="tx1"/>
                </a:solidFill>
                <a:latin typeface="+mn-lt"/>
                <a:ea typeface="+mn-ea"/>
                <a:cs typeface="+mn-cs"/>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600" b="0" i="0" u="none" kern="1200" baseline="0">
                <a:solidFill>
                  <a:schemeClr val="tx1"/>
                </a:solidFill>
                <a:latin typeface="+mn-lt"/>
                <a:ea typeface="+mn-ea"/>
                <a:cs typeface="+mn-cs"/>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200" b="0" i="0" u="none" kern="1200" baseline="0">
                <a:solidFill>
                  <a:schemeClr val="tx1"/>
                </a:solidFill>
                <a:latin typeface="+mn-lt"/>
                <a:ea typeface="+mn-ea"/>
                <a:cs typeface="+mn-cs"/>
              </a:defRPr>
            </a:lvl3pPr>
            <a:lvl4pPr marL="1339850" indent="-315913"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2000" b="0" i="0" u="none" kern="1200" baseline="0">
                <a:solidFill>
                  <a:schemeClr val="tx1"/>
                </a:solidFill>
                <a:latin typeface="+mn-lt"/>
                <a:ea typeface="+mn-ea"/>
                <a:cs typeface="+mn-cs"/>
              </a:defRPr>
            </a:lvl4pPr>
            <a:lvl5pPr marL="1681163"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lvl="0"/>
            <a:r>
              <a:t>Click to edit Master text styles</a:t>
            </a:r>
          </a:p>
          <a:p>
            <a:pPr lvl="1"/>
            <a:r>
              <a:t>Second level</a:t>
            </a:r>
          </a:p>
          <a:p>
            <a:pPr lvl="2"/>
            <a:r>
              <a:t>Third level</a:t>
            </a:r>
          </a:p>
          <a:p>
            <a:pPr lvl="3"/>
            <a:r>
              <a:t>Fourth level</a:t>
            </a:r>
          </a:p>
          <a:p>
            <a:pPr lvl="4"/>
            <a:r>
              <a:t>Fifth level</a:t>
            </a:r>
          </a:p>
        </p:txBody>
      </p:sp>
      <p:sp>
        <p:nvSpPr>
          <p:cNvPr id="3076" name="Rectangle 4"/>
          <p:cNvSpPr>
            <a:spLocks noGrp="1" noChangeArrowheads="1"/>
          </p:cNvSpPr>
          <p:nvPr>
            <p:ph type="dt" sz="half" idx="2"/>
          </p:nvPr>
        </p:nvSpPr>
        <p:spPr bwMode="auto">
          <a:xfrm>
            <a:off x="457200" y="6243638"/>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mj-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en-US" sz="1200" b="0" i="0" u="none" strike="noStrike" kern="1200" cap="none" spc="0" normalizeH="0" baseline="0" noProof="0">
              <a:ln>
                <a:noFill/>
              </a:ln>
              <a:solidFill>
                <a:schemeClr val="tx1"/>
              </a:solidFill>
              <a:effectLst/>
              <a:uLnTx/>
              <a:uFillTx/>
              <a:latin typeface="+mj-lt"/>
              <a:ea typeface="+mn-ea"/>
              <a:cs typeface="+mn-cs"/>
            </a:endParaRPr>
          </a:p>
        </p:txBody>
      </p:sp>
      <p:sp>
        <p:nvSpPr>
          <p:cNvPr id="3077" name="Rectangle 5"/>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200">
                <a:latin typeface="+mj-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en-US" sz="1200" b="0" i="0" u="none" strike="noStrike" kern="1200" cap="none" spc="0" normalizeH="0" baseline="0" noProof="0">
              <a:ln>
                <a:noFill/>
              </a:ln>
              <a:solidFill>
                <a:schemeClr val="tx1"/>
              </a:solidFill>
              <a:effectLst/>
              <a:uLnTx/>
              <a:uFillTx/>
              <a:latin typeface="+mj-lt"/>
              <a:ea typeface="+mn-ea"/>
              <a:cs typeface="+mn-cs"/>
            </a:endParaRPr>
          </a:p>
        </p:txBody>
      </p:sp>
      <p:sp>
        <p:nvSpPr>
          <p:cNvPr id="3078" name="Rectangle 6"/>
          <p:cNvSpPr>
            <a:spLocks noGrp="1" noChangeArrowheads="1"/>
          </p:cNvSpPr>
          <p:nvPr>
            <p:ph type="sldNum" sz="quarter" idx="4"/>
          </p:nvPr>
        </p:nvSpPr>
        <p:spPr bwMode="auto">
          <a:xfrm>
            <a:off x="6553200" y="6243638"/>
            <a:ext cx="2133600" cy="457200"/>
          </a:xfrm>
          <a:prstGeom prst="rect">
            <a:avLst/>
          </a:prstGeom>
          <a:noFill/>
          <a:ln>
            <a:noFill/>
          </a:ln>
          <a:effectLst/>
        </p:spPr>
        <p:txBody>
          <a:bodyPr numCol="1" anchor="b" anchorCtr="0"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0009D577-9D52-43AB-9B3D-1EB87CF69CE0}" type="slidenum">
              <a:rPr lang="ru-RU" altLang="en-US" sz="1200">
                <a:latin typeface="Garamond" pitchFamily="18" charset="0"/>
              </a:rPr>
              <a:t>*</a:t>
            </a:fld>
            <a:endParaRPr lang="ru-RU" altLang="en-US" sz="1200">
              <a:latin typeface="Garamond" panose="02020404030301010803" pitchFamily="18" charset="0"/>
            </a:endParaRPr>
          </a:p>
        </p:txBody>
      </p:sp>
      <p:sp>
        <p:nvSpPr>
          <p:cNvPr id="3079" name="Freeform 7"/>
          <p:cNvSpPr/>
          <p:nvPr/>
        </p:nvSpPr>
        <p:spPr bwMode="auto">
          <a:xfrm>
            <a:off x="381000" y="228600"/>
            <a:ext cx="8229600" cy="609600"/>
          </a:xfrm>
          <a:custGeom>
            <a:cxnLst>
              <a:cxn ang="0">
                <a:pos x="0" y="2147483646"/>
              </a:cxn>
              <a:cxn ang="0">
                <a:pos x="0" y="0"/>
              </a:cxn>
              <a:cxn ang="0">
                <a:pos x="2147483646" y="0"/>
              </a:cxn>
            </a:cxnLst>
            <a:pathLst>
              <a:path w="1000" h="1000">
                <a:moveTo>
                  <a:pt x="0" y="1000"/>
                </a:moveTo>
                <a:lnTo>
                  <a:pt x="0" y="0"/>
                </a:lnTo>
                <a:lnTo>
                  <a:pt x="1000" y="0"/>
                </a:lnTo>
              </a:path>
            </a:pathLst>
          </a:custGeom>
          <a:noFill/>
          <a:ln w="19050" cap="flat" cmpd="sng">
            <a:solidFill>
              <a:schemeClr val="accent1"/>
            </a:solidFill>
            <a:prstDash val="solid"/>
            <a:miter lim="800000"/>
          </a:ln>
        </p:spPr>
      </p:sp>
      <p:cxnSp>
        <p:nvCxnSpPr>
          <p:cNvPr id="3080" name="Line 8"/>
          <p:cNvCxnSpPr/>
          <p:nvPr/>
        </p:nvCxnSpPr>
        <p:spPr>
          <a:xfrm>
            <a:off x="457200" y="6172200"/>
            <a:ext cx="8229600" cy="0"/>
          </a:xfrm>
          <a:prstGeom prst="line">
            <a:avLst/>
          </a:prstGeom>
          <a:noFill/>
          <a:ln w="19050">
            <a:solidFill>
              <a:schemeClr val="accent1"/>
            </a:solidFill>
            <a:miter lim="800000"/>
          </a:ln>
          <a:effectLst/>
        </p:spPr>
      </p:cxnSp>
    </p:spTree>
  </p:cSld>
  <p:clrMap bg1="lt1" tx1="dk1" bg2="lt2" tx2="dk2" accent1="accent1" accent2="accent2" accent3="accent3" accent4="accent4" accent5="accent5" accent6="accent6" hlink="hlink" folHlink="folHlink"/>
  <p:sldLayoutIdLst>
    <p:sldLayoutId id="2147484470" r:id="rId1"/>
    <p:sldLayoutId id="2147484480" r:id="rId2"/>
  </p:sldLayoutIdLst>
  <p:transition/>
  <p:timing/>
  <p:txStyles>
    <p:titleStyle>
      <a:lvl1pPr marL="0" indent="0" algn="l" defTabSz="914400" rtl="0" eaLnBrk="0" fontAlgn="base" hangingPunct="0">
        <a:lnSpc>
          <a:spcPct val="100000"/>
        </a:lnSpc>
        <a:spcBef>
          <a:spcPct val="0"/>
        </a:spcBef>
        <a:spcAft>
          <a:spcPct val="0"/>
        </a:spcAft>
        <a:buClrTx/>
        <a:buSzTx/>
        <a:buFontTx/>
        <a:buNone/>
        <a:defRPr kumimoji="0" sz="4200" b="0" i="0" u="none" kern="1200" baseline="0">
          <a:solidFill>
            <a:schemeClr val="tx2"/>
          </a:solidFill>
          <a:effectLst/>
          <a:latin typeface="+mj-lt"/>
          <a:ea typeface="+mj-ea"/>
          <a:cs typeface="+mj-cs"/>
        </a:defRPr>
      </a:lvl1pPr>
      <a:lvl2pPr algn="l" rtl="0" eaLnBrk="0" fontAlgn="base" hangingPunct="0">
        <a:spcBef>
          <a:spcPct val="0"/>
        </a:spcBef>
        <a:spcAft>
          <a:spcPct val="0"/>
        </a:spcAft>
        <a:defRPr sz="4200">
          <a:solidFill>
            <a:schemeClr val="tx2"/>
          </a:solidFill>
          <a:latin typeface="Garamond" pitchFamily="18" charset="0"/>
        </a:defRPr>
      </a:lvl2pPr>
      <a:lvl3pPr algn="l" rtl="0" eaLnBrk="0" fontAlgn="base" hangingPunct="0">
        <a:spcBef>
          <a:spcPct val="0"/>
        </a:spcBef>
        <a:spcAft>
          <a:spcPct val="0"/>
        </a:spcAft>
        <a:defRPr sz="4200">
          <a:solidFill>
            <a:schemeClr val="tx2"/>
          </a:solidFill>
          <a:latin typeface="Garamond" pitchFamily="18" charset="0"/>
        </a:defRPr>
      </a:lvl3pPr>
      <a:lvl4pPr algn="l" rtl="0" eaLnBrk="0" fontAlgn="base" hangingPunct="0">
        <a:spcBef>
          <a:spcPct val="0"/>
        </a:spcBef>
        <a:spcAft>
          <a:spcPct val="0"/>
        </a:spcAft>
        <a:defRPr sz="4200">
          <a:solidFill>
            <a:schemeClr val="tx2"/>
          </a:solidFill>
          <a:latin typeface="Garamond" pitchFamily="18" charset="0"/>
        </a:defRPr>
      </a:lvl4pPr>
      <a:lvl5pPr algn="l" rtl="0" eaLnBrk="0" fontAlgn="base" hangingPunct="0">
        <a:spcBef>
          <a:spcPct val="0"/>
        </a:spcBef>
        <a:spcAft>
          <a:spcPct val="0"/>
        </a:spcAft>
        <a:defRPr sz="4200">
          <a:solidFill>
            <a:schemeClr val="tx2"/>
          </a:solidFill>
          <a:latin typeface="Garamond" pitchFamily="18" charset="0"/>
        </a:defRPr>
      </a:lvl5pPr>
      <a:lvl6pPr marL="457200" algn="l" rtl="0" fontAlgn="base">
        <a:spcBef>
          <a:spcPct val="0"/>
        </a:spcBef>
        <a:spcAft>
          <a:spcPct val="0"/>
        </a:spcAft>
        <a:defRPr sz="4200">
          <a:solidFill>
            <a:schemeClr val="tx2"/>
          </a:solidFill>
          <a:latin typeface="Garamond" pitchFamily="18" charset="0"/>
        </a:defRPr>
      </a:lvl6pPr>
      <a:lvl7pPr marL="914400" algn="l" rtl="0" fontAlgn="base">
        <a:spcBef>
          <a:spcPct val="0"/>
        </a:spcBef>
        <a:spcAft>
          <a:spcPct val="0"/>
        </a:spcAft>
        <a:defRPr sz="4200">
          <a:solidFill>
            <a:schemeClr val="tx2"/>
          </a:solidFill>
          <a:latin typeface="Garamond" pitchFamily="18" charset="0"/>
        </a:defRPr>
      </a:lvl7pPr>
      <a:lvl8pPr marL="1371600" algn="l" rtl="0" fontAlgn="base">
        <a:spcBef>
          <a:spcPct val="0"/>
        </a:spcBef>
        <a:spcAft>
          <a:spcPct val="0"/>
        </a:spcAft>
        <a:defRPr sz="4200">
          <a:solidFill>
            <a:schemeClr val="tx2"/>
          </a:solidFill>
          <a:latin typeface="Garamond" pitchFamily="18" charset="0"/>
        </a:defRPr>
      </a:lvl8pPr>
      <a:lvl9pPr marL="1828800" algn="l" rtl="0" fontAlgn="base">
        <a:spcBef>
          <a:spcPct val="0"/>
        </a:spcBef>
        <a:spcAft>
          <a:spcPct val="0"/>
        </a:spcAft>
        <a:defRPr sz="4200">
          <a:solidFill>
            <a:schemeClr val="tx2"/>
          </a:solidFill>
          <a:latin typeface="Garamond" pitchFamily="18" charset="0"/>
        </a:defRPr>
      </a:lvl9pPr>
    </p:titleStyle>
    <p:body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sz="3000" b="0" i="0" u="none" kern="1200" baseline="0">
          <a:solidFill>
            <a:schemeClr val="tx1"/>
          </a:solidFill>
          <a:effectLst/>
          <a:latin typeface="+mn-lt"/>
          <a:ea typeface="+mn-ea"/>
          <a:cs typeface="+mn-cs"/>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sz="2600" b="0" i="0" u="none" kern="1200" baseline="0">
          <a:solidFill>
            <a:schemeClr val="tx1"/>
          </a:solidFill>
          <a:effectLst/>
          <a:latin typeface="+mn-lt"/>
          <a:ea typeface="+mn-ea"/>
          <a:cs typeface="+mn-cs"/>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sz="2200" b="0" i="0" u="none" kern="1200" baseline="0">
          <a:solidFill>
            <a:schemeClr val="tx1"/>
          </a:solidFill>
          <a:effectLst/>
          <a:latin typeface="+mn-lt"/>
          <a:ea typeface="+mn-ea"/>
          <a:cs typeface="+mn-cs"/>
        </a:defRPr>
      </a:lvl3pPr>
      <a:lvl4pPr marL="1339850" indent="-315913"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sz="2000" b="0" i="0" u="none" kern="1200" baseline="0">
          <a:solidFill>
            <a:schemeClr val="tx1"/>
          </a:solidFill>
          <a:effectLst/>
          <a:latin typeface="+mn-lt"/>
          <a:ea typeface="+mn-ea"/>
          <a:cs typeface="+mn-cs"/>
        </a:defRPr>
      </a:lvl4pPr>
      <a:lvl5pPr marL="1681163"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sz="20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rotWithShape="0">
          <a:blip r:embed="rId4"/>
          <a:tile tx="0" ty="0" sx="100000" sy="100000" flip="none" algn="tl"/>
        </a:blipFill>
      </p:bgPr>
    </p:bg>
    <p:spTree>
      <p:nvGrpSpPr>
        <p:cNvPr id="1" name=""/>
        <p:cNvGrpSpPr/>
        <p:nvPr/>
      </p:nvGrpSpPr>
      <p:grpSpPr/>
      <p:sp>
        <p:nvSpPr>
          <p:cNvPr id="4098" name="Rectangle 2"/>
          <p:cNvSpPr>
            <a:spLocks noGrp="1"/>
          </p:cNvSpPr>
          <p:nvPr>
            <p:ph type="title"/>
          </p:nvPr>
        </p:nvSpPr>
        <p:spPr>
          <a:xfrm>
            <a:off x="574675" y="304800"/>
            <a:ext cx="8001000" cy="1216025"/>
          </a:xfrm>
          <a:prstGeom prst="rect">
            <a:avLst/>
          </a:prstGeom>
          <a:noFill/>
          <a:ln>
            <a:noFill/>
            <a:miter lim="800000"/>
          </a:ln>
          <a:effectLst/>
        </p:spPr>
        <p:txBody>
          <a:bodyPr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38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3800">
                <a:solidFill>
                  <a:schemeClr val="tx2"/>
                </a:solidFill>
                <a:latin typeface="Verdana" pitchFamily="34" charset="0"/>
              </a:defRPr>
            </a:lvl2pPr>
            <a:lvl3pPr algn="l" rtl="0" eaLnBrk="0" fontAlgn="base" hangingPunct="0">
              <a:spcBef>
                <a:spcPct val="0"/>
              </a:spcBef>
              <a:spcAft>
                <a:spcPct val="0"/>
              </a:spcAft>
              <a:defRPr lang="ru-RU" altLang="en-US" sz="3800">
                <a:solidFill>
                  <a:schemeClr val="tx2"/>
                </a:solidFill>
                <a:latin typeface="Verdana" pitchFamily="34" charset="0"/>
              </a:defRPr>
            </a:lvl3pPr>
            <a:lvl4pPr algn="l" rtl="0" eaLnBrk="0" fontAlgn="base" hangingPunct="0">
              <a:spcBef>
                <a:spcPct val="0"/>
              </a:spcBef>
              <a:spcAft>
                <a:spcPct val="0"/>
              </a:spcAft>
              <a:defRPr lang="ru-RU" altLang="en-US" sz="3800">
                <a:solidFill>
                  <a:schemeClr val="tx2"/>
                </a:solidFill>
                <a:latin typeface="Verdana" pitchFamily="34" charset="0"/>
              </a:defRPr>
            </a:lvl4pPr>
            <a:lvl5pPr algn="l" rtl="0" eaLnBrk="0" fontAlgn="base" hangingPunct="0">
              <a:spcBef>
                <a:spcPct val="0"/>
              </a:spcBef>
              <a:spcAft>
                <a:spcPct val="0"/>
              </a:spcAft>
              <a:defRPr lang="ru-RU" altLang="en-US" sz="3800">
                <a:solidFill>
                  <a:schemeClr val="tx2"/>
                </a:solidFill>
                <a:latin typeface="Verdana" pitchFamily="34" charset="0"/>
              </a:defRPr>
            </a:lvl5pPr>
            <a:lvl6pPr marL="457200" algn="l" rtl="0" fontAlgn="base">
              <a:spcBef>
                <a:spcPct val="0"/>
              </a:spcBef>
              <a:spcAft>
                <a:spcPct val="0"/>
              </a:spcAft>
              <a:defRPr lang="ru-RU" altLang="en-US" sz="3800">
                <a:solidFill>
                  <a:schemeClr val="tx2"/>
                </a:solidFill>
                <a:latin typeface="Verdana" pitchFamily="34" charset="0"/>
              </a:defRPr>
            </a:lvl6pPr>
            <a:lvl7pPr marL="914400" algn="l" rtl="0" fontAlgn="base">
              <a:spcBef>
                <a:spcPct val="0"/>
              </a:spcBef>
              <a:spcAft>
                <a:spcPct val="0"/>
              </a:spcAft>
              <a:defRPr lang="ru-RU" altLang="en-US" sz="3800">
                <a:solidFill>
                  <a:schemeClr val="tx2"/>
                </a:solidFill>
                <a:latin typeface="Verdana" pitchFamily="34" charset="0"/>
              </a:defRPr>
            </a:lvl7pPr>
            <a:lvl8pPr marL="1371600" algn="l" rtl="0" fontAlgn="base">
              <a:spcBef>
                <a:spcPct val="0"/>
              </a:spcBef>
              <a:spcAft>
                <a:spcPct val="0"/>
              </a:spcAft>
              <a:defRPr lang="ru-RU" altLang="en-US" sz="3800">
                <a:solidFill>
                  <a:schemeClr val="tx2"/>
                </a:solidFill>
                <a:latin typeface="Verdana" pitchFamily="34" charset="0"/>
              </a:defRPr>
            </a:lvl8pPr>
            <a:lvl9pPr marL="1828800" algn="l" rtl="0" fontAlgn="base">
              <a:spcBef>
                <a:spcPct val="0"/>
              </a:spcBef>
              <a:spcAft>
                <a:spcPct val="0"/>
              </a:spcAft>
              <a:defRPr lang="ru-RU" altLang="en-US" sz="3800">
                <a:solidFill>
                  <a:schemeClr val="tx2"/>
                </a:solidFill>
                <a:latin typeface="Verdana" pitchFamily="34" charset="0"/>
              </a:defRPr>
            </a:lvl9pPr>
          </a:lstStyle>
          <a:p>
            <a:pPr lvl="0"/>
            <a:r>
              <a:t>Click to edit Master title style</a:t>
            </a:r>
          </a:p>
        </p:txBody>
      </p:sp>
      <p:sp>
        <p:nvSpPr>
          <p:cNvPr id="4099" name="Rectangle 3"/>
          <p:cNvSpPr>
            <a:spLocks noGrp="1"/>
          </p:cNvSpPr>
          <p:nvPr>
            <p:ph type="body" idx="1"/>
          </p:nvPr>
        </p:nvSpPr>
        <p:spPr>
          <a:xfrm>
            <a:off x="566738" y="1752600"/>
            <a:ext cx="8001000" cy="4267200"/>
          </a:xfrm>
          <a:prstGeom prst="rect">
            <a:avLst/>
          </a:prstGeom>
          <a:noFill/>
          <a:ln>
            <a:noFill/>
            <a:miter lim="800000"/>
          </a:ln>
          <a:effectLst/>
        </p:spPr>
        <p:txBody>
          <a:bodyPr>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3000" b="0" i="0" u="none" kern="1200" baseline="0">
                <a:solidFill>
                  <a:schemeClr val="tx1"/>
                </a:solidFill>
                <a:latin typeface="+mn-lt"/>
                <a:ea typeface="+mn-ea"/>
                <a:cs typeface="+mn-cs"/>
              </a:defRPr>
            </a:lvl1pPr>
            <a:lvl2pPr marL="908050" indent="-436563"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600" b="0" i="0" u="none" kern="1200" baseline="0">
                <a:solidFill>
                  <a:schemeClr val="tx1"/>
                </a:solidFill>
                <a:latin typeface="+mn-lt"/>
                <a:ea typeface="+mn-ea"/>
                <a:cs typeface="+mn-cs"/>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300" b="0" i="0" u="none" kern="1200" baseline="0">
                <a:solidFill>
                  <a:schemeClr val="tx1"/>
                </a:solidFill>
                <a:latin typeface="+mn-lt"/>
                <a:ea typeface="+mn-ea"/>
                <a:cs typeface="+mn-cs"/>
              </a:defRPr>
            </a:lvl3pPr>
            <a:lvl4pPr marL="1693863"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000" b="0" i="0" u="none" kern="1200" baseline="0">
                <a:solidFill>
                  <a:schemeClr val="tx1"/>
                </a:solidFill>
                <a:latin typeface="+mn-lt"/>
                <a:ea typeface="+mn-ea"/>
                <a:cs typeface="+mn-cs"/>
              </a:defRPr>
            </a:lvl4pPr>
            <a:lvl5pPr marL="2093913" indent="-398463"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lvl="0"/>
            <a:r>
              <a:t>Click to edit Master text styles</a:t>
            </a:r>
          </a:p>
          <a:p>
            <a:pPr lvl="1"/>
            <a:r>
              <a:t>Second level</a:t>
            </a:r>
          </a:p>
          <a:p>
            <a:pPr lvl="2"/>
            <a:r>
              <a:t>Third level</a:t>
            </a:r>
          </a:p>
          <a:p>
            <a:pPr lvl="3"/>
            <a:r>
              <a:t>Fourth level</a:t>
            </a:r>
          </a:p>
          <a:p>
            <a:pPr lvl="4"/>
            <a:r>
              <a:t>Fifth level</a:t>
            </a:r>
          </a:p>
        </p:txBody>
      </p:sp>
      <p:sp>
        <p:nvSpPr>
          <p:cNvPr id="4100" name="AutoShape 4"/>
          <p:cNvSpPr/>
          <p:nvPr/>
        </p:nvSpPr>
        <p:spPr bwMode="auto">
          <a:xfrm>
            <a:off x="609600" y="1566863"/>
            <a:ext cx="7958138" cy="109537"/>
          </a:xfrm>
          <a:custGeom>
            <a:cxnLst>
              <a:cxn ang="0">
                <a:pos x="0" y="0"/>
              </a:cxn>
              <a:cxn ang="0">
                <a:pos x="2147483646" y="0"/>
              </a:cxn>
              <a:cxn ang="0">
                <a:pos x="2147483646" y="2147483646"/>
              </a:cxn>
              <a:cxn ang="0">
                <a:pos x="0" y="2147483646"/>
              </a:cxn>
              <a:cxn ang="0">
                <a:pos x="0" y="0"/>
              </a:cxn>
              <a:cxn ang="0">
                <a:pos x="2147483646" y="0"/>
              </a:cxn>
            </a:cxnLst>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solidFill>
          <a:ln w="9525">
            <a:solidFill>
              <a:schemeClr val="accent2"/>
            </a:solidFill>
            <a:round/>
          </a:ln>
        </p:spPr>
      </p:sp>
      <p:cxnSp>
        <p:nvCxnSpPr>
          <p:cNvPr id="4101" name="Line 5"/>
          <p:cNvCxnSpPr/>
          <p:nvPr/>
        </p:nvCxnSpPr>
        <p:spPr>
          <a:xfrm flipV="1">
            <a:off x="609600" y="6172200"/>
            <a:ext cx="7924800" cy="0"/>
          </a:xfrm>
          <a:prstGeom prst="line">
            <a:avLst/>
          </a:prstGeom>
          <a:noFill/>
          <a:ln w="3175">
            <a:solidFill>
              <a:schemeClr val="accent2"/>
            </a:solidFill>
            <a:miter lim="800000"/>
          </a:ln>
          <a:effectLst/>
        </p:spPr>
      </p:cxnSp>
      <p:sp>
        <p:nvSpPr>
          <p:cNvPr id="4102" name="Rectangle 6"/>
          <p:cNvSpPr>
            <a:spLocks noGrp="1" noChangeArrowheads="1"/>
          </p:cNvSpPr>
          <p:nvPr>
            <p:ph type="dt" sz="half" idx="2"/>
          </p:nvPr>
        </p:nvSpPr>
        <p:spPr bwMode="auto">
          <a:xfrm>
            <a:off x="609600" y="6245225"/>
            <a:ext cx="19812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mn-lt"/>
              <a:ea typeface="+mn-ea"/>
              <a:cs typeface="+mn-cs"/>
            </a:endParaRPr>
          </a:p>
        </p:txBody>
      </p:sp>
      <p:sp>
        <p:nvSpPr>
          <p:cNvPr id="4103" name="Rectangle 7"/>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2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200" b="0" i="0" u="none" strike="noStrike" kern="1200" cap="none" spc="0" normalizeH="0" baseline="0" noProof="0">
              <a:ln>
                <a:noFill/>
              </a:ln>
              <a:solidFill>
                <a:schemeClr val="tx1"/>
              </a:solidFill>
              <a:effectLst/>
              <a:uLnTx/>
              <a:uFillTx/>
              <a:latin typeface="+mn-lt"/>
              <a:ea typeface="+mn-ea"/>
              <a:cs typeface="+mn-cs"/>
            </a:endParaRPr>
          </a:p>
        </p:txBody>
      </p:sp>
      <p:sp>
        <p:nvSpPr>
          <p:cNvPr id="4104" name="Rectangle 8"/>
          <p:cNvSpPr>
            <a:spLocks noGrp="1" noChangeArrowheads="1"/>
          </p:cNvSpPr>
          <p:nvPr>
            <p:ph type="sldNum" sz="quarter" idx="4"/>
          </p:nvPr>
        </p:nvSpPr>
        <p:spPr bwMode="auto">
          <a:xfrm>
            <a:off x="6553200" y="6245225"/>
            <a:ext cx="1981200" cy="476250"/>
          </a:xfrm>
          <a:prstGeom prst="rect">
            <a:avLst/>
          </a:prstGeom>
          <a:noFill/>
          <a:ln>
            <a:noFill/>
          </a:ln>
          <a:effectLst/>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9ACCC7B5-11BB-4DFA-83BE-11C203DB9272}" type="slidenum">
              <a:rPr lang="ru-RU" altLang="ru-RU" sz="1200">
                <a:latin typeface="Verdana" pitchFamily="34" charset="0"/>
              </a:rPr>
              <a:t>*</a:t>
            </a:fld>
            <a:endParaRPr lang="ru-RU" altLang="ru-RU" sz="1200">
              <a:latin typeface="Verdana" pitchFamily="34" charset="0"/>
            </a:endParaRPr>
          </a:p>
        </p:txBody>
      </p:sp>
    </p:spTree>
  </p:cSld>
  <p:clrMap bg1="lt1" tx1="dk1" bg2="lt2" tx2="dk2" accent1="accent1" accent2="accent2" accent3="accent3" accent4="accent4" accent5="accent5" accent6="accent6" hlink="hlink" folHlink="folHlink"/>
  <p:sldLayoutIdLst>
    <p:sldLayoutId id="2147484483" r:id="rId1"/>
    <p:sldLayoutId id="2147484485" r:id="rId2"/>
    <p:sldLayoutId id="2147484493" r:id="rId3"/>
  </p:sldLayoutIdLst>
  <p:transition/>
  <p:timing/>
  <p:txStyles>
    <p:titleStyle>
      <a:lvl1pPr marL="0" indent="0" algn="l" defTabSz="914400" rtl="0" eaLnBrk="0" fontAlgn="base" hangingPunct="0">
        <a:lnSpc>
          <a:spcPct val="100000"/>
        </a:lnSpc>
        <a:spcBef>
          <a:spcPct val="0"/>
        </a:spcBef>
        <a:spcAft>
          <a:spcPct val="0"/>
        </a:spcAft>
        <a:buClrTx/>
        <a:buSzTx/>
        <a:buFontTx/>
        <a:buNone/>
        <a:defRPr kumimoji="0" sz="3800" b="0" i="0" u="none" kern="1200" baseline="0">
          <a:solidFill>
            <a:schemeClr val="tx2"/>
          </a:solidFill>
          <a:effectLst/>
          <a:latin typeface="+mj-lt"/>
          <a:ea typeface="+mj-ea"/>
          <a:cs typeface="+mj-cs"/>
        </a:defRPr>
      </a:lvl1pPr>
      <a:lvl2pPr algn="l" rtl="0" eaLnBrk="0" fontAlgn="base" hangingPunct="0">
        <a:spcBef>
          <a:spcPct val="0"/>
        </a:spcBef>
        <a:spcAft>
          <a:spcPct val="0"/>
        </a:spcAft>
        <a:defRPr sz="3800">
          <a:solidFill>
            <a:schemeClr val="tx2"/>
          </a:solidFill>
          <a:latin typeface="Verdana" pitchFamily="34" charset="0"/>
        </a:defRPr>
      </a:lvl2pPr>
      <a:lvl3pPr algn="l" rtl="0" eaLnBrk="0" fontAlgn="base" hangingPunct="0">
        <a:spcBef>
          <a:spcPct val="0"/>
        </a:spcBef>
        <a:spcAft>
          <a:spcPct val="0"/>
        </a:spcAft>
        <a:defRPr sz="3800">
          <a:solidFill>
            <a:schemeClr val="tx2"/>
          </a:solidFill>
          <a:latin typeface="Verdana" pitchFamily="34" charset="0"/>
        </a:defRPr>
      </a:lvl3pPr>
      <a:lvl4pPr algn="l" rtl="0" eaLnBrk="0" fontAlgn="base" hangingPunct="0">
        <a:spcBef>
          <a:spcPct val="0"/>
        </a:spcBef>
        <a:spcAft>
          <a:spcPct val="0"/>
        </a:spcAft>
        <a:defRPr sz="3800">
          <a:solidFill>
            <a:schemeClr val="tx2"/>
          </a:solidFill>
          <a:latin typeface="Verdana" pitchFamily="34" charset="0"/>
        </a:defRPr>
      </a:lvl4pPr>
      <a:lvl5pPr algn="l" rtl="0" eaLnBrk="0" fontAlgn="base" hangingPunct="0">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sz="3000" b="0" i="0" u="none" kern="1200" baseline="0">
          <a:solidFill>
            <a:schemeClr val="tx1"/>
          </a:solidFill>
          <a:effectLst/>
          <a:latin typeface="+mn-lt"/>
          <a:ea typeface="+mn-ea"/>
          <a:cs typeface="+mn-cs"/>
        </a:defRPr>
      </a:lvl1pPr>
      <a:lvl2pPr marL="908050" indent="-436563"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sz="2600" b="0" i="0" u="none" kern="1200" baseline="0">
          <a:solidFill>
            <a:schemeClr val="tx1"/>
          </a:solidFill>
          <a:effectLst/>
          <a:latin typeface="+mn-lt"/>
          <a:ea typeface="+mn-ea"/>
          <a:cs typeface="+mn-cs"/>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sz="2300" b="0" i="0" u="none" kern="1200" baseline="0">
          <a:solidFill>
            <a:schemeClr val="tx1"/>
          </a:solidFill>
          <a:effectLst/>
          <a:latin typeface="+mn-lt"/>
          <a:ea typeface="+mn-ea"/>
          <a:cs typeface="+mn-cs"/>
        </a:defRPr>
      </a:lvl3pPr>
      <a:lvl4pPr marL="1693863"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sz="2000" b="0" i="0" u="none" kern="1200" baseline="0">
          <a:solidFill>
            <a:schemeClr val="tx1"/>
          </a:solidFill>
          <a:effectLst/>
          <a:latin typeface="+mn-lt"/>
          <a:ea typeface="+mn-ea"/>
          <a:cs typeface="+mn-cs"/>
        </a:defRPr>
      </a:lvl4pPr>
      <a:lvl5pPr marL="2093913" indent="-398463"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sz="20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
        <p:nvSpPr>
          <p:cNvPr id="5122" name="Rectangle 2"/>
          <p:cNvSpPr/>
          <p:nvPr/>
        </p:nvSpPr>
        <p:spPr bwMode="ltGray">
          <a:xfrm>
            <a:off x="417513" y="1098550"/>
            <a:ext cx="438150" cy="474663"/>
          </a:xfrm>
          <a:prstGeom prst="rect">
            <a:avLst/>
          </a:prstGeom>
          <a:solidFill>
            <a:schemeClr val="accent2"/>
          </a:solidFill>
          <a:ln>
            <a:no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endParaRPr kumimoji="1" lang="ru-RU" altLang="ru-RU" sz="2400">
              <a:latin typeface="Tahoma" pitchFamily="34" charset="0"/>
            </a:endParaRPr>
          </a:p>
        </p:txBody>
      </p:sp>
      <p:sp>
        <p:nvSpPr>
          <p:cNvPr id="5123" name="Rectangle 3"/>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endParaRPr kumimoji="1" lang="ru-RU" altLang="ru-RU" sz="2400">
              <a:latin typeface="Tahoma" pitchFamily="34" charset="0"/>
            </a:endParaRPr>
          </a:p>
        </p:txBody>
      </p:sp>
      <p:sp>
        <p:nvSpPr>
          <p:cNvPr id="5124" name="Rectangle 4"/>
          <p:cNvSpPr/>
          <p:nvPr/>
        </p:nvSpPr>
        <p:spPr bwMode="ltGray">
          <a:xfrm>
            <a:off x="541338" y="1520825"/>
            <a:ext cx="422275" cy="474663"/>
          </a:xfrm>
          <a:prstGeom prst="rect">
            <a:avLst/>
          </a:prstGeom>
          <a:solidFill>
            <a:schemeClr val="folHlink"/>
          </a:solidFill>
          <a:ln>
            <a:no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endParaRPr kumimoji="1" lang="ru-RU" altLang="ru-RU" sz="2400">
              <a:latin typeface="Tahoma" pitchFamily="34" charset="0"/>
            </a:endParaRPr>
          </a:p>
        </p:txBody>
      </p:sp>
      <p:sp>
        <p:nvSpPr>
          <p:cNvPr id="5125" name="Rectangle 5"/>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endParaRPr kumimoji="1" lang="ru-RU" altLang="ru-RU" sz="2400">
              <a:latin typeface="Tahoma" pitchFamily="34" charset="0"/>
            </a:endParaRPr>
          </a:p>
        </p:txBody>
      </p:sp>
      <p:sp>
        <p:nvSpPr>
          <p:cNvPr id="5126" name="Rectangle 6"/>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endParaRPr kumimoji="1" lang="ru-RU" altLang="ru-RU" sz="2400">
              <a:latin typeface="Tahoma" pitchFamily="34" charset="0"/>
            </a:endParaRPr>
          </a:p>
        </p:txBody>
      </p:sp>
      <p:sp>
        <p:nvSpPr>
          <p:cNvPr id="5127" name="Rectangle 7"/>
          <p:cNvSpPr/>
          <p:nvPr/>
        </p:nvSpPr>
        <p:spPr bwMode="gray">
          <a:xfrm>
            <a:off x="762000" y="990600"/>
            <a:ext cx="31750" cy="1052513"/>
          </a:xfrm>
          <a:prstGeom prst="rect">
            <a:avLst/>
          </a:prstGeom>
          <a:solidFill>
            <a:schemeClr val="bg2"/>
          </a:solidFill>
          <a:ln>
            <a:no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endParaRPr kumimoji="1" lang="ru-RU" altLang="ru-RU" sz="2400">
              <a:latin typeface="Tahoma" pitchFamily="34" charset="0"/>
            </a:endParaRPr>
          </a:p>
        </p:txBody>
      </p:sp>
      <p:sp>
        <p:nvSpPr>
          <p:cNvPr id="5128" name="Rectangle 8"/>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endParaRPr kumimoji="1" lang="ru-RU" altLang="ru-RU" sz="2400">
              <a:latin typeface="Tahoma" pitchFamily="34" charset="0"/>
            </a:endParaRPr>
          </a:p>
        </p:txBody>
      </p:sp>
      <p:sp>
        <p:nvSpPr>
          <p:cNvPr id="5129" name="Rectangle 9"/>
          <p:cNvSpPr>
            <a:spLocks noGrp="1"/>
          </p:cNvSpPr>
          <p:nvPr>
            <p:ph type="title"/>
          </p:nvPr>
        </p:nvSpPr>
        <p:spPr>
          <a:xfrm>
            <a:off x="1150938" y="214313"/>
            <a:ext cx="7793037" cy="1462087"/>
          </a:xfrm>
          <a:prstGeom prst="rect">
            <a:avLst/>
          </a:prstGeom>
          <a:noFill/>
          <a:ln>
            <a:noFill/>
            <a:miter lim="800000"/>
          </a:ln>
          <a:effectLst/>
        </p:spPr>
        <p:txBody>
          <a:bodyPr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400">
                <a:solidFill>
                  <a:schemeClr val="tx2"/>
                </a:solidFill>
                <a:latin typeface="Tahoma" pitchFamily="34" charset="0"/>
              </a:defRPr>
            </a:lvl2pPr>
            <a:lvl3pPr algn="l" rtl="0" eaLnBrk="0" fontAlgn="base" hangingPunct="0">
              <a:spcBef>
                <a:spcPct val="0"/>
              </a:spcBef>
              <a:spcAft>
                <a:spcPct val="0"/>
              </a:spcAft>
              <a:defRPr lang="ru-RU" altLang="en-US" sz="4400">
                <a:solidFill>
                  <a:schemeClr val="tx2"/>
                </a:solidFill>
                <a:latin typeface="Tahoma" pitchFamily="34" charset="0"/>
              </a:defRPr>
            </a:lvl3pPr>
            <a:lvl4pPr algn="l" rtl="0" eaLnBrk="0" fontAlgn="base" hangingPunct="0">
              <a:spcBef>
                <a:spcPct val="0"/>
              </a:spcBef>
              <a:spcAft>
                <a:spcPct val="0"/>
              </a:spcAft>
              <a:defRPr lang="ru-RU" altLang="en-US" sz="4400">
                <a:solidFill>
                  <a:schemeClr val="tx2"/>
                </a:solidFill>
                <a:latin typeface="Tahoma" pitchFamily="34" charset="0"/>
              </a:defRPr>
            </a:lvl4pPr>
            <a:lvl5pPr algn="l" rtl="0" eaLnBrk="0" fontAlgn="base" hangingPunct="0">
              <a:spcBef>
                <a:spcPct val="0"/>
              </a:spcBef>
              <a:spcAft>
                <a:spcPct val="0"/>
              </a:spcAft>
              <a:defRPr lang="ru-RU" altLang="en-US" sz="4400">
                <a:solidFill>
                  <a:schemeClr val="tx2"/>
                </a:solidFill>
                <a:latin typeface="Tahoma" pitchFamily="34" charset="0"/>
              </a:defRPr>
            </a:lvl5pPr>
            <a:lvl6pPr marL="457200" algn="l" rtl="0" fontAlgn="base">
              <a:spcBef>
                <a:spcPct val="0"/>
              </a:spcBef>
              <a:spcAft>
                <a:spcPct val="0"/>
              </a:spcAft>
              <a:defRPr lang="ru-RU" altLang="en-US" sz="4400">
                <a:solidFill>
                  <a:schemeClr val="tx2"/>
                </a:solidFill>
                <a:latin typeface="Tahoma" pitchFamily="34" charset="0"/>
              </a:defRPr>
            </a:lvl6pPr>
            <a:lvl7pPr marL="914400" algn="l" rtl="0" fontAlgn="base">
              <a:spcBef>
                <a:spcPct val="0"/>
              </a:spcBef>
              <a:spcAft>
                <a:spcPct val="0"/>
              </a:spcAft>
              <a:defRPr lang="ru-RU" altLang="en-US" sz="4400">
                <a:solidFill>
                  <a:schemeClr val="tx2"/>
                </a:solidFill>
                <a:latin typeface="Tahoma" pitchFamily="34" charset="0"/>
              </a:defRPr>
            </a:lvl7pPr>
            <a:lvl8pPr marL="1371600" algn="l" rtl="0" fontAlgn="base">
              <a:spcBef>
                <a:spcPct val="0"/>
              </a:spcBef>
              <a:spcAft>
                <a:spcPct val="0"/>
              </a:spcAft>
              <a:defRPr lang="ru-RU" altLang="en-US" sz="4400">
                <a:solidFill>
                  <a:schemeClr val="tx2"/>
                </a:solidFill>
                <a:latin typeface="Tahoma" pitchFamily="34" charset="0"/>
              </a:defRPr>
            </a:lvl8pPr>
            <a:lvl9pPr marL="1828800" algn="l" rtl="0" fontAlgn="base">
              <a:spcBef>
                <a:spcPct val="0"/>
              </a:spcBef>
              <a:spcAft>
                <a:spcPct val="0"/>
              </a:spcAft>
              <a:defRPr lang="ru-RU" altLang="en-US" sz="4400">
                <a:solidFill>
                  <a:schemeClr val="tx2"/>
                </a:solidFill>
                <a:latin typeface="Tahoma" pitchFamily="34" charset="0"/>
              </a:defRPr>
            </a:lvl9pPr>
          </a:lstStyle>
          <a:p>
            <a:pPr lvl="0"/>
            <a:r>
              <a:t>Click to edit Master title style</a:t>
            </a:r>
          </a:p>
        </p:txBody>
      </p:sp>
      <p:sp>
        <p:nvSpPr>
          <p:cNvPr id="5130" name="Rectangle 10"/>
          <p:cNvSpPr>
            <a:spLocks noGrp="1"/>
          </p:cNvSpPr>
          <p:nvPr>
            <p:ph type="body" idx="1"/>
          </p:nvPr>
        </p:nvSpPr>
        <p:spPr>
          <a:xfrm>
            <a:off x="1182688" y="2017713"/>
            <a:ext cx="7772400" cy="4114800"/>
          </a:xfrm>
          <a:prstGeom prst="rect">
            <a:avLst/>
          </a:prstGeom>
          <a:noFill/>
          <a:ln>
            <a:noFill/>
            <a:miter lim="800000"/>
          </a:ln>
          <a:effectLst/>
        </p:spPr>
        <p:txBody>
          <a:bodyPr>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lvl="0"/>
            <a:r>
              <a:t>Click to edit Master text styles</a:t>
            </a:r>
          </a:p>
          <a:p>
            <a:pPr lvl="1"/>
            <a:r>
              <a:t>Second level</a:t>
            </a:r>
          </a:p>
          <a:p>
            <a:pPr lvl="2"/>
            <a:r>
              <a:t>Third level</a:t>
            </a:r>
          </a:p>
          <a:p>
            <a:pPr lvl="3"/>
            <a:r>
              <a:t>Fourth level</a:t>
            </a:r>
          </a:p>
          <a:p>
            <a:pPr lvl="4"/>
            <a:r>
              <a:t>Fifth level</a:t>
            </a:r>
          </a:p>
        </p:txBody>
      </p:sp>
      <p:sp>
        <p:nvSpPr>
          <p:cNvPr id="5131" name="Rectangle 11"/>
          <p:cNvSpPr>
            <a:spLocks noGrp="1" noChangeArrowheads="1"/>
          </p:cNvSpPr>
          <p:nvPr>
            <p:ph type="dt" sz="half" idx="2"/>
          </p:nvPr>
        </p:nvSpPr>
        <p:spPr bwMode="auto">
          <a:xfrm>
            <a:off x="1162050" y="6243638"/>
            <a:ext cx="19050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4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5132" name="Rectangle 12"/>
          <p:cNvSpPr>
            <a:spLocks noGrp="1" noChangeArrowheads="1"/>
          </p:cNvSpPr>
          <p:nvPr>
            <p:ph type="ftr" sz="quarter" idx="3"/>
          </p:nvPr>
        </p:nvSpPr>
        <p:spPr bwMode="auto">
          <a:xfrm>
            <a:off x="3657600" y="6243638"/>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4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mn-lt"/>
              <a:ea typeface="+mn-ea"/>
              <a:cs typeface="+mn-cs"/>
            </a:endParaRPr>
          </a:p>
        </p:txBody>
      </p:sp>
      <p:sp>
        <p:nvSpPr>
          <p:cNvPr id="5133" name="Rectangle 13"/>
          <p:cNvSpPr>
            <a:spLocks noGrp="1" noChangeArrowheads="1"/>
          </p:cNvSpPr>
          <p:nvPr>
            <p:ph type="sldNum" sz="quarter" idx="4"/>
          </p:nvPr>
        </p:nvSpPr>
        <p:spPr bwMode="auto">
          <a:xfrm>
            <a:off x="7042150" y="6243638"/>
            <a:ext cx="1905000" cy="457200"/>
          </a:xfrm>
          <a:prstGeom prst="rect">
            <a:avLst/>
          </a:prstGeom>
          <a:noFill/>
          <a:ln>
            <a:noFill/>
          </a:ln>
          <a:effectLst/>
        </p:spPr>
        <p:txBody>
          <a:bodyPr numCol="1" anchor="b" anchorCtr="0"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r" eaLnBrk="1" hangingPunct="1"/>
            <a:fld id="{2EA21207-0DDD-4DB4-9E93-B6263C5B77FB}" type="slidenum">
              <a:rPr lang="ru-RU" altLang="ru-RU" sz="1400">
                <a:latin typeface="Tahoma" pitchFamily="34" charset="0"/>
              </a:rPr>
              <a:t>*</a:t>
            </a:fld>
            <a:endParaRPr lang="ru-RU" altLang="ru-RU" sz="1400">
              <a:latin typeface="Tahoma" pitchFamily="34" charset="0"/>
            </a:endParaRPr>
          </a:p>
        </p:txBody>
      </p:sp>
    </p:spTree>
  </p:cSld>
  <p:clrMap bg1="lt1" tx1="dk1" bg2="lt2" tx2="dk2" accent1="accent1" accent2="accent2" accent3="accent3" accent4="accent4" accent5="accent5" accent6="accent6" hlink="hlink" folHlink="folHlink"/>
  <p:sldLayoutIdLst>
    <p:sldLayoutId id="2147484496" r:id="rId1"/>
    <p:sldLayoutId id="2147484506" r:id="rId2"/>
    <p:sldLayoutId id="2147484507" r:id="rId3"/>
    <p:sldLayoutId id="2147484508" r:id="rId4"/>
  </p:sldLayoutIdLst>
  <p:transition/>
  <p:timing/>
  <p:txStyles>
    <p:titleStyle>
      <a:lvl1pPr marL="0" indent="0" algn="l" defTabSz="914400" rtl="0" eaLnBrk="0" fontAlgn="base" hangingPunct="0">
        <a:lnSpc>
          <a:spcPct val="100000"/>
        </a:lnSpc>
        <a:spcBef>
          <a:spcPct val="0"/>
        </a:spcBef>
        <a:spcAft>
          <a:spcPct val="0"/>
        </a:spcAft>
        <a:buClrTx/>
        <a:buSzTx/>
        <a:buFontTx/>
        <a:buNone/>
        <a:defRPr kumimoji="0" sz="4400" b="0" i="0" u="none" kern="1200" baseline="0">
          <a:solidFill>
            <a:schemeClr val="tx2"/>
          </a:solidFill>
          <a:effectLst/>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p:titleStyle>
    <p:body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sz="3200" b="0" i="0" u="none" kern="1200"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sz="2800" b="0" i="0" u="none" kern="1200" baseline="0">
          <a:solidFill>
            <a:schemeClr val="tx1"/>
          </a:solidFill>
          <a:effectLst/>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sz="2400" b="0" i="0" u="none" kern="1200" baseline="0">
          <a:solidFill>
            <a:schemeClr val="tx1"/>
          </a:solidFill>
          <a:effectLst/>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sz="2000" b="0" i="0" u="none" kern="1200" baseline="0">
          <a:solidFill>
            <a:schemeClr val="tx1"/>
          </a:solidFill>
          <a:effectLst/>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sz="20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grpSp>
        <p:nvGrpSpPr>
          <p:cNvPr id="6146" name="Group 2"/>
          <p:cNvGrpSpPr/>
          <p:nvPr/>
        </p:nvGrpSpPr>
        <p:grpSpPr>
          <a:xfrm>
            <a:off x="0" y="0"/>
            <a:ext cx="7620000" cy="6858000"/>
            <a:chExt cx="4800" cy="4320"/>
          </a:xfrm>
        </p:grpSpPr>
        <p:grpSp>
          <p:nvGrpSpPr>
            <p:cNvPr id="6152" name="Group 3"/>
            <p:cNvGrpSpPr/>
            <p:nvPr/>
          </p:nvGrpSpPr>
          <p:grpSpPr>
            <a:xfrm>
              <a:off x="0" y="0"/>
              <a:ext cx="2016" cy="4320"/>
              <a:chExt cx="2016" cy="4320"/>
            </a:xfrm>
          </p:grpSpPr>
          <p:sp>
            <p:nvSpPr>
              <p:cNvPr id="6156" name="Rectangle 4"/>
              <p:cNvSpPr>
                <a:spLocks noChangeArrowheads="1"/>
              </p:cNvSpPr>
              <p:nvPr/>
            </p:nvSpPr>
            <p:spPr bwMode="auto">
              <a:xfrm>
                <a:off x="0" y="0"/>
                <a:ext cx="480" cy="4320"/>
              </a:xfrm>
              <a:prstGeom prst="rect">
                <a:avLst/>
              </a:prstGeom>
              <a:solidFill>
                <a:schemeClr val="accent2"/>
              </a:solidFill>
              <a:ln>
                <a:noFill/>
              </a:ln>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157" name="Freeform 5"/>
              <p:cNvSpPr/>
              <p:nvPr/>
            </p:nvSpPr>
            <p:spPr bwMode="auto">
              <a:xfrm>
                <a:off x="288" y="0"/>
                <a:ext cx="1728" cy="735"/>
              </a:xfrm>
              <a:custGeom>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sp>
        </p:grpSp>
        <p:grpSp>
          <p:nvGrpSpPr>
            <p:cNvPr id="6153" name="Group 6"/>
            <p:cNvGrpSpPr/>
            <p:nvPr/>
          </p:nvGrpSpPr>
          <p:grpSpPr>
            <a:xfrm>
              <a:off x="144" y="1248"/>
              <a:ext cx="4656" cy="201"/>
              <a:chOff x="144" y="1248"/>
              <a:chExt cx="4656" cy="201"/>
            </a:xfrm>
          </p:grpSpPr>
          <p:sp>
            <p:nvSpPr>
              <p:cNvPr id="6154" name="AutoShape 7"/>
              <p:cNvSpPr>
                <a:spLocks noChangeArrowheads="1"/>
              </p:cNvSpPr>
              <p:nvPr/>
            </p:nvSpPr>
            <p:spPr bwMode="auto">
              <a:xfrm>
                <a:off x="384" y="1248"/>
                <a:ext cx="4416" cy="200"/>
              </a:xfrm>
              <a:prstGeom prst="roundRect">
                <a:avLst>
                  <a:gd name="adj" fmla="val 0"/>
                </a:avLst>
              </a:prstGeom>
              <a:solidFill>
                <a:schemeClr val="hlink"/>
              </a:solidFill>
              <a:ln>
                <a:noFill/>
              </a:ln>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altLang="ru-RU" sz="18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155" name="AutoShape 8"/>
              <p:cNvSpPr/>
              <p:nvPr/>
            </p:nvSpPr>
            <p:spPr>
              <a:xfrm flipH="1">
                <a:off x="144" y="1248"/>
                <a:ext cx="248" cy="201"/>
              </a:xfrm>
              <a:prstGeom prst="flowChartDelay">
                <a:avLst/>
              </a:prstGeom>
              <a:solidFill>
                <a:schemeClr val="hlink"/>
              </a:solidFill>
              <a:ln>
                <a:noFill/>
                <a:miter lim="800000"/>
              </a:ln>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grpSp>
      </p:grpSp>
      <p:sp>
        <p:nvSpPr>
          <p:cNvPr id="6147" name="AutoShape 9"/>
          <p:cNvSpPr>
            <a:spLocks noGrp="1"/>
          </p:cNvSpPr>
          <p:nvPr>
            <p:ph type="title"/>
          </p:nvPr>
        </p:nvSpPr>
        <p:spPr>
          <a:xfrm>
            <a:off x="762000" y="762000"/>
            <a:ext cx="7924800" cy="1143000"/>
          </a:xfrm>
          <a:prstGeom prst="roundRect">
            <a:avLst>
              <a:gd name="adj" fmla="val 21667"/>
            </a:avLst>
          </a:prstGeom>
          <a:noFill/>
          <a:ln>
            <a:noFill/>
            <a:miter lim="800000"/>
          </a:ln>
          <a:effectLst/>
        </p:spPr>
        <p:txBody>
          <a:bodyPr anchor="b" anchorCtr="0">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3600" b="1" i="0" u="none" kern="1200" baseline="0">
                <a:solidFill>
                  <a:schemeClr val="tx2"/>
                </a:solidFill>
                <a:latin typeface="+mj-lt"/>
                <a:ea typeface="+mj-ea"/>
                <a:cs typeface="+mj-cs"/>
              </a:defRPr>
            </a:lvl1pPr>
            <a:lvl2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lang="ru-RU" altLang="en-US"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lang="ru-RU" altLang="en-US"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lang="ru-RU" altLang="en-US"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lang="ru-RU" altLang="en-US" sz="3600" b="1">
                <a:solidFill>
                  <a:schemeClr val="tx2"/>
                </a:solidFill>
                <a:latin typeface="Arial" panose="020b0604020202020204" pitchFamily="34" charset="0"/>
              </a:defRPr>
            </a:lvl9pPr>
          </a:lstStyle>
          <a:p>
            <a:pPr lvl="0"/>
            <a:r>
              <a:t>Click to edit Master title style</a:t>
            </a:r>
          </a:p>
        </p:txBody>
      </p:sp>
      <p:sp>
        <p:nvSpPr>
          <p:cNvPr id="6148" name="Rectangle 10"/>
          <p:cNvSpPr>
            <a:spLocks noGrp="1"/>
          </p:cNvSpPr>
          <p:nvPr>
            <p:ph type="body" idx="1"/>
          </p:nvPr>
        </p:nvSpPr>
        <p:spPr>
          <a:xfrm>
            <a:off x="838200" y="2362200"/>
            <a:ext cx="7693025" cy="3724275"/>
          </a:xfrm>
          <a:prstGeom prst="rect">
            <a:avLst/>
          </a:prstGeom>
          <a:noFill/>
          <a:ln>
            <a:noFill/>
            <a:miter lim="800000"/>
          </a:ln>
          <a:effectLst/>
        </p:spPr>
        <p:txBody>
          <a:bodyPr>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lvl="0"/>
            <a:r>
              <a:t>Click to edit Master text styles</a:t>
            </a:r>
          </a:p>
          <a:p>
            <a:pPr lvl="1"/>
            <a:r>
              <a:t>Second level</a:t>
            </a:r>
          </a:p>
          <a:p>
            <a:pPr lvl="2"/>
            <a:r>
              <a:t>Third level</a:t>
            </a:r>
          </a:p>
          <a:p>
            <a:pPr lvl="3"/>
            <a:r>
              <a:t>Fourth level</a:t>
            </a:r>
          </a:p>
          <a:p>
            <a:pPr lvl="4"/>
            <a:r>
              <a:t>Fifth level</a:t>
            </a:r>
          </a:p>
        </p:txBody>
      </p:sp>
      <p:sp>
        <p:nvSpPr>
          <p:cNvPr id="6149" name="Rectangle 11"/>
          <p:cNvSpPr>
            <a:spLocks noGrp="1" noChangeArrowheads="1"/>
          </p:cNvSpPr>
          <p:nvPr>
            <p:ph type="dt" sz="half" idx="2"/>
          </p:nvPr>
        </p:nvSpPr>
        <p:spPr bwMode="auto">
          <a:xfrm>
            <a:off x="2438400" y="6248400"/>
            <a:ext cx="2130425" cy="474663"/>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150" name="Rectangle 12"/>
          <p:cNvSpPr>
            <a:spLocks noGrp="1" noChangeArrowheads="1"/>
          </p:cNvSpPr>
          <p:nvPr>
            <p:ph type="ftr" sz="quarter" idx="3"/>
          </p:nvPr>
        </p:nvSpPr>
        <p:spPr bwMode="auto">
          <a:xfrm>
            <a:off x="5791200" y="6248400"/>
            <a:ext cx="2897188" cy="474663"/>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ru-RU" altLang="ru-RU"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151" name="Rectangle 13"/>
          <p:cNvSpPr>
            <a:spLocks noGrp="1" noChangeArrowheads="1"/>
          </p:cNvSpPr>
          <p:nvPr>
            <p:ph type="sldNum" sz="quarter" idx="4"/>
          </p:nvPr>
        </p:nvSpPr>
        <p:spPr bwMode="auto">
          <a:xfrm>
            <a:off x="84138" y="6242050"/>
            <a:ext cx="587375" cy="488950"/>
          </a:xfrm>
          <a:prstGeom prst="rect">
            <a:avLst/>
          </a:prstGeom>
          <a:noFill/>
          <a:ln>
            <a:noFill/>
          </a:ln>
          <a:effectLst/>
        </p:spPr>
        <p:txBody>
          <a:bodyPr numCol="1" anchor="b" anchorCtr="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fld id="{14834460-FF11-4987-A008-DDD78329AB0F}" type="slidenum">
              <a:rPr lang="ru-RU" altLang="ru-RU" sz="2600" b="1">
                <a:solidFill>
                  <a:schemeClr val="bg1"/>
                </a:solidFill>
              </a:rPr>
              <a:t>*</a:t>
            </a:fld>
            <a:endParaRPr lang="ru-RU" altLang="ru-RU" sz="2600" b="1">
              <a:solidFill>
                <a:schemeClr val="bg1"/>
              </a:solidFill>
            </a:endParaRPr>
          </a:p>
        </p:txBody>
      </p:sp>
    </p:spTree>
  </p:cSld>
  <p:clrMap bg1="lt1" tx1="dk1" bg2="lt2" tx2="dk2" accent1="accent1" accent2="accent2" accent3="accent3" accent4="accent4" accent5="accent5" accent6="accent6" hlink="hlink" folHlink="folHlink"/>
  <p:sldLayoutIdLst>
    <p:sldLayoutId id="2147484511" r:id="rId1"/>
    <p:sldLayoutId id="2147484521"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3600" b="1" i="0" u="none" kern="1200" baseline="0">
          <a:solidFill>
            <a:schemeClr val="tx2"/>
          </a:solidFill>
          <a:effectLst/>
          <a:latin typeface="+mj-lt"/>
          <a:ea typeface="+mj-ea"/>
          <a:cs typeface="+mj-cs"/>
        </a:defRPr>
      </a:lvl1pPr>
      <a:lvl2pPr algn="l" rtl="0" eaLnBrk="0" fontAlgn="base" hangingPunct="0">
        <a:lnSpc>
          <a:spcPct val="90000"/>
        </a:lnSpc>
        <a:spcBef>
          <a:spcPct val="0"/>
        </a:spcBef>
        <a:spcAft>
          <a:spcPct val="0"/>
        </a:spcAft>
        <a:defRPr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sz="3600" b="1">
          <a:solidFill>
            <a:schemeClr val="tx2"/>
          </a:solidFill>
          <a:latin typeface="Arial" panose="020b0604020202020204" pitchFamily="34" charset="0"/>
        </a:defRPr>
      </a:lvl9pPr>
    </p:titleStyle>
    <p:body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sz="2800" b="0" i="0" u="none" kern="1200"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 Target="slide19.xml" TargetMode="Internal" /><Relationship Id="rId11" Type="http://schemas.openxmlformats.org/officeDocument/2006/relationships/slide" Target="slide8.xml" TargetMode="Internal" /><Relationship Id="rId12" Type="http://schemas.openxmlformats.org/officeDocument/2006/relationships/slide" Target="slide39.xml" TargetMode="Internal" /><Relationship Id="rId13" Type="http://schemas.openxmlformats.org/officeDocument/2006/relationships/slide" Target="slide29.xml" TargetMode="Internal" /><Relationship Id="rId14" Type="http://schemas.openxmlformats.org/officeDocument/2006/relationships/slide" Target="slide21.xml" TargetMode="Internal" /><Relationship Id="rId15" Type="http://schemas.openxmlformats.org/officeDocument/2006/relationships/slide" Target="slide10.xml" TargetMode="Internal" /><Relationship Id="rId16" Type="http://schemas.openxmlformats.org/officeDocument/2006/relationships/slide" Target="slide41.xml" TargetMode="Internal" /><Relationship Id="rId17" Type="http://schemas.openxmlformats.org/officeDocument/2006/relationships/slide" Target="slide31.xml" TargetMode="Internal" /><Relationship Id="rId18" Type="http://schemas.openxmlformats.org/officeDocument/2006/relationships/slide" Target="slide23.xml" TargetMode="Internal" /><Relationship Id="rId19" Type="http://schemas.openxmlformats.org/officeDocument/2006/relationships/slide" Target="slide12.xml" TargetMode="Internal" /><Relationship Id="rId2" Type="http://schemas.openxmlformats.org/officeDocument/2006/relationships/slide" Target="slide15.xml" TargetMode="Internal" /><Relationship Id="rId20" Type="http://schemas.openxmlformats.org/officeDocument/2006/relationships/slide" Target="slide43.xml" TargetMode="Internal" /><Relationship Id="rId21" Type="http://schemas.openxmlformats.org/officeDocument/2006/relationships/slide" Target="slide33.xml" TargetMode="Internal" /><Relationship Id="rId3" Type="http://schemas.openxmlformats.org/officeDocument/2006/relationships/slide" Target="slide4.xml" TargetMode="Internal" /><Relationship Id="rId4" Type="http://schemas.openxmlformats.org/officeDocument/2006/relationships/slide" Target="slide35.xml" TargetMode="Internal" /><Relationship Id="rId5" Type="http://schemas.openxmlformats.org/officeDocument/2006/relationships/slide" Target="slide25.xml" TargetMode="Internal" /><Relationship Id="rId6" Type="http://schemas.openxmlformats.org/officeDocument/2006/relationships/slide" Target="slide17.xml" TargetMode="Internal" /><Relationship Id="rId7" Type="http://schemas.openxmlformats.org/officeDocument/2006/relationships/slide" Target="slide6.xml" TargetMode="Internal" /><Relationship Id="rId8" Type="http://schemas.openxmlformats.org/officeDocument/2006/relationships/slide" Target="slide37.xml" TargetMode="Internal" /><Relationship Id="rId9" Type="http://schemas.openxmlformats.org/officeDocument/2006/relationships/slide" Target="slide27.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image" Target="../media/image3.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slide" Target="slide3.xml" TargetMode="Internal" /><Relationship Id="rId3" Type="http://schemas.openxmlformats.org/officeDocument/2006/relationships/image" Target="../media/image4.jpeg" /><Relationship Id="rId4" Type="http://schemas.openxmlformats.org/officeDocument/2006/relationships/image" Target="../media/image5.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3.xml" TargetMode="Internal" /><Relationship Id="rId3" Type="http://schemas.openxmlformats.org/officeDocument/2006/relationships/image" Target="../media/image6.jpeg" /><Relationship Id="rId4" Type="http://schemas.openxmlformats.org/officeDocument/2006/relationships/image" Target="../media/image7.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slide" Target="slide3.xml" TargetMode="Internal" /><Relationship Id="rId3" Type="http://schemas.openxmlformats.org/officeDocument/2006/relationships/image" Target="../media/image8.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9.jpeg" /><Relationship Id="rId3" Type="http://schemas.openxmlformats.org/officeDocument/2006/relationships/image" Target="../media/image10.jpeg" /><Relationship Id="rId4" Type="http://schemas.openxmlformats.org/officeDocument/2006/relationships/image" Target="../media/image11.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slide" Target="slide3.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2.jpeg" /><Relationship Id="rId3" Type="http://schemas.openxmlformats.org/officeDocument/2006/relationships/image" Target="../media/image13.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slide" Target="slide3.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4.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slide" Target="slide3.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5.png" /><Relationship Id="rId3" Type="http://schemas.openxmlformats.org/officeDocument/2006/relationships/image" Target="../media/image16.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slide" Target="slide3.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7.jpeg" /><Relationship Id="rId3" Type="http://schemas.openxmlformats.org/officeDocument/2006/relationships/image" Target="../media/image18.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slide" Target="slide3.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9.jpeg" /><Relationship Id="rId3" Type="http://schemas.openxmlformats.org/officeDocument/2006/relationships/image" Target="../media/image20.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slide" Target="slide3.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slide" Target="slide3.xml" TargetMode="Internal" /><Relationship Id="rId3" Type="http://schemas.openxmlformats.org/officeDocument/2006/relationships/image" Target="../media/image21.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22.jpeg" /><Relationship Id="rId3" Type="http://schemas.openxmlformats.org/officeDocument/2006/relationships/image" Target="../media/image23.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slide" Target="slide3.xml" TargetMode="Internal" /><Relationship Id="rId3" Type="http://schemas.openxmlformats.org/officeDocument/2006/relationships/image" Target="../media/image24.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slide" Target="slide3.xml" TargetMode="Internal" /><Relationship Id="rId3" Type="http://schemas.openxmlformats.org/officeDocument/2006/relationships/image" Target="../media/image25.jpeg" /><Relationship Id="rId4" Type="http://schemas.openxmlformats.org/officeDocument/2006/relationships/image" Target="../media/image26.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slide" Target="slide3.xml" TargetMode="Internal" /><Relationship Id="rId3" Type="http://schemas.openxmlformats.org/officeDocument/2006/relationships/image" Target="../media/image27.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slide" Target="slide3.xml" TargetMode="Internal" /><Relationship Id="rId3" Type="http://schemas.openxmlformats.org/officeDocument/2006/relationships/image" Target="../media/image28.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 Target="slide3.xml" TargetMode="Internal" /><Relationship Id="rId3" Type="http://schemas.openxmlformats.org/officeDocument/2006/relationships/image" Target="../media/image29.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 Target="slide3.xml" TargetMode="Internal" /><Relationship Id="rId3" Type="http://schemas.openxmlformats.org/officeDocument/2006/relationships/image" Target="../media/image30.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slide" Target="slide3.xml" TargetMode="Internal" /><Relationship Id="rId3" Type="http://schemas.openxmlformats.org/officeDocument/2006/relationships/image" Target="../media/image31.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 Target="slide3.xml" TargetMode="Internal" /><Relationship Id="rId3" Type="http://schemas.openxmlformats.org/officeDocument/2006/relationships/image" Target="../media/image32.jpeg" /><Relationship Id="rId4" Type="http://schemas.openxmlformats.org/officeDocument/2006/relationships/image" Target="../media/image33.jpe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Rectangle 3"/>
          <p:cNvSpPr>
            <a:spLocks noGrp="1" noChangeArrowheads="1"/>
          </p:cNvSpPr>
          <p:nvPr>
            <p:ph type="subTitle" idx="1"/>
          </p:nvPr>
        </p:nvSpPr>
        <p:spPr>
          <a:xfrm>
            <a:off x="1700213" y="3644900"/>
            <a:ext cx="6032500" cy="1003300"/>
          </a:xfrm>
          <a:prstGeom prst="rect">
            <a:avLst/>
          </a:prstGeom>
        </p:spPr>
        <p:txBody>
          <a:bodyPr vert="horz" wrap="square" lIns="91440" tIns="45720" rIns="91440" bIns="45720" numCol="1" anchor="t" anchorCtr="0" compatLnSpc="1">
            <a:prstTxWarp prst="textNoShape">
              <a:avLst/>
            </a:prstTxWarp>
            <a:noAutofit/>
          </a:bodyPr>
          <a:lstStyle>
            <a:lvl1pPr marL="0" indent="0" algn="ctr" defTabSz="914400" rtl="0" eaLnBrk="0" fontAlgn="base" hangingPunct="0">
              <a:lnSpc>
                <a:spcPct val="100000"/>
              </a:lnSpc>
              <a:spcBef>
                <a:spcPct val="20000"/>
              </a:spcBef>
              <a:spcAft>
                <a:spcPct val="0"/>
              </a:spcAft>
              <a:buClrTx/>
              <a:buSzTx/>
              <a:buFontTx/>
              <a:buNone/>
              <a:defRPr kumimoji="0" lang="ru-RU" altLang="en-US" sz="3200" b="0" i="0" u="none" baseline="0">
                <a:solidFill>
                  <a:schemeClr val="tx1"/>
                </a:solidFill>
                <a:effectLst/>
                <a:latin typeface="Comic Sans MS" pitchFamily="66" charset="0"/>
              </a:defRPr>
            </a:lvl1pPr>
            <a:lvl2pPr marL="457200" indent="0" algn="ctr" defTabSz="914400" rtl="0" eaLnBrk="0" fontAlgn="base" hangingPunct="0">
              <a:lnSpc>
                <a:spcPct val="100000"/>
              </a:lnSpc>
              <a:spcBef>
                <a:spcPct val="20000"/>
              </a:spcBef>
              <a:spcAft>
                <a:spcPct val="0"/>
              </a:spcAft>
              <a:buClrTx/>
              <a:buSzTx/>
              <a:buFontTx/>
              <a:buNone/>
              <a:defRPr kumimoji="0" lang="ru-RU" altLang="en-US" sz="2800" b="0" i="0" u="none" baseline="0">
                <a:solidFill>
                  <a:schemeClr val="tx1"/>
                </a:solidFill>
                <a:effectLst/>
                <a:latin typeface="Comic Sans MS" pitchFamily="66" charset="0"/>
              </a:defRPr>
            </a:lvl2pPr>
            <a:lvl3pPr marL="914400" indent="0" algn="ctr" defTabSz="914400" rtl="0" eaLnBrk="0" fontAlgn="base" hangingPunct="0">
              <a:lnSpc>
                <a:spcPct val="100000"/>
              </a:lnSpc>
              <a:spcBef>
                <a:spcPct val="20000"/>
              </a:spcBef>
              <a:spcAft>
                <a:spcPct val="0"/>
              </a:spcAft>
              <a:buClrTx/>
              <a:buSzTx/>
              <a:buFontTx/>
              <a:buNone/>
              <a:defRPr kumimoji="0" lang="ru-RU" altLang="en-US" sz="2400" b="0" i="0" u="none" baseline="0">
                <a:solidFill>
                  <a:schemeClr val="tx1"/>
                </a:solidFill>
                <a:effectLst/>
                <a:latin typeface="Comic Sans MS" pitchFamily="66" charset="0"/>
              </a:defRPr>
            </a:lvl3pPr>
            <a:lvl4pPr marL="1371600" indent="0" algn="ctr" defTabSz="914400" rtl="0" eaLnBrk="0" fontAlgn="base" hangingPunct="0">
              <a:lnSpc>
                <a:spcPct val="100000"/>
              </a:lnSpc>
              <a:spcBef>
                <a:spcPct val="20000"/>
              </a:spcBef>
              <a:spcAft>
                <a:spcPct val="0"/>
              </a:spcAft>
              <a:buClrTx/>
              <a:buSzTx/>
              <a:buFontTx/>
              <a:buNone/>
              <a:defRPr kumimoji="0" lang="ru-RU" altLang="en-US" sz="2000" b="0" i="0" u="none" baseline="0">
                <a:solidFill>
                  <a:schemeClr val="tx1"/>
                </a:solidFill>
                <a:effectLst/>
                <a:latin typeface="Comic Sans MS" pitchFamily="66" charset="0"/>
              </a:defRPr>
            </a:lvl4pPr>
            <a:lvl5pPr marL="1828800" indent="0" algn="ctr" defTabSz="914400" rtl="0" eaLnBrk="0" fontAlgn="base" hangingPunct="0">
              <a:lnSpc>
                <a:spcPct val="100000"/>
              </a:lnSpc>
              <a:spcBef>
                <a:spcPct val="20000"/>
              </a:spcBef>
              <a:spcAft>
                <a:spcPct val="0"/>
              </a:spcAft>
              <a:buClrTx/>
              <a:buSzTx/>
              <a:buFontTx/>
              <a:buNone/>
              <a:defRPr kumimoji="0" lang="ru-RU" altLang="en-US" sz="2000" b="0" i="0" u="none" baseline="0">
                <a:solidFill>
                  <a:schemeClr val="tx1"/>
                </a:solidFill>
                <a:effectLst/>
                <a:latin typeface="Comic Sans MS" pitchFamily="66" charset="0"/>
              </a:defRPr>
            </a:lvl5pPr>
          </a:lstStyle>
          <a:p>
            <a:pPr marL="0" marR="0" lvl="0" indent="0" eaLnBrk="1" hangingPunct="1"/>
            <a:r>
              <a:rPr lang="ru-RU" altLang="ru-RU" sz="5400" b="1">
                <a:effectLst>
                  <a:outerShdw blurRad="38100" dist="38100" dir="2700000" algn="tl">
                    <a:srgbClr val="FFFFFF"/>
                  </a:outerShdw>
                </a:effectLst>
                <a:latin typeface="Castellar" pitchFamily="18" charset="0"/>
              </a:rPr>
              <a:t>«Путешествие по странам мира» </a:t>
            </a:r>
            <a:endParaRPr lang="ru-RU" altLang="ru-RU" sz="5400" b="1">
              <a:effectLst>
                <a:outerShdw blurRad="38100" dist="38100" dir="2700000" algn="tl">
                  <a:srgbClr val="FFFFFF"/>
                </a:outerShdw>
              </a:effectLst>
              <a:latin typeface="Castellar" pitchFamily="18" charset="0"/>
            </a:endParaRPr>
          </a:p>
        </p:txBody>
      </p:sp>
      <p:sp>
        <p:nvSpPr>
          <p:cNvPr id="12291" name="WordArt 4"/>
          <p:cNvSpPr>
            <a:spLocks noTextEdit="1"/>
          </p:cNvSpPr>
          <p:nvPr/>
        </p:nvSpPr>
        <p:spPr>
          <a:xfrm>
            <a:off x="1187450" y="3436938"/>
            <a:ext cx="7058025" cy="2232025"/>
          </a:xfrm>
          <a:solidFill>
            <a:srgbClr val="FF0000"/>
          </a:solidFill>
          <a:ln>
            <a:solidFill>
              <a:prstClr val="black"/>
            </a:solidFill>
            <a:miter lim="800000"/>
          </a:ln>
        </p:spPr>
        <p:txBody>
          <a:bodyPr wrap="none" fromWordArt="1">
            <a:prstTxWarp prst="textArchUp">
              <a:avLst>
                <a:gd name="adj" fmla="val 10800000"/>
              </a:avLst>
            </a:prstTxWarp>
            <a:noAutofit/>
          </a:bodyPr>
          <a:lstStyle/>
          <a:p>
            <a:pPr algn="ctr"/>
            <a:r>
              <a:rPr sz="3600" kern="10">
                <a:ln>
                  <a:solidFill>
                    <a:prstClr val="black"/>
                  </a:solidFill>
                </a:ln>
                <a:solidFill>
                  <a:srgbClr val="FF0000"/>
                </a:solidFill>
                <a:latin typeface="Arial Black"/>
              </a:rPr>
              <a:t>Внеклассное мероприятие </a:t>
            </a:r>
            <a:r>
              <a:rPr sz="3600" kern="10">
                <a:ln>
                  <a:solidFill>
                    <a:prstClr val="black"/>
                  </a:solidFill>
                </a:ln>
                <a:solidFill>
                  <a:srgbClr val="FF0000"/>
                </a:solidFill>
                <a:latin typeface="Arial Black"/>
              </a:rPr>
              <a:t>
</a:t>
            </a:r>
            <a:r>
              <a:rPr sz="3600" kern="10">
                <a:ln>
                  <a:solidFill>
                    <a:prstClr val="black"/>
                  </a:solidFill>
                </a:ln>
                <a:solidFill>
                  <a:srgbClr val="FF0000"/>
                </a:solidFill>
                <a:latin typeface="Arial Black"/>
              </a:rPr>
              <a:t>по географии</a:t>
            </a:r>
          </a:p>
        </p:txBody>
      </p:sp>
      <p:pic>
        <p:nvPicPr>
          <p:cNvPr id="12292" name="Рисунок 1"/>
          <p:cNvPicPr>
            <a:picLocks noChangeAspect="1"/>
          </p:cNvPicPr>
          <p:nvPr/>
        </p:nvPicPr>
        <p:blipFill>
          <a:blip r:embed="rId2"/>
          <a:stretch>
            <a:fillRect/>
          </a:stretch>
        </p:blipFill>
        <p:spPr>
          <a:xfrm>
            <a:off x="7092950" y="188913"/>
            <a:ext cx="1611313" cy="2035175"/>
          </a:xfrm>
          <a:prstGeom prst="rect">
            <a:avLst/>
          </a:prstGeom>
          <a:noFill/>
          <a:ln>
            <a:noFill/>
            <a:miter lim="800000"/>
          </a:ln>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accent1"/>
            </a:gs>
            <a:gs pos="100000">
              <a:srgbClr val="FFFFFF"/>
            </a:gs>
          </a:gsLst>
          <a:lin ang="2700000" scaled="1"/>
        </a:gradFill>
      </p:bgPr>
    </p:bg>
    <p:spTree>
      <p:nvGrpSpPr>
        <p:cNvPr id="1" name=""/>
        <p:cNvGrpSpPr/>
        <p:nvPr/>
      </p:nvGrpSpPr>
      <p:grpSpPr/>
      <p:sp>
        <p:nvSpPr>
          <p:cNvPr id="13314" name="Rectangle 2"/>
          <p:cNvSpPr>
            <a:spLocks noGrp="1"/>
          </p:cNvSpPr>
          <p:nvPr>
            <p:ph type="title"/>
          </p:nvPr>
        </p:nvSpPr>
        <p:spPr>
          <a:xfrm>
            <a:off x="12700" y="692150"/>
            <a:ext cx="8208963" cy="952500"/>
          </a:xfrm>
          <a:prstGeom prst="rect">
            <a:avLst/>
          </a:prstGeom>
          <a:noFill/>
          <a:ln>
            <a:miter lim="800000"/>
          </a:ln>
        </p:spPr>
        <p:txBody>
          <a:bodyPr vert="horz" wrap="square" lIns="91440" tIns="45720" rIns="91440" bIns="45720" anchor="b" anchorCtr="0">
            <a:noAutofit/>
          </a:bodyPr>
          <a:lstStyle>
            <a:lvl1pPr marL="0" indent="0" algn="ctr"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1"/>
                </a:solidFill>
                <a:latin typeface="+mj-lt"/>
                <a:ea typeface="+mj-ea"/>
                <a:cs typeface="+mj-cs"/>
              </a:defRPr>
            </a:lvl1pPr>
            <a:lvl2pPr algn="ctr" rtl="0" eaLnBrk="0" fontAlgn="base" hangingPunct="0">
              <a:spcBef>
                <a:spcPct val="0"/>
              </a:spcBef>
              <a:spcAft>
                <a:spcPct val="0"/>
              </a:spcAft>
              <a:defRPr lang="ru-RU" altLang="en-US" sz="4400">
                <a:solidFill>
                  <a:schemeClr val="tx1"/>
                </a:solidFill>
                <a:latin typeface="Comic Sans MS" pitchFamily="66" charset="0"/>
              </a:defRPr>
            </a:lvl2pPr>
            <a:lvl3pPr algn="ctr" rtl="0" eaLnBrk="0" fontAlgn="base" hangingPunct="0">
              <a:spcBef>
                <a:spcPct val="0"/>
              </a:spcBef>
              <a:spcAft>
                <a:spcPct val="0"/>
              </a:spcAft>
              <a:defRPr lang="ru-RU" altLang="en-US" sz="4400">
                <a:solidFill>
                  <a:schemeClr val="tx1"/>
                </a:solidFill>
                <a:latin typeface="Comic Sans MS" pitchFamily="66" charset="0"/>
              </a:defRPr>
            </a:lvl3pPr>
            <a:lvl4pPr algn="ctr" rtl="0" eaLnBrk="0" fontAlgn="base" hangingPunct="0">
              <a:spcBef>
                <a:spcPct val="0"/>
              </a:spcBef>
              <a:spcAft>
                <a:spcPct val="0"/>
              </a:spcAft>
              <a:defRPr lang="ru-RU" altLang="en-US" sz="4400">
                <a:solidFill>
                  <a:schemeClr val="tx1"/>
                </a:solidFill>
                <a:latin typeface="Comic Sans MS" pitchFamily="66" charset="0"/>
              </a:defRPr>
            </a:lvl4pPr>
            <a:lvl5pPr algn="ctr" rtl="0" eaLnBrk="0" fontAlgn="base" hangingPunct="0">
              <a:spcBef>
                <a:spcPct val="0"/>
              </a:spcBef>
              <a:spcAft>
                <a:spcPct val="0"/>
              </a:spcAft>
              <a:defRPr lang="ru-RU" altLang="en-US" sz="4400">
                <a:solidFill>
                  <a:schemeClr val="tx1"/>
                </a:solidFill>
                <a:latin typeface="Comic Sans MS" pitchFamily="66" charset="0"/>
              </a:defRPr>
            </a:lvl5pPr>
            <a:lvl6pPr marL="457200" algn="ctr" rtl="0" fontAlgn="base">
              <a:spcBef>
                <a:spcPct val="0"/>
              </a:spcBef>
              <a:spcAft>
                <a:spcPct val="0"/>
              </a:spcAft>
              <a:defRPr lang="ru-RU" altLang="en-US" sz="4400">
                <a:solidFill>
                  <a:schemeClr val="tx1"/>
                </a:solidFill>
                <a:latin typeface="Comic Sans MS" pitchFamily="66" charset="0"/>
              </a:defRPr>
            </a:lvl6pPr>
            <a:lvl7pPr marL="914400" algn="ctr" rtl="0" fontAlgn="base">
              <a:spcBef>
                <a:spcPct val="0"/>
              </a:spcBef>
              <a:spcAft>
                <a:spcPct val="0"/>
              </a:spcAft>
              <a:defRPr lang="ru-RU" altLang="en-US" sz="4400">
                <a:solidFill>
                  <a:schemeClr val="tx1"/>
                </a:solidFill>
                <a:latin typeface="Comic Sans MS" pitchFamily="66" charset="0"/>
              </a:defRPr>
            </a:lvl7pPr>
            <a:lvl8pPr marL="1371600" algn="ctr" rtl="0" fontAlgn="base">
              <a:spcBef>
                <a:spcPct val="0"/>
              </a:spcBef>
              <a:spcAft>
                <a:spcPct val="0"/>
              </a:spcAft>
              <a:defRPr lang="ru-RU" altLang="en-US" sz="4400">
                <a:solidFill>
                  <a:schemeClr val="tx1"/>
                </a:solidFill>
                <a:latin typeface="Comic Sans MS" pitchFamily="66" charset="0"/>
              </a:defRPr>
            </a:lvl8pPr>
            <a:lvl9pPr marL="1828800" algn="ctr" rtl="0" fontAlgn="base">
              <a:spcBef>
                <a:spcPct val="0"/>
              </a:spcBef>
              <a:spcAft>
                <a:spcPct val="0"/>
              </a:spcAft>
              <a:defRPr lang="ru-RU" altLang="en-US" sz="4400">
                <a:solidFill>
                  <a:schemeClr val="tx1"/>
                </a:solidFill>
                <a:latin typeface="Comic Sans MS" pitchFamily="66" charset="0"/>
              </a:defRPr>
            </a:lvl9pPr>
          </a:lstStyle>
          <a:p>
            <a:pPr lvl="0" eaLnBrk="1" hangingPunct="1"/>
            <a:br>
              <a:rPr lang="ru-RU" altLang="ru-RU"/>
            </a:br>
            <a:r>
              <a:rPr lang="ru-RU" altLang="ru-RU" b="1"/>
              <a:t>Разминка «Что обозначают эти цифры?»</a:t>
            </a:r>
            <a:endParaRPr lang="ru-RU" altLang="ru-RU" b="1"/>
          </a:p>
        </p:txBody>
      </p:sp>
      <p:sp>
        <p:nvSpPr>
          <p:cNvPr id="13315" name="Rectangle 3"/>
          <p:cNvSpPr>
            <a:spLocks noGrp="1"/>
          </p:cNvSpPr>
          <p:nvPr>
            <p:ph type="body" idx="1"/>
          </p:nvPr>
        </p:nvSpPr>
        <p:spPr>
          <a:xfrm>
            <a:off x="1979613" y="2205038"/>
            <a:ext cx="5184775" cy="381635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Tx/>
              <a:buSzTx/>
              <a:buFontTx/>
              <a:buChar char="•"/>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Tx/>
              <a:buChar char="•"/>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Tx/>
              <a:buChar char="–"/>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Tx/>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a:buNone/>
            </a:pPr>
            <a:r>
              <a:rPr lang="ru-RU" altLang="ru-RU"/>
              <a:t>1. </a:t>
            </a:r>
            <a:r>
              <a:rPr lang="ru-RU" altLang="ru-RU" b="1"/>
              <a:t>›7 </a:t>
            </a:r>
            <a:r>
              <a:rPr lang="ru-RU" altLang="ru-RU"/>
              <a:t> </a:t>
            </a:r>
            <a:endParaRPr lang="ru-RU" altLang="ru-RU"/>
          </a:p>
          <a:p>
            <a:pPr marL="0" lvl="0" indent="0">
              <a:buNone/>
            </a:pPr>
            <a:r>
              <a:rPr lang="ru-RU" altLang="ru-RU"/>
              <a:t>2. более</a:t>
            </a:r>
            <a:r>
              <a:rPr lang="ru-RU" altLang="ru-RU"/>
              <a:t> </a:t>
            </a:r>
            <a:r>
              <a:rPr lang="ru-RU" altLang="ru-RU"/>
              <a:t>200</a:t>
            </a:r>
            <a:endParaRPr lang="ru-RU" altLang="ru-RU"/>
          </a:p>
          <a:p>
            <a:pPr marL="0" lvl="0" indent="0">
              <a:buNone/>
            </a:pPr>
            <a:r>
              <a:rPr lang="ru-RU" altLang="ru-RU"/>
              <a:t>3. </a:t>
            </a:r>
            <a:r>
              <a:rPr lang="ru-RU" altLang="ru-RU" b="1"/>
              <a:t>146000000</a:t>
            </a:r>
            <a:r>
              <a:rPr lang="ru-RU" altLang="ru-RU"/>
              <a:t> </a:t>
            </a:r>
            <a:endParaRPr lang="ru-RU" altLang="ru-RU"/>
          </a:p>
          <a:p>
            <a:pPr marL="0" lvl="0" indent="0">
              <a:buNone/>
            </a:pPr>
            <a:r>
              <a:rPr lang="ru-RU" altLang="ru-RU"/>
              <a:t>4. 1 млрд.400 млн.</a:t>
            </a:r>
            <a:endParaRPr lang="ru-RU" altLang="ru-RU"/>
          </a:p>
          <a:p>
            <a:pPr marL="0" lvl="0" indent="0">
              <a:buNone/>
            </a:pPr>
            <a:r>
              <a:rPr lang="ru-RU" altLang="ru-RU"/>
              <a:t>5. </a:t>
            </a:r>
            <a:r>
              <a:rPr lang="ru-RU" altLang="ru-RU" b="1"/>
              <a:t>8 млрд.чел.</a:t>
            </a:r>
            <a:r>
              <a:rPr lang="ru-RU" altLang="ru-RU"/>
              <a:t>  </a:t>
            </a:r>
            <a:endParaRPr lang="ru-RU" altLang="ru-RU"/>
          </a:p>
          <a:p>
            <a:pPr marL="0" lvl="0" indent="0">
              <a:buNone/>
            </a:pPr>
            <a:br>
              <a:rPr lang="ru-RU" altLang="ru-RU"/>
            </a:br>
            <a:endParaRPr lang="ru-RU" altLang="ru-RU" sz="4000" b="1"/>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BE965"/>
            </a:gs>
            <a:gs pos="100000">
              <a:srgbClr val="67EB74"/>
            </a:gs>
          </a:gsLst>
          <a:lin ang="2700000" scaled="1"/>
        </a:gradFill>
      </p:bgPr>
    </p:bg>
    <p:spTree>
      <p:nvGrpSpPr>
        <p:cNvPr id="1" name=""/>
        <p:cNvGrpSpPr/>
        <p:nvPr/>
      </p:nvGrpSpPr>
      <p:grpSpPr/>
      <p:sp>
        <p:nvSpPr>
          <p:cNvPr id="14338" name="Rectangle 4"/>
          <p:cNvSpPr>
            <a:spLocks noGrp="1"/>
          </p:cNvSpPr>
          <p:nvPr>
            <p:ph type="title"/>
          </p:nvPr>
        </p:nvSpPr>
        <p:spPr>
          <a:xfrm>
            <a:off x="468313" y="0"/>
            <a:ext cx="8229600" cy="1143000"/>
          </a:xfrm>
          <a:prstGeom prst="rect">
            <a:avLst/>
          </a:prstGeom>
          <a:noFill/>
          <a:ln>
            <a:miter lim="800000"/>
          </a:ln>
        </p:spPr>
        <p:txBody>
          <a:bodyPr vert="horz" wrap="square" lIns="91440" tIns="45720" rIns="91440" bIns="45720" anchor="ctr" anchorCtr="0">
            <a:noAutofit/>
          </a:bodyPr>
          <a:lstStyle>
            <a:lvl1pPr marL="0" indent="0" algn="ctr"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ctr" rtl="0" eaLnBrk="0" fontAlgn="base" hangingPunct="0">
              <a:spcBef>
                <a:spcPct val="0"/>
              </a:spcBef>
              <a:spcAft>
                <a:spcPct val="0"/>
              </a:spcAft>
              <a:defRPr lang="ru-RU" altLang="en-US" sz="4400">
                <a:solidFill>
                  <a:schemeClr val="tx2"/>
                </a:solidFill>
                <a:latin typeface="Arial" panose="020b0604020202020204" pitchFamily="34" charset="0"/>
              </a:defRPr>
            </a:lvl2pPr>
            <a:lvl3pPr algn="ctr" rtl="0" eaLnBrk="0" fontAlgn="base" hangingPunct="0">
              <a:spcBef>
                <a:spcPct val="0"/>
              </a:spcBef>
              <a:spcAft>
                <a:spcPct val="0"/>
              </a:spcAft>
              <a:defRPr lang="ru-RU" altLang="en-US" sz="4400">
                <a:solidFill>
                  <a:schemeClr val="tx2"/>
                </a:solidFill>
                <a:latin typeface="Arial" panose="020b0604020202020204" pitchFamily="34" charset="0"/>
              </a:defRPr>
            </a:lvl3pPr>
            <a:lvl4pPr algn="ctr" rtl="0" eaLnBrk="0" fontAlgn="base" hangingPunct="0">
              <a:spcBef>
                <a:spcPct val="0"/>
              </a:spcBef>
              <a:spcAft>
                <a:spcPct val="0"/>
              </a:spcAft>
              <a:defRPr lang="ru-RU" altLang="en-US" sz="4400">
                <a:solidFill>
                  <a:schemeClr val="tx2"/>
                </a:solidFill>
                <a:latin typeface="Arial" panose="020b0604020202020204" pitchFamily="34" charset="0"/>
              </a:defRPr>
            </a:lvl4pPr>
            <a:lvl5pPr algn="ctr" rtl="0" eaLnBrk="0" fontAlgn="base" hangingPunct="0">
              <a:spcBef>
                <a:spcPct val="0"/>
              </a:spcBef>
              <a:spcAft>
                <a:spcPct val="0"/>
              </a:spcAft>
              <a:defRPr lang="ru-RU" altLang="en-US" sz="4400">
                <a:solidFill>
                  <a:schemeClr val="tx2"/>
                </a:solidFill>
                <a:latin typeface="Arial" panose="020b0604020202020204" pitchFamily="34" charset="0"/>
              </a:defRPr>
            </a:lvl5pPr>
            <a:lvl6pPr marL="457200" algn="ctr" rtl="0" fontAlgn="base">
              <a:spcBef>
                <a:spcPct val="0"/>
              </a:spcBef>
              <a:spcAft>
                <a:spcPct val="0"/>
              </a:spcAft>
              <a:defRPr lang="ru-RU" altLang="en-US" sz="4400">
                <a:solidFill>
                  <a:schemeClr val="tx2"/>
                </a:solidFill>
                <a:latin typeface="Arial" panose="020b0604020202020204" pitchFamily="34" charset="0"/>
              </a:defRPr>
            </a:lvl6pPr>
            <a:lvl7pPr marL="914400" algn="ctr" rtl="0" fontAlgn="base">
              <a:spcBef>
                <a:spcPct val="0"/>
              </a:spcBef>
              <a:spcAft>
                <a:spcPct val="0"/>
              </a:spcAft>
              <a:defRPr lang="ru-RU" altLang="en-US" sz="4400">
                <a:solidFill>
                  <a:schemeClr val="tx2"/>
                </a:solidFill>
                <a:latin typeface="Arial" panose="020b0604020202020204" pitchFamily="34" charset="0"/>
              </a:defRPr>
            </a:lvl7pPr>
            <a:lvl8pPr marL="1371600" algn="ctr" rtl="0" fontAlgn="base">
              <a:spcBef>
                <a:spcPct val="0"/>
              </a:spcBef>
              <a:spcAft>
                <a:spcPct val="0"/>
              </a:spcAft>
              <a:defRPr lang="ru-RU" altLang="en-US" sz="4400">
                <a:solidFill>
                  <a:schemeClr val="tx2"/>
                </a:solidFill>
                <a:latin typeface="Arial" panose="020b0604020202020204" pitchFamily="34" charset="0"/>
              </a:defRPr>
            </a:lvl8pPr>
            <a:lvl9pPr marL="1828800" algn="ctr" rtl="0" fontAlgn="base">
              <a:spcBef>
                <a:spcPct val="0"/>
              </a:spcBef>
              <a:spcAft>
                <a:spcPct val="0"/>
              </a:spcAft>
              <a:defRPr lang="ru-RU" altLang="en-US" sz="4400">
                <a:solidFill>
                  <a:schemeClr val="tx2"/>
                </a:solidFill>
                <a:latin typeface="Arial" panose="020b0604020202020204" pitchFamily="34" charset="0"/>
              </a:defRPr>
            </a:lvl9pPr>
          </a:lstStyle>
          <a:p>
            <a:pPr lvl="0" eaLnBrk="1" hangingPunct="1"/>
            <a:r>
              <a:rPr lang="ru-RU" altLang="ru-RU" b="1">
                <a:latin typeface="a_CopperGothCpsExp" pitchFamily="34" charset="-52"/>
              </a:rPr>
              <a:t>«Своя игра»</a:t>
            </a:r>
            <a:endParaRPr lang="ru-RU" altLang="ru-RU" b="1">
              <a:latin typeface="a_CopperGothCpsExp" pitchFamily="34" charset="-52"/>
            </a:endParaRPr>
          </a:p>
        </p:txBody>
      </p:sp>
      <p:graphicFrame>
        <p:nvGraphicFramePr>
          <p:cNvPr id="14339" name="Group 47"/>
          <p:cNvGraphicFramePr>
            <a:graphicFrameLocks noGrp="1"/>
          </p:cNvGraphicFramePr>
          <p:nvPr>
            <p:ph type="tbl" idx="4294967295"/>
          </p:nvPr>
        </p:nvGraphicFramePr>
        <p:xfrm>
          <a:off x="0" y="1268412"/>
          <a:ext cx="8893175" cy="5324475"/>
        </p:xfrm>
        <a:graphic>
          <a:graphicData uri="http://schemas.openxmlformats.org/drawingml/2006/table">
            <a:tbl>
              <a:tblPr/>
              <a:tblGrid>
                <a:gridCol w="2224088"/>
                <a:gridCol w="2222500"/>
                <a:gridCol w="2224088"/>
                <a:gridCol w="2222500"/>
              </a:tblGrid>
              <a:tr h="944562">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1700" b="1"/>
                        <a:t>Типология государства</a:t>
                      </a:r>
                      <a:endParaRPr lang="ru-RU" altLang="ru-RU" sz="1700" b="1"/>
                    </a:p>
                  </a:txBody>
                  <a:tcPr marT="45717" marB="45717">
                    <a:lnL w="28575">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solidFill>
                      <a:srgbClr val="FFFF00"/>
                    </a:soli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000" b="1"/>
                        <a:t>Страна</a:t>
                      </a:r>
                      <a:endParaRPr lang="ru-RU" altLang="ru-RU" sz="2000" b="1"/>
                    </a:p>
                  </a:txBody>
                  <a:tcPr marT="45717" marB="45717">
                    <a:lnL w="12700">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solidFill>
                      <a:srgbClr val="FF0066"/>
                    </a:soli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000" b="1"/>
                        <a:t>Кулинария мира</a:t>
                      </a:r>
                      <a:endParaRPr lang="ru-RU" altLang="ru-RU" sz="2000" b="1"/>
                    </a:p>
                  </a:txBody>
                  <a:tcPr marT="45717" marB="45717">
                    <a:lnL w="12700">
                      <a:solidFill>
                        <a:schemeClr val="tx1"/>
                      </a:solidFill>
                      <a:miter lim="800000"/>
                    </a:lnL>
                    <a:lnR w="12700">
                      <a:solidFill>
                        <a:schemeClr val="tx1"/>
                      </a:solidFill>
                      <a:miter lim="800000"/>
                    </a:lnR>
                    <a:lnT w="28575">
                      <a:solidFill>
                        <a:schemeClr val="tx1"/>
                      </a:solidFill>
                      <a:miter lim="800000"/>
                    </a:lnT>
                    <a:lnB w="12700">
                      <a:solidFill>
                        <a:schemeClr val="tx1"/>
                      </a:solidFill>
                      <a:miter lim="800000"/>
                    </a:lnB>
                    <a:solidFill>
                      <a:srgbClr val="00FF99"/>
                    </a:soli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000" b="1"/>
                        <a:t>Кот в мешке</a:t>
                      </a:r>
                      <a:endParaRPr lang="ru-RU" altLang="ru-RU" sz="2000" b="1"/>
                    </a:p>
                  </a:txBody>
                  <a:tcPr marT="45717" marB="45717">
                    <a:lnL w="12700">
                      <a:solidFill>
                        <a:schemeClr val="tx1"/>
                      </a:solidFill>
                      <a:miter lim="800000"/>
                    </a:lnL>
                    <a:lnR w="28575">
                      <a:solidFill>
                        <a:schemeClr val="tx1"/>
                      </a:solidFill>
                      <a:miter lim="800000"/>
                    </a:lnR>
                    <a:lnT w="28575">
                      <a:solidFill>
                        <a:schemeClr val="tx1"/>
                      </a:solidFill>
                      <a:miter lim="800000"/>
                    </a:lnT>
                    <a:lnB w="12700">
                      <a:solidFill>
                        <a:schemeClr val="tx1"/>
                      </a:solidFill>
                      <a:miter lim="800000"/>
                    </a:lnB>
                    <a:solidFill>
                      <a:srgbClr val="6B6BCF"/>
                    </a:solidFill>
                  </a:tcPr>
                </a:tc>
              </a:tr>
              <a:tr h="874712">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solidFill>
                            <a:srgbClr val="FF0000"/>
                          </a:solidFill>
                          <a:hlinkClick r:id="rId2" action="ppaction://hlinksldjump"/>
                        </a:rPr>
                        <a:t>10</a:t>
                      </a:r>
                      <a:endParaRPr lang="ru-RU" altLang="ru-RU" sz="2800" b="1">
                        <a:solidFill>
                          <a:srgbClr val="FF0000"/>
                        </a:solidFill>
                      </a:endParaRPr>
                    </a:p>
                  </a:txBody>
                  <a:tcPr marT="45717" marB="45717">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FBE965"/>
                        </a:gs>
                        <a:gs pos="100000">
                          <a:schemeClr val="bg1"/>
                        </a:gs>
                      </a:gsLst>
                      <a:lin ang="54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3" action="ppaction://hlinksldjump"/>
                        </a:rPr>
                        <a:t>10</a:t>
                      </a:r>
                      <a:endParaRPr lang="ru-RU" altLang="ru-RU" sz="2800" b="1"/>
                    </a:p>
                  </a:txBody>
                  <a:tcPr marT="45717" marB="45717">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F3D1D1"/>
                        </a:gs>
                        <a:gs pos="100000">
                          <a:schemeClr val="bg1"/>
                        </a:gs>
                      </a:gsLst>
                      <a:lin ang="27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4" action="ppaction://hlinksldjump"/>
                        </a:rPr>
                        <a:t>10</a:t>
                      </a:r>
                      <a:endParaRPr lang="ru-RU" altLang="ru-RU" sz="2800" b="1"/>
                    </a:p>
                  </a:txBody>
                  <a:tcPr marT="45717" marB="45717">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67EB74"/>
                        </a:gs>
                        <a:gs pos="100000">
                          <a:schemeClr val="bg1"/>
                        </a:gs>
                      </a:gsLst>
                      <a:lin ang="189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5" action="ppaction://hlinksldjump"/>
                        </a:rPr>
                        <a:t>10</a:t>
                      </a:r>
                      <a:endParaRPr lang="ru-RU" altLang="ru-RU" sz="2800" b="1"/>
                    </a:p>
                  </a:txBody>
                  <a:tcPr marT="45717" marB="45717">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gradFill rotWithShape="1">
                      <a:gsLst>
                        <a:gs pos="0">
                          <a:schemeClr val="bg1"/>
                        </a:gs>
                        <a:gs pos="100000">
                          <a:schemeClr val="accent2"/>
                        </a:gs>
                      </a:gsLst>
                      <a:lin ang="2700000" scaled="1"/>
                    </a:gradFill>
                  </a:tcPr>
                </a:tc>
              </a:tr>
              <a:tr h="877888">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6" action="ppaction://hlinksldjump"/>
                        </a:rPr>
                        <a:t>20</a:t>
                      </a:r>
                      <a:endParaRPr lang="ru-RU" altLang="ru-RU" sz="2800" b="1"/>
                    </a:p>
                  </a:txBody>
                  <a:tcPr marT="45717" marB="45717">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FBE965"/>
                        </a:gs>
                        <a:gs pos="100000">
                          <a:schemeClr val="bg1"/>
                        </a:gs>
                      </a:gsLst>
                      <a:lin ang="54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7" action="ppaction://hlinksldjump"/>
                        </a:rPr>
                        <a:t>20</a:t>
                      </a:r>
                      <a:endParaRPr lang="ru-RU" altLang="ru-RU" sz="2800" b="1"/>
                    </a:p>
                  </a:txBody>
                  <a:tcPr marT="45717" marB="45717">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F3D1D1"/>
                        </a:gs>
                        <a:gs pos="100000">
                          <a:schemeClr val="bg1"/>
                        </a:gs>
                      </a:gsLst>
                      <a:lin ang="27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8" action="ppaction://hlinksldjump"/>
                        </a:rPr>
                        <a:t>20</a:t>
                      </a:r>
                      <a:endParaRPr lang="ru-RU" altLang="ru-RU" sz="2800" b="1"/>
                    </a:p>
                  </a:txBody>
                  <a:tcPr marT="45717" marB="45717">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67EB74"/>
                        </a:gs>
                        <a:gs pos="100000">
                          <a:schemeClr val="bg1"/>
                        </a:gs>
                      </a:gsLst>
                      <a:lin ang="189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9" action="ppaction://hlinksldjump"/>
                        </a:rPr>
                        <a:t>20</a:t>
                      </a:r>
                      <a:endParaRPr lang="ru-RU" altLang="ru-RU" sz="2800" b="1"/>
                    </a:p>
                  </a:txBody>
                  <a:tcPr marT="45717" marB="45717">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gradFill rotWithShape="1">
                      <a:gsLst>
                        <a:gs pos="0">
                          <a:schemeClr val="bg1"/>
                        </a:gs>
                        <a:gs pos="100000">
                          <a:schemeClr val="accent2"/>
                        </a:gs>
                      </a:gsLst>
                      <a:lin ang="2700000" scaled="1"/>
                    </a:gradFill>
                  </a:tcPr>
                </a:tc>
              </a:tr>
              <a:tr h="876300">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10" action="ppaction://hlinksldjump"/>
                        </a:rPr>
                        <a:t>30</a:t>
                      </a:r>
                      <a:endParaRPr lang="ru-RU" altLang="ru-RU" sz="2800" b="1"/>
                    </a:p>
                  </a:txBody>
                  <a:tcPr marT="45717" marB="45717">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FBE965"/>
                        </a:gs>
                        <a:gs pos="100000">
                          <a:schemeClr val="bg1"/>
                        </a:gs>
                      </a:gsLst>
                      <a:lin ang="54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11" action="ppaction://hlinksldjump"/>
                        </a:rPr>
                        <a:t>30</a:t>
                      </a:r>
                      <a:endParaRPr lang="ru-RU" altLang="ru-RU" sz="2800" b="1"/>
                    </a:p>
                  </a:txBody>
                  <a:tcPr marT="45717" marB="45717">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F3D1D1"/>
                        </a:gs>
                        <a:gs pos="100000">
                          <a:schemeClr val="bg1"/>
                        </a:gs>
                      </a:gsLst>
                      <a:lin ang="27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12" action="ppaction://hlinksldjump"/>
                        </a:rPr>
                        <a:t>30</a:t>
                      </a:r>
                      <a:endParaRPr lang="ru-RU" altLang="ru-RU" sz="2800" b="1"/>
                    </a:p>
                  </a:txBody>
                  <a:tcPr marT="45717" marB="45717">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67EB74"/>
                        </a:gs>
                        <a:gs pos="100000">
                          <a:schemeClr val="bg1"/>
                        </a:gs>
                      </a:gsLst>
                      <a:lin ang="189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13" action="ppaction://hlinksldjump"/>
                        </a:rPr>
                        <a:t>30</a:t>
                      </a:r>
                      <a:endParaRPr lang="ru-RU" altLang="ru-RU" sz="2800" b="1"/>
                    </a:p>
                  </a:txBody>
                  <a:tcPr marT="45717" marB="45717">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gradFill rotWithShape="1">
                      <a:gsLst>
                        <a:gs pos="0">
                          <a:schemeClr val="bg1"/>
                        </a:gs>
                        <a:gs pos="100000">
                          <a:schemeClr val="accent2"/>
                        </a:gs>
                      </a:gsLst>
                      <a:lin ang="2700000" scaled="1"/>
                    </a:gradFill>
                  </a:tcPr>
                </a:tc>
              </a:tr>
              <a:tr h="874712">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14" action="ppaction://hlinksldjump"/>
                        </a:rPr>
                        <a:t>40</a:t>
                      </a:r>
                      <a:endParaRPr lang="ru-RU" altLang="ru-RU" sz="2800" b="1"/>
                    </a:p>
                  </a:txBody>
                  <a:tcPr marT="45717" marB="45717">
                    <a:lnL w="28575">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FBE965"/>
                        </a:gs>
                        <a:gs pos="100000">
                          <a:schemeClr val="bg1"/>
                        </a:gs>
                      </a:gsLst>
                      <a:lin ang="54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15" action="ppaction://hlinksldjump"/>
                        </a:rPr>
                        <a:t>40</a:t>
                      </a:r>
                      <a:endParaRPr lang="ru-RU" altLang="ru-RU" sz="2800" b="1"/>
                    </a:p>
                  </a:txBody>
                  <a:tcPr marT="45717" marB="45717">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F3D1D1"/>
                        </a:gs>
                        <a:gs pos="100000">
                          <a:schemeClr val="bg1"/>
                        </a:gs>
                      </a:gsLst>
                      <a:lin ang="27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16" action="ppaction://hlinksldjump"/>
                        </a:rPr>
                        <a:t>40</a:t>
                      </a:r>
                      <a:endParaRPr lang="ru-RU" altLang="ru-RU" sz="2800" b="1"/>
                    </a:p>
                  </a:txBody>
                  <a:tcPr marT="45717" marB="45717">
                    <a:lnL w="12700">
                      <a:solidFill>
                        <a:schemeClr val="tx1"/>
                      </a:solidFill>
                      <a:miter lim="800000"/>
                    </a:lnL>
                    <a:lnR w="12700">
                      <a:solidFill>
                        <a:schemeClr val="tx1"/>
                      </a:solidFill>
                      <a:miter lim="800000"/>
                    </a:lnR>
                    <a:lnT w="12700">
                      <a:solidFill>
                        <a:schemeClr val="tx1"/>
                      </a:solidFill>
                      <a:miter lim="800000"/>
                    </a:lnT>
                    <a:lnB w="12700">
                      <a:solidFill>
                        <a:schemeClr val="tx1"/>
                      </a:solidFill>
                      <a:miter lim="800000"/>
                    </a:lnB>
                    <a:gradFill rotWithShape="1">
                      <a:gsLst>
                        <a:gs pos="0">
                          <a:srgbClr val="67EB74"/>
                        </a:gs>
                        <a:gs pos="100000">
                          <a:schemeClr val="bg1"/>
                        </a:gs>
                      </a:gsLst>
                      <a:lin ang="189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17" action="ppaction://hlinksldjump"/>
                        </a:rPr>
                        <a:t>40</a:t>
                      </a:r>
                      <a:endParaRPr lang="ru-RU" altLang="ru-RU" sz="2800" b="1"/>
                    </a:p>
                  </a:txBody>
                  <a:tcPr marT="45717" marB="45717">
                    <a:lnL w="12700">
                      <a:solidFill>
                        <a:schemeClr val="tx1"/>
                      </a:solidFill>
                      <a:miter lim="800000"/>
                    </a:lnL>
                    <a:lnR w="28575">
                      <a:solidFill>
                        <a:schemeClr val="tx1"/>
                      </a:solidFill>
                      <a:miter lim="800000"/>
                    </a:lnR>
                    <a:lnT w="12700">
                      <a:solidFill>
                        <a:schemeClr val="tx1"/>
                      </a:solidFill>
                      <a:miter lim="800000"/>
                    </a:lnT>
                    <a:lnB w="12700">
                      <a:solidFill>
                        <a:schemeClr val="tx1"/>
                      </a:solidFill>
                      <a:miter lim="800000"/>
                    </a:lnB>
                    <a:gradFill rotWithShape="1">
                      <a:gsLst>
                        <a:gs pos="0">
                          <a:schemeClr val="bg1"/>
                        </a:gs>
                        <a:gs pos="100000">
                          <a:schemeClr val="accent2"/>
                        </a:gs>
                      </a:gsLst>
                      <a:lin ang="2700000" scaled="1"/>
                    </a:gradFill>
                  </a:tcPr>
                </a:tc>
              </a:tr>
              <a:tr h="876300">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18" action="ppaction://hlinksldjump"/>
                        </a:rPr>
                        <a:t>50</a:t>
                      </a:r>
                      <a:endParaRPr lang="ru-RU" altLang="ru-RU" sz="2800" b="1"/>
                    </a:p>
                  </a:txBody>
                  <a:tcPr marT="45717" marB="45717">
                    <a:lnL w="28575">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gradFill rotWithShape="1">
                      <a:gsLst>
                        <a:gs pos="0">
                          <a:srgbClr val="FBE965"/>
                        </a:gs>
                        <a:gs pos="100000">
                          <a:schemeClr val="bg1"/>
                        </a:gs>
                      </a:gsLst>
                      <a:lin ang="54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19" action="ppaction://hlinksldjump"/>
                        </a:rPr>
                        <a:t>50</a:t>
                      </a:r>
                      <a:endParaRPr lang="ru-RU" altLang="ru-RU" sz="2800" b="1"/>
                    </a:p>
                  </a:txBody>
                  <a:tcPr marT="45717" marB="45717">
                    <a:lnL w="12700">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gradFill rotWithShape="1">
                      <a:gsLst>
                        <a:gs pos="0">
                          <a:srgbClr val="F3D1D1"/>
                        </a:gs>
                        <a:gs pos="100000">
                          <a:schemeClr val="bg1"/>
                        </a:gs>
                      </a:gsLst>
                      <a:lin ang="27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20" action="ppaction://hlinksldjump"/>
                        </a:rPr>
                        <a:t>50</a:t>
                      </a:r>
                      <a:endParaRPr lang="ru-RU" altLang="ru-RU" sz="2800" b="1"/>
                    </a:p>
                  </a:txBody>
                  <a:tcPr marT="45717" marB="45717">
                    <a:lnL w="12700">
                      <a:solidFill>
                        <a:schemeClr val="tx1"/>
                      </a:solidFill>
                      <a:miter lim="800000"/>
                    </a:lnL>
                    <a:lnR w="12700">
                      <a:solidFill>
                        <a:schemeClr val="tx1"/>
                      </a:solidFill>
                      <a:miter lim="800000"/>
                    </a:lnR>
                    <a:lnT w="12700">
                      <a:solidFill>
                        <a:schemeClr val="tx1"/>
                      </a:solidFill>
                      <a:miter lim="800000"/>
                    </a:lnT>
                    <a:lnB w="28575">
                      <a:solidFill>
                        <a:schemeClr val="tx1"/>
                      </a:solidFill>
                      <a:miter lim="800000"/>
                    </a:lnB>
                    <a:gradFill rotWithShape="1">
                      <a:gsLst>
                        <a:gs pos="0">
                          <a:srgbClr val="67EB74"/>
                        </a:gs>
                        <a:gs pos="100000">
                          <a:schemeClr val="bg1"/>
                        </a:gs>
                      </a:gsLst>
                      <a:lin ang="18900000" scaled="1"/>
                    </a:gradFill>
                  </a:tcPr>
                </a:tc>
                <a:tc>
                  <a:txBody>
                    <a:bodyPr tIns="45717" bIns="45717">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algn="ctr" eaLnBrk="1" hangingPunct="1">
                        <a:spcBef>
                          <a:spcPct val="20000"/>
                        </a:spcBef>
                      </a:pPr>
                      <a:r>
                        <a:rPr lang="ru-RU" altLang="ru-RU" sz="2800" b="1">
                          <a:hlinkClick r:id="rId21" action="ppaction://hlinksldjump"/>
                        </a:rPr>
                        <a:t>50</a:t>
                      </a:r>
                      <a:endParaRPr lang="ru-RU" altLang="ru-RU" sz="2800" b="1"/>
                    </a:p>
                  </a:txBody>
                  <a:tcPr marT="45717" marB="45717">
                    <a:lnL w="12700">
                      <a:solidFill>
                        <a:schemeClr val="tx1"/>
                      </a:solidFill>
                      <a:miter lim="800000"/>
                    </a:lnL>
                    <a:lnR w="28575">
                      <a:solidFill>
                        <a:schemeClr val="tx1"/>
                      </a:solidFill>
                      <a:miter lim="800000"/>
                    </a:lnR>
                    <a:lnT w="12700">
                      <a:solidFill>
                        <a:schemeClr val="tx1"/>
                      </a:solidFill>
                      <a:miter lim="800000"/>
                    </a:lnT>
                    <a:lnB w="28575">
                      <a:solidFill>
                        <a:schemeClr val="tx1"/>
                      </a:solidFill>
                      <a:miter lim="800000"/>
                    </a:lnB>
                    <a:gradFill rotWithShape="1">
                      <a:gsLst>
                        <a:gs pos="0">
                          <a:schemeClr val="bg1"/>
                        </a:gs>
                        <a:gs pos="100000">
                          <a:schemeClr val="accent2"/>
                        </a:gs>
                      </a:gsLst>
                      <a:lin ang="2700000" scaled="1"/>
                    </a:gradFill>
                  </a:tcPr>
                </a:tc>
              </a:tr>
            </a:tbl>
          </a:graphicData>
        </a:graphic>
      </p:graphicFrame>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Rectangle 2"/>
          <p:cNvSpPr>
            <a:spLocks noGrp="1"/>
          </p:cNvSpPr>
          <p:nvPr>
            <p:ph type="title"/>
          </p:nvPr>
        </p:nvSpPr>
        <p:spPr>
          <a:xfrm>
            <a:off x="574675" y="304800"/>
            <a:ext cx="8001000" cy="1216025"/>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38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3800">
                <a:solidFill>
                  <a:schemeClr val="tx2"/>
                </a:solidFill>
                <a:latin typeface="Verdana" pitchFamily="34" charset="0"/>
              </a:defRPr>
            </a:lvl2pPr>
            <a:lvl3pPr algn="l" rtl="0" eaLnBrk="0" fontAlgn="base" hangingPunct="0">
              <a:spcBef>
                <a:spcPct val="0"/>
              </a:spcBef>
              <a:spcAft>
                <a:spcPct val="0"/>
              </a:spcAft>
              <a:defRPr lang="ru-RU" altLang="en-US" sz="3800">
                <a:solidFill>
                  <a:schemeClr val="tx2"/>
                </a:solidFill>
                <a:latin typeface="Verdana" pitchFamily="34" charset="0"/>
              </a:defRPr>
            </a:lvl3pPr>
            <a:lvl4pPr algn="l" rtl="0" eaLnBrk="0" fontAlgn="base" hangingPunct="0">
              <a:spcBef>
                <a:spcPct val="0"/>
              </a:spcBef>
              <a:spcAft>
                <a:spcPct val="0"/>
              </a:spcAft>
              <a:defRPr lang="ru-RU" altLang="en-US" sz="3800">
                <a:solidFill>
                  <a:schemeClr val="tx2"/>
                </a:solidFill>
                <a:latin typeface="Verdana" pitchFamily="34" charset="0"/>
              </a:defRPr>
            </a:lvl4pPr>
            <a:lvl5pPr algn="l" rtl="0" eaLnBrk="0" fontAlgn="base" hangingPunct="0">
              <a:spcBef>
                <a:spcPct val="0"/>
              </a:spcBef>
              <a:spcAft>
                <a:spcPct val="0"/>
              </a:spcAft>
              <a:defRPr lang="ru-RU" altLang="en-US" sz="3800">
                <a:solidFill>
                  <a:schemeClr val="tx2"/>
                </a:solidFill>
                <a:latin typeface="Verdana" pitchFamily="34" charset="0"/>
              </a:defRPr>
            </a:lvl5pPr>
            <a:lvl6pPr marL="457200" algn="l" rtl="0" fontAlgn="base">
              <a:spcBef>
                <a:spcPct val="0"/>
              </a:spcBef>
              <a:spcAft>
                <a:spcPct val="0"/>
              </a:spcAft>
              <a:defRPr lang="ru-RU" altLang="en-US" sz="3800">
                <a:solidFill>
                  <a:schemeClr val="tx2"/>
                </a:solidFill>
                <a:latin typeface="Verdana" pitchFamily="34" charset="0"/>
              </a:defRPr>
            </a:lvl6pPr>
            <a:lvl7pPr marL="914400" algn="l" rtl="0" fontAlgn="base">
              <a:spcBef>
                <a:spcPct val="0"/>
              </a:spcBef>
              <a:spcAft>
                <a:spcPct val="0"/>
              </a:spcAft>
              <a:defRPr lang="ru-RU" altLang="en-US" sz="3800">
                <a:solidFill>
                  <a:schemeClr val="tx2"/>
                </a:solidFill>
                <a:latin typeface="Verdana" pitchFamily="34" charset="0"/>
              </a:defRPr>
            </a:lvl7pPr>
            <a:lvl8pPr marL="1371600" algn="l" rtl="0" fontAlgn="base">
              <a:spcBef>
                <a:spcPct val="0"/>
              </a:spcBef>
              <a:spcAft>
                <a:spcPct val="0"/>
              </a:spcAft>
              <a:defRPr lang="ru-RU" altLang="en-US" sz="3800">
                <a:solidFill>
                  <a:schemeClr val="tx2"/>
                </a:solidFill>
                <a:latin typeface="Verdana" pitchFamily="34" charset="0"/>
              </a:defRPr>
            </a:lvl8pPr>
            <a:lvl9pPr marL="1828800" algn="l" rtl="0" fontAlgn="base">
              <a:spcBef>
                <a:spcPct val="0"/>
              </a:spcBef>
              <a:spcAft>
                <a:spcPct val="0"/>
              </a:spcAft>
              <a:defRPr lang="ru-RU" altLang="en-US" sz="3800">
                <a:solidFill>
                  <a:schemeClr val="tx2"/>
                </a:solidFill>
                <a:latin typeface="Verdana" pitchFamily="34" charset="0"/>
              </a:defRPr>
            </a:lvl9pPr>
          </a:lstStyle>
          <a:p>
            <a:pPr lvl="0" eaLnBrk="1" hangingPunct="1"/>
            <a:r>
              <a:rPr lang="ru-RU" altLang="ru-RU" sz="4400" b="1"/>
              <a:t>Страна</a:t>
            </a:r>
            <a:endParaRPr lang="ru-RU" altLang="ru-RU" sz="4400" b="1"/>
          </a:p>
        </p:txBody>
      </p:sp>
      <p:sp>
        <p:nvSpPr>
          <p:cNvPr id="15363" name="Rectangle 3"/>
          <p:cNvSpPr>
            <a:spLocks noGrp="1"/>
          </p:cNvSpPr>
          <p:nvPr>
            <p:ph type="body" idx="1"/>
          </p:nvPr>
        </p:nvSpPr>
        <p:spPr>
          <a:xfrm>
            <a:off x="566738" y="1752600"/>
            <a:ext cx="8001000" cy="4267200"/>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3000" b="0" i="0" u="none" kern="1200" baseline="0">
                <a:solidFill>
                  <a:schemeClr val="tx1"/>
                </a:solidFill>
                <a:latin typeface="+mn-lt"/>
                <a:ea typeface="+mn-ea"/>
                <a:cs typeface="+mn-cs"/>
              </a:defRPr>
            </a:lvl1pPr>
            <a:lvl2pPr marL="908050" indent="-436563"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600" b="0" i="0" u="none" kern="1200" baseline="0">
                <a:solidFill>
                  <a:schemeClr val="tx1"/>
                </a:solidFill>
                <a:latin typeface="+mn-lt"/>
                <a:ea typeface="+mn-ea"/>
                <a:cs typeface="+mn-cs"/>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300" b="0" i="0" u="none" kern="1200" baseline="0">
                <a:solidFill>
                  <a:schemeClr val="tx1"/>
                </a:solidFill>
                <a:latin typeface="+mn-lt"/>
                <a:ea typeface="+mn-ea"/>
                <a:cs typeface="+mn-cs"/>
              </a:defRPr>
            </a:lvl3pPr>
            <a:lvl4pPr marL="1693863"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000" b="0" i="0" u="none" kern="1200" baseline="0">
                <a:solidFill>
                  <a:schemeClr val="tx1"/>
                </a:solidFill>
                <a:latin typeface="+mn-lt"/>
                <a:ea typeface="+mn-ea"/>
                <a:cs typeface="+mn-cs"/>
              </a:defRPr>
            </a:lvl4pPr>
            <a:lvl5pPr marL="2093913" indent="-398463"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eaLnBrk="1" hangingPunct="1">
              <a:buNone/>
            </a:pPr>
            <a:r>
              <a:rPr lang="ru-RU" altLang="ru-RU" b="1"/>
              <a:t>       Эта страна расположена в трёх полушариях. Она занимает 13% суши, а по размерам территории  больше, чем Антарктида или Австралия.</a:t>
            </a:r>
            <a:endParaRPr lang="ru-RU" altLang="ru-RU" b="1"/>
          </a:p>
        </p:txBody>
      </p:sp>
      <p:sp>
        <p:nvSpPr>
          <p:cNvPr id="15364" name="Oval 4"/>
          <p:cNvSpPr/>
          <p:nvPr/>
        </p:nvSpPr>
        <p:spPr>
          <a:xfrm>
            <a:off x="7019925" y="4652963"/>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15365" name="Text Box 5"/>
          <p:cNvSpPr/>
          <p:nvPr/>
        </p:nvSpPr>
        <p:spPr>
          <a:xfrm>
            <a:off x="7164388" y="5229225"/>
            <a:ext cx="1727200" cy="457200"/>
          </a:xfrm>
          <a:prstGeom prst="rect">
            <a:avLst/>
          </a:prstGeom>
          <a:noFill/>
          <a:ln>
            <a:noFill/>
            <a:miter lim="800000"/>
          </a:ln>
          <a:effectLst/>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spcBef>
                <a:spcPct val="50000"/>
              </a:spcBef>
            </a:pPr>
            <a:r>
              <a:rPr lang="ru-RU" altLang="ru-RU" sz="2400" b="1">
                <a:solidFill>
                  <a:schemeClr val="tx2"/>
                </a:solidFill>
              </a:rPr>
              <a:t>10 баллов</a:t>
            </a:r>
            <a:endParaRPr lang="ru-RU" altLang="ru-RU" sz="2400" b="1">
              <a:solidFill>
                <a:schemeClr val="tx2"/>
              </a:solidFill>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Rectangle 3"/>
          <p:cNvSpPr>
            <a:spLocks noGrp="1"/>
          </p:cNvSpPr>
          <p:nvPr>
            <p:ph type="body" idx="1"/>
          </p:nvPr>
        </p:nvSpPr>
        <p:spPr>
          <a:xfrm>
            <a:off x="774700" y="369888"/>
            <a:ext cx="4857750" cy="696912"/>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3000" b="0" i="0" u="none" kern="1200" baseline="0">
                <a:solidFill>
                  <a:schemeClr val="tx1"/>
                </a:solidFill>
                <a:latin typeface="+mn-lt"/>
                <a:ea typeface="+mn-ea"/>
                <a:cs typeface="+mn-cs"/>
              </a:defRPr>
            </a:lvl1pPr>
            <a:lvl2pPr marL="908050" indent="-436563"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600" b="0" i="0" u="none" kern="1200" baseline="0">
                <a:solidFill>
                  <a:schemeClr val="tx1"/>
                </a:solidFill>
                <a:latin typeface="+mn-lt"/>
                <a:ea typeface="+mn-ea"/>
                <a:cs typeface="+mn-cs"/>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300" b="0" i="0" u="none" kern="1200" baseline="0">
                <a:solidFill>
                  <a:schemeClr val="tx1"/>
                </a:solidFill>
                <a:latin typeface="+mn-lt"/>
                <a:ea typeface="+mn-ea"/>
                <a:cs typeface="+mn-cs"/>
              </a:defRPr>
            </a:lvl3pPr>
            <a:lvl4pPr marL="1693863"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000" b="0" i="0" u="none" kern="1200" baseline="0">
                <a:solidFill>
                  <a:schemeClr val="tx1"/>
                </a:solidFill>
                <a:latin typeface="+mn-lt"/>
                <a:ea typeface="+mn-ea"/>
                <a:cs typeface="+mn-cs"/>
              </a:defRPr>
            </a:lvl4pPr>
            <a:lvl5pPr marL="2093913" indent="-398463"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buNone/>
            </a:pPr>
            <a:endParaRPr lang="ru-RU" altLang="ru-RU" sz="5800" b="1" i="1"/>
          </a:p>
          <a:p>
            <a:pPr marL="609600" lvl="0" indent="-609600" algn="ctr" eaLnBrk="1" hangingPunct="1">
              <a:buNone/>
            </a:pPr>
            <a:endParaRPr lang="ru-RU" altLang="ru-RU" sz="5800" b="1" i="1"/>
          </a:p>
          <a:p>
            <a:pPr marL="609600" lvl="0" indent="-609600" algn="ctr" eaLnBrk="1" hangingPunct="1">
              <a:buNone/>
            </a:pPr>
            <a:endParaRPr lang="ru-RU" altLang="ru-RU" sz="5800" b="1" i="1"/>
          </a:p>
          <a:p>
            <a:pPr marL="609600" lvl="0" indent="-609600" algn="ctr" eaLnBrk="1" hangingPunct="1">
              <a:buNone/>
            </a:pPr>
            <a:endParaRPr lang="ru-RU" altLang="ru-RU" sz="5800" b="1" i="1"/>
          </a:p>
        </p:txBody>
      </p:sp>
      <p:sp>
        <p:nvSpPr>
          <p:cNvPr id="16387" name="AutoShape 4">
            <a:hlinkClick r:id="rId2" action="ppaction://hlinksldjump"/>
          </p:cNvPr>
          <p:cNvSpPr/>
          <p:nvPr/>
        </p:nvSpPr>
        <p:spPr>
          <a:xfrm>
            <a:off x="0" y="6308725"/>
            <a:ext cx="755650" cy="549275"/>
          </a:xfrm>
          <a:prstGeom prst="actionButtonBeginning">
            <a:avLst/>
          </a:prstGeom>
          <a:solidFill>
            <a:schemeClr val="accent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pic>
        <p:nvPicPr>
          <p:cNvPr id="16388" name="Picture 6"/>
          <p:cNvPicPr>
            <a:picLocks noChangeAspect="1"/>
          </p:cNvPicPr>
          <p:nvPr/>
        </p:nvPicPr>
        <p:blipFill>
          <a:blip r:embed="rId3"/>
          <a:stretch>
            <a:fillRect/>
          </a:stretch>
        </p:blipFill>
        <p:spPr>
          <a:xfrm>
            <a:off x="971550" y="1773238"/>
            <a:ext cx="7524750" cy="4232275"/>
          </a:xfrm>
          <a:prstGeom prst="rect">
            <a:avLst/>
          </a:prstGeom>
          <a:noFill/>
          <a:ln>
            <a:noFill/>
            <a:miter lim="800000"/>
          </a:ln>
        </p:spPr>
      </p:pic>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Rectangle 2"/>
          <p:cNvSpPr>
            <a:spLocks noGrp="1"/>
          </p:cNvSpPr>
          <p:nvPr>
            <p:ph type="title"/>
          </p:nvPr>
        </p:nvSpPr>
        <p:spPr>
          <a:xfrm>
            <a:off x="574675" y="304800"/>
            <a:ext cx="8001000" cy="1216025"/>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38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3800">
                <a:solidFill>
                  <a:schemeClr val="tx2"/>
                </a:solidFill>
                <a:latin typeface="Verdana" pitchFamily="34" charset="0"/>
              </a:defRPr>
            </a:lvl2pPr>
            <a:lvl3pPr algn="l" rtl="0" eaLnBrk="0" fontAlgn="base" hangingPunct="0">
              <a:spcBef>
                <a:spcPct val="0"/>
              </a:spcBef>
              <a:spcAft>
                <a:spcPct val="0"/>
              </a:spcAft>
              <a:defRPr lang="ru-RU" altLang="en-US" sz="3800">
                <a:solidFill>
                  <a:schemeClr val="tx2"/>
                </a:solidFill>
                <a:latin typeface="Verdana" pitchFamily="34" charset="0"/>
              </a:defRPr>
            </a:lvl3pPr>
            <a:lvl4pPr algn="l" rtl="0" eaLnBrk="0" fontAlgn="base" hangingPunct="0">
              <a:spcBef>
                <a:spcPct val="0"/>
              </a:spcBef>
              <a:spcAft>
                <a:spcPct val="0"/>
              </a:spcAft>
              <a:defRPr lang="ru-RU" altLang="en-US" sz="3800">
                <a:solidFill>
                  <a:schemeClr val="tx2"/>
                </a:solidFill>
                <a:latin typeface="Verdana" pitchFamily="34" charset="0"/>
              </a:defRPr>
            </a:lvl4pPr>
            <a:lvl5pPr algn="l" rtl="0" eaLnBrk="0" fontAlgn="base" hangingPunct="0">
              <a:spcBef>
                <a:spcPct val="0"/>
              </a:spcBef>
              <a:spcAft>
                <a:spcPct val="0"/>
              </a:spcAft>
              <a:defRPr lang="ru-RU" altLang="en-US" sz="3800">
                <a:solidFill>
                  <a:schemeClr val="tx2"/>
                </a:solidFill>
                <a:latin typeface="Verdana" pitchFamily="34" charset="0"/>
              </a:defRPr>
            </a:lvl5pPr>
            <a:lvl6pPr marL="457200" algn="l" rtl="0" fontAlgn="base">
              <a:spcBef>
                <a:spcPct val="0"/>
              </a:spcBef>
              <a:spcAft>
                <a:spcPct val="0"/>
              </a:spcAft>
              <a:defRPr lang="ru-RU" altLang="en-US" sz="3800">
                <a:solidFill>
                  <a:schemeClr val="tx2"/>
                </a:solidFill>
                <a:latin typeface="Verdana" pitchFamily="34" charset="0"/>
              </a:defRPr>
            </a:lvl6pPr>
            <a:lvl7pPr marL="914400" algn="l" rtl="0" fontAlgn="base">
              <a:spcBef>
                <a:spcPct val="0"/>
              </a:spcBef>
              <a:spcAft>
                <a:spcPct val="0"/>
              </a:spcAft>
              <a:defRPr lang="ru-RU" altLang="en-US" sz="3800">
                <a:solidFill>
                  <a:schemeClr val="tx2"/>
                </a:solidFill>
                <a:latin typeface="Verdana" pitchFamily="34" charset="0"/>
              </a:defRPr>
            </a:lvl7pPr>
            <a:lvl8pPr marL="1371600" algn="l" rtl="0" fontAlgn="base">
              <a:spcBef>
                <a:spcPct val="0"/>
              </a:spcBef>
              <a:spcAft>
                <a:spcPct val="0"/>
              </a:spcAft>
              <a:defRPr lang="ru-RU" altLang="en-US" sz="3800">
                <a:solidFill>
                  <a:schemeClr val="tx2"/>
                </a:solidFill>
                <a:latin typeface="Verdana" pitchFamily="34" charset="0"/>
              </a:defRPr>
            </a:lvl8pPr>
            <a:lvl9pPr marL="1828800" algn="l" rtl="0" fontAlgn="base">
              <a:spcBef>
                <a:spcPct val="0"/>
              </a:spcBef>
              <a:spcAft>
                <a:spcPct val="0"/>
              </a:spcAft>
              <a:defRPr lang="ru-RU" altLang="en-US" sz="3800">
                <a:solidFill>
                  <a:schemeClr val="tx2"/>
                </a:solidFill>
                <a:latin typeface="Verdana" pitchFamily="34" charset="0"/>
              </a:defRPr>
            </a:lvl9pPr>
          </a:lstStyle>
          <a:p>
            <a:pPr lvl="0" eaLnBrk="1" hangingPunct="1"/>
            <a:r>
              <a:rPr lang="ru-RU" altLang="ru-RU" sz="4400" b="1"/>
              <a:t>Страна</a:t>
            </a:r>
            <a:endParaRPr lang="ru-RU" altLang="ru-RU" sz="4400" b="1"/>
          </a:p>
        </p:txBody>
      </p:sp>
      <p:sp>
        <p:nvSpPr>
          <p:cNvPr id="17411" name="Rectangle 3"/>
          <p:cNvSpPr>
            <a:spLocks noGrp="1"/>
          </p:cNvSpPr>
          <p:nvPr>
            <p:ph type="body" idx="1"/>
          </p:nvPr>
        </p:nvSpPr>
        <p:spPr>
          <a:xfrm>
            <a:off x="323850" y="1916113"/>
            <a:ext cx="8229600" cy="1944687"/>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3000" b="0" i="0" u="none" kern="1200" baseline="0">
                <a:solidFill>
                  <a:schemeClr val="tx1"/>
                </a:solidFill>
                <a:latin typeface="+mn-lt"/>
                <a:ea typeface="+mn-ea"/>
                <a:cs typeface="+mn-cs"/>
              </a:defRPr>
            </a:lvl1pPr>
            <a:lvl2pPr marL="908050" indent="-436563"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600" b="0" i="0" u="none" kern="1200" baseline="0">
                <a:solidFill>
                  <a:schemeClr val="tx1"/>
                </a:solidFill>
                <a:latin typeface="+mn-lt"/>
                <a:ea typeface="+mn-ea"/>
                <a:cs typeface="+mn-cs"/>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300" b="0" i="0" u="none" kern="1200" baseline="0">
                <a:solidFill>
                  <a:schemeClr val="tx1"/>
                </a:solidFill>
                <a:latin typeface="+mn-lt"/>
                <a:ea typeface="+mn-ea"/>
                <a:cs typeface="+mn-cs"/>
              </a:defRPr>
            </a:lvl3pPr>
            <a:lvl4pPr marL="1693863"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000" b="0" i="0" u="none" kern="1200" baseline="0">
                <a:solidFill>
                  <a:schemeClr val="tx1"/>
                </a:solidFill>
                <a:latin typeface="+mn-lt"/>
                <a:ea typeface="+mn-ea"/>
                <a:cs typeface="+mn-cs"/>
              </a:defRPr>
            </a:lvl4pPr>
            <a:lvl5pPr marL="2093913" indent="-398463"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eaLnBrk="1" hangingPunct="1">
              <a:buNone/>
            </a:pPr>
            <a:r>
              <a:rPr lang="ru-RU" altLang="ru-RU" sz="2400" b="1"/>
              <a:t>        </a:t>
            </a:r>
            <a:r>
              <a:rPr lang="ru-RU" altLang="ru-RU" sz="2800" b="1"/>
              <a:t>Отсюда отправилось гулять по Европе страстное танго, здесь родился футбольный бог Диего Марадона и раскинулась Патагония, описанная Жюль Верном в «Детях капитана Гранта»</a:t>
            </a:r>
            <a:br>
              <a:rPr lang="ru-RU" altLang="ru-RU" sz="2800" b="1"/>
            </a:br>
            <a:r>
              <a:rPr lang="ru-RU" altLang="ru-RU" sz="2400" b="1"/>
              <a:t>    </a:t>
            </a:r>
            <a:endParaRPr lang="ru-RU" altLang="ru-RU" sz="2400" b="1"/>
          </a:p>
        </p:txBody>
      </p:sp>
      <p:sp>
        <p:nvSpPr>
          <p:cNvPr id="17412" name="Oval 4"/>
          <p:cNvSpPr/>
          <p:nvPr/>
        </p:nvSpPr>
        <p:spPr>
          <a:xfrm>
            <a:off x="7127875" y="50133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17413" name="Text Box 5"/>
          <p:cNvSpPr/>
          <p:nvPr/>
        </p:nvSpPr>
        <p:spPr>
          <a:xfrm>
            <a:off x="7416800" y="5734050"/>
            <a:ext cx="1727200" cy="457200"/>
          </a:xfrm>
          <a:prstGeom prst="rect">
            <a:avLst/>
          </a:prstGeom>
          <a:noFill/>
          <a:ln>
            <a:noFill/>
            <a:miter lim="800000"/>
          </a:ln>
          <a:effectLst/>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spcBef>
                <a:spcPct val="50000"/>
              </a:spcBef>
            </a:pPr>
            <a:r>
              <a:rPr lang="ru-RU" altLang="ru-RU" sz="2400" b="1">
                <a:solidFill>
                  <a:schemeClr val="tx2"/>
                </a:solidFill>
              </a:rPr>
              <a:t>20 баллов</a:t>
            </a:r>
            <a:endParaRPr lang="ru-RU" altLang="ru-RU" sz="2400" b="1">
              <a:solidFill>
                <a:schemeClr val="tx2"/>
              </a:solidFill>
            </a:endParaRPr>
          </a:p>
        </p:txBody>
      </p:sp>
      <p:sp>
        <p:nvSpPr>
          <p:cNvPr id="17414" name="Rectangle 6"/>
          <p:cNvSpPr/>
          <p:nvPr/>
        </p:nvSpPr>
        <p:spPr>
          <a:xfrm>
            <a:off x="395288" y="4292600"/>
            <a:ext cx="7343775" cy="1728788"/>
          </a:xfrm>
          <a:prstGeom prst="rect">
            <a:avLst/>
          </a:prstGeom>
          <a:noFill/>
          <a:ln>
            <a:noFill/>
            <a:miter lim="800000"/>
          </a:ln>
          <a:effectLst/>
        </p:spPr>
        <p:txBody>
          <a:bodyPr>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3000" b="0" i="0" u="none" kern="1200" baseline="0">
                <a:solidFill>
                  <a:schemeClr val="tx1"/>
                </a:solidFill>
                <a:latin typeface="+mn-lt"/>
                <a:ea typeface="+mn-ea"/>
                <a:cs typeface="+mn-cs"/>
              </a:defRPr>
            </a:lvl1pPr>
            <a:lvl2pPr marL="908050" indent="-436563"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600" b="0" i="0" u="none" kern="1200" baseline="0">
                <a:solidFill>
                  <a:schemeClr val="tx1"/>
                </a:solidFill>
                <a:latin typeface="+mn-lt"/>
                <a:ea typeface="+mn-ea"/>
                <a:cs typeface="+mn-cs"/>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300" b="0" i="0" u="none" kern="1200" baseline="0">
                <a:solidFill>
                  <a:schemeClr val="tx1"/>
                </a:solidFill>
                <a:latin typeface="+mn-lt"/>
                <a:ea typeface="+mn-ea"/>
                <a:cs typeface="+mn-cs"/>
              </a:defRPr>
            </a:lvl3pPr>
            <a:lvl4pPr marL="1693863"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000" b="0" i="0" u="none" kern="1200" baseline="0">
                <a:solidFill>
                  <a:schemeClr val="tx1"/>
                </a:solidFill>
                <a:latin typeface="+mn-lt"/>
                <a:ea typeface="+mn-ea"/>
                <a:cs typeface="+mn-cs"/>
              </a:defRPr>
            </a:lvl4pPr>
            <a:lvl5pPr marL="2093913" indent="-398463"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lnSpc>
                <a:spcPct val="80000"/>
              </a:lnSpc>
              <a:buNone/>
            </a:pPr>
            <a:r>
              <a:rPr lang="ru-RU" altLang="ru-RU" sz="2800" b="1"/>
              <a:t>      </a:t>
            </a:r>
            <a:endParaRPr lang="ru-RU" altLang="ru-RU" sz="2800" b="1">
              <a:solidFill>
                <a:schemeClr val="folHlink"/>
              </a:solidFill>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AutoShape 3">
            <a:hlinkClick r:id="rId2" action="ppaction://hlinksldjump"/>
          </p:cNvPr>
          <p:cNvSpPr/>
          <p:nvPr/>
        </p:nvSpPr>
        <p:spPr>
          <a:xfrm>
            <a:off x="0" y="6308725"/>
            <a:ext cx="755650" cy="549275"/>
          </a:xfrm>
          <a:prstGeom prst="actionButtonBeginning">
            <a:avLst/>
          </a:prstGeom>
          <a:solidFill>
            <a:schemeClr val="accent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18435" name="Rectangle 6"/>
          <p:cNvSpPr/>
          <p:nvPr/>
        </p:nvSpPr>
        <p:spPr>
          <a:xfrm>
            <a:off x="2982913" y="3933825"/>
            <a:ext cx="6161087" cy="2303463"/>
          </a:xfrm>
          <a:prstGeom prst="rect">
            <a:avLst/>
          </a:prstGeom>
          <a:noFill/>
          <a:ln>
            <a:noFill/>
            <a:miter lim="800000"/>
          </a:ln>
          <a:effectLst/>
        </p:spPr>
        <p:txBody>
          <a:bodyPr>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3000" b="0" i="0" u="none" kern="1200" baseline="0">
                <a:solidFill>
                  <a:schemeClr val="tx1"/>
                </a:solidFill>
                <a:latin typeface="+mn-lt"/>
                <a:ea typeface="+mn-ea"/>
                <a:cs typeface="+mn-cs"/>
              </a:defRPr>
            </a:lvl1pPr>
            <a:lvl2pPr marL="908050" indent="-436563"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600" b="0" i="0" u="none" kern="1200" baseline="0">
                <a:solidFill>
                  <a:schemeClr val="tx1"/>
                </a:solidFill>
                <a:latin typeface="+mn-lt"/>
                <a:ea typeface="+mn-ea"/>
                <a:cs typeface="+mn-cs"/>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300" b="0" i="0" u="none" kern="1200" baseline="0">
                <a:solidFill>
                  <a:schemeClr val="tx1"/>
                </a:solidFill>
                <a:latin typeface="+mn-lt"/>
                <a:ea typeface="+mn-ea"/>
                <a:cs typeface="+mn-cs"/>
              </a:defRPr>
            </a:lvl3pPr>
            <a:lvl4pPr marL="1693863"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000" b="0" i="0" u="none" kern="1200" baseline="0">
                <a:solidFill>
                  <a:schemeClr val="tx1"/>
                </a:solidFill>
                <a:latin typeface="+mn-lt"/>
                <a:ea typeface="+mn-ea"/>
                <a:cs typeface="+mn-cs"/>
              </a:defRPr>
            </a:lvl4pPr>
            <a:lvl5pPr marL="2093913" indent="-398463"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buNone/>
            </a:pPr>
            <a:r>
              <a:rPr lang="ru-RU" altLang="ru-RU" sz="3600" b="1" i="1">
                <a:solidFill>
                  <a:schemeClr val="folHlink"/>
                </a:solidFill>
              </a:rPr>
              <a:t>.</a:t>
            </a:r>
            <a:r>
              <a:rPr lang="ru-RU" altLang="ru-RU" sz="3600" b="1">
                <a:solidFill>
                  <a:schemeClr val="folHlink"/>
                </a:solidFill>
              </a:rPr>
              <a:t> </a:t>
            </a:r>
            <a:endParaRPr lang="ru-RU" altLang="ru-RU" sz="3600" b="1">
              <a:solidFill>
                <a:schemeClr val="folHlink"/>
              </a:solidFill>
            </a:endParaRPr>
          </a:p>
        </p:txBody>
      </p:sp>
      <p:sp>
        <p:nvSpPr>
          <p:cNvPr id="18436" name="Объект 1"/>
          <p:cNvSpPr>
            <a:spLocks noGrp="1"/>
          </p:cNvSpPr>
          <p:nvPr>
            <p:ph sz="half" idx="2"/>
          </p:nvPr>
        </p:nvSpPr>
        <p:spPr>
          <a:xfrm>
            <a:off x="755650" y="476250"/>
            <a:ext cx="5976938" cy="865188"/>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600" b="0" i="0" u="none" baseline="0">
                <a:solidFill>
                  <a:schemeClr val="tx1"/>
                </a:solidFill>
                <a:effectLst/>
                <a:latin typeface="Verdana" pitchFamily="34" charset="0"/>
              </a:defRPr>
            </a:lvl1pPr>
            <a:lvl2pPr marL="908050" indent="-436562"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200" b="0" i="0" u="none" baseline="0">
                <a:solidFill>
                  <a:schemeClr val="tx1"/>
                </a:solidFill>
                <a:effectLst/>
                <a:latin typeface="Verdana" pitchFamily="34" charset="0"/>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100" b="0" i="0" u="none" baseline="0">
                <a:solidFill>
                  <a:schemeClr val="tx1"/>
                </a:solidFill>
                <a:effectLst/>
                <a:latin typeface="Verdana" pitchFamily="34" charset="0"/>
              </a:defRPr>
            </a:lvl3pPr>
            <a:lvl4pPr marL="1693862"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1800" b="0" i="0" u="none" baseline="0">
                <a:solidFill>
                  <a:schemeClr val="tx1"/>
                </a:solidFill>
                <a:effectLst/>
                <a:latin typeface="Verdana" pitchFamily="34" charset="0"/>
              </a:defRPr>
            </a:lvl4pPr>
            <a:lvl5pPr marL="2093912" indent="-398462"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1800" b="0" i="0" u="none" baseline="0">
                <a:solidFill>
                  <a:schemeClr val="tx1"/>
                </a:solidFill>
                <a:effectLst/>
                <a:latin typeface="Verdana" pitchFamily="34" charset="0"/>
              </a:defRPr>
            </a:lvl5pPr>
          </a:lstStyle>
          <a:p>
            <a:pPr marL="0" lvl="0" indent="0">
              <a:buNone/>
            </a:pPr>
            <a:r>
              <a:rPr lang="ru-RU" altLang="ru-RU" sz="3000" b="1"/>
              <a:t>Аргентина</a:t>
            </a:r>
            <a:endParaRPr lang="ru-RU" altLang="ru-RU" sz="3000" b="1"/>
          </a:p>
        </p:txBody>
      </p:sp>
      <p:pic>
        <p:nvPicPr>
          <p:cNvPr id="18437" name="Picture 10"/>
          <p:cNvPicPr>
            <a:picLocks noChangeAspect="1"/>
          </p:cNvPicPr>
          <p:nvPr/>
        </p:nvPicPr>
        <p:blipFill>
          <a:blip r:embed="rId3"/>
          <a:stretch>
            <a:fillRect/>
          </a:stretch>
        </p:blipFill>
        <p:spPr>
          <a:xfrm>
            <a:off x="611188" y="1833563"/>
            <a:ext cx="4770437" cy="3179762"/>
          </a:xfrm>
          <a:prstGeom prst="rect">
            <a:avLst/>
          </a:prstGeom>
          <a:noFill/>
          <a:ln>
            <a:noFill/>
            <a:miter lim="800000"/>
          </a:ln>
        </p:spPr>
      </p:pic>
      <p:sp>
        <p:nvSpPr>
          <p:cNvPr id="18438" name="Текст 4"/>
          <p:cNvSpPr>
            <a:spLocks noGrp="1"/>
          </p:cNvSpPr>
          <p:nvPr>
            <p:ph type="body" sz="half" idx="1"/>
          </p:nvPr>
        </p:nvSpPr>
        <p:spPr>
          <a:xfrm>
            <a:off x="566738" y="1752600"/>
            <a:ext cx="3924300" cy="4267200"/>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600" b="0" i="0" u="none" baseline="0">
                <a:solidFill>
                  <a:schemeClr val="tx1"/>
                </a:solidFill>
                <a:effectLst/>
                <a:latin typeface="Verdana" pitchFamily="34" charset="0"/>
              </a:defRPr>
            </a:lvl1pPr>
            <a:lvl2pPr marL="908050" indent="-436562"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200" b="0" i="0" u="none" baseline="0">
                <a:solidFill>
                  <a:schemeClr val="tx1"/>
                </a:solidFill>
                <a:effectLst/>
                <a:latin typeface="Verdana" pitchFamily="34" charset="0"/>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100" b="0" i="0" u="none" baseline="0">
                <a:solidFill>
                  <a:schemeClr val="tx1"/>
                </a:solidFill>
                <a:effectLst/>
                <a:latin typeface="Verdana" pitchFamily="34" charset="0"/>
              </a:defRPr>
            </a:lvl3pPr>
            <a:lvl4pPr marL="1693862"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1800" b="0" i="0" u="none" baseline="0">
                <a:solidFill>
                  <a:schemeClr val="tx1"/>
                </a:solidFill>
                <a:effectLst/>
                <a:latin typeface="Verdana" pitchFamily="34" charset="0"/>
              </a:defRPr>
            </a:lvl4pPr>
            <a:lvl5pPr marL="2093912" indent="-398462"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1800" b="0" i="0" u="none" baseline="0">
                <a:solidFill>
                  <a:schemeClr val="tx1"/>
                </a:solidFill>
                <a:effectLst/>
                <a:latin typeface="Verdana" pitchFamily="34" charset="0"/>
              </a:defRPr>
            </a:lvl5pPr>
          </a:lstStyle>
          <a:p>
            <a:pPr lvl="0"/>
            <a:endParaRPr lang="ru-RU" altLang="ru-RU" sz="3000"/>
          </a:p>
        </p:txBody>
      </p:sp>
      <p:pic>
        <p:nvPicPr>
          <p:cNvPr id="18439" name="Picture 12"/>
          <p:cNvPicPr>
            <a:picLocks noChangeAspect="1"/>
          </p:cNvPicPr>
          <p:nvPr/>
        </p:nvPicPr>
        <p:blipFill>
          <a:blip r:embed="rId4"/>
          <a:stretch>
            <a:fillRect/>
          </a:stretch>
        </p:blipFill>
        <p:spPr>
          <a:xfrm>
            <a:off x="4356100" y="3152775"/>
            <a:ext cx="4532313" cy="3024188"/>
          </a:xfrm>
          <a:prstGeom prst="rect">
            <a:avLst/>
          </a:prstGeom>
          <a:noFill/>
          <a:ln>
            <a:noFill/>
            <a:miter lim="800000"/>
          </a:ln>
        </p:spPr>
      </p:pic>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Rectangle 2"/>
          <p:cNvSpPr>
            <a:spLocks noGrp="1"/>
          </p:cNvSpPr>
          <p:nvPr>
            <p:ph type="title"/>
          </p:nvPr>
        </p:nvSpPr>
        <p:spPr>
          <a:xfrm>
            <a:off x="574675" y="304800"/>
            <a:ext cx="8001000" cy="1216025"/>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38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3800">
                <a:solidFill>
                  <a:schemeClr val="tx2"/>
                </a:solidFill>
                <a:latin typeface="Verdana" pitchFamily="34" charset="0"/>
              </a:defRPr>
            </a:lvl2pPr>
            <a:lvl3pPr algn="l" rtl="0" eaLnBrk="0" fontAlgn="base" hangingPunct="0">
              <a:spcBef>
                <a:spcPct val="0"/>
              </a:spcBef>
              <a:spcAft>
                <a:spcPct val="0"/>
              </a:spcAft>
              <a:defRPr lang="ru-RU" altLang="en-US" sz="3800">
                <a:solidFill>
                  <a:schemeClr val="tx2"/>
                </a:solidFill>
                <a:latin typeface="Verdana" pitchFamily="34" charset="0"/>
              </a:defRPr>
            </a:lvl3pPr>
            <a:lvl4pPr algn="l" rtl="0" eaLnBrk="0" fontAlgn="base" hangingPunct="0">
              <a:spcBef>
                <a:spcPct val="0"/>
              </a:spcBef>
              <a:spcAft>
                <a:spcPct val="0"/>
              </a:spcAft>
              <a:defRPr lang="ru-RU" altLang="en-US" sz="3800">
                <a:solidFill>
                  <a:schemeClr val="tx2"/>
                </a:solidFill>
                <a:latin typeface="Verdana" pitchFamily="34" charset="0"/>
              </a:defRPr>
            </a:lvl4pPr>
            <a:lvl5pPr algn="l" rtl="0" eaLnBrk="0" fontAlgn="base" hangingPunct="0">
              <a:spcBef>
                <a:spcPct val="0"/>
              </a:spcBef>
              <a:spcAft>
                <a:spcPct val="0"/>
              </a:spcAft>
              <a:defRPr lang="ru-RU" altLang="en-US" sz="3800">
                <a:solidFill>
                  <a:schemeClr val="tx2"/>
                </a:solidFill>
                <a:latin typeface="Verdana" pitchFamily="34" charset="0"/>
              </a:defRPr>
            </a:lvl5pPr>
            <a:lvl6pPr marL="457200" algn="l" rtl="0" fontAlgn="base">
              <a:spcBef>
                <a:spcPct val="0"/>
              </a:spcBef>
              <a:spcAft>
                <a:spcPct val="0"/>
              </a:spcAft>
              <a:defRPr lang="ru-RU" altLang="en-US" sz="3800">
                <a:solidFill>
                  <a:schemeClr val="tx2"/>
                </a:solidFill>
                <a:latin typeface="Verdana" pitchFamily="34" charset="0"/>
              </a:defRPr>
            </a:lvl6pPr>
            <a:lvl7pPr marL="914400" algn="l" rtl="0" fontAlgn="base">
              <a:spcBef>
                <a:spcPct val="0"/>
              </a:spcBef>
              <a:spcAft>
                <a:spcPct val="0"/>
              </a:spcAft>
              <a:defRPr lang="ru-RU" altLang="en-US" sz="3800">
                <a:solidFill>
                  <a:schemeClr val="tx2"/>
                </a:solidFill>
                <a:latin typeface="Verdana" pitchFamily="34" charset="0"/>
              </a:defRPr>
            </a:lvl7pPr>
            <a:lvl8pPr marL="1371600" algn="l" rtl="0" fontAlgn="base">
              <a:spcBef>
                <a:spcPct val="0"/>
              </a:spcBef>
              <a:spcAft>
                <a:spcPct val="0"/>
              </a:spcAft>
              <a:defRPr lang="ru-RU" altLang="en-US" sz="3800">
                <a:solidFill>
                  <a:schemeClr val="tx2"/>
                </a:solidFill>
                <a:latin typeface="Verdana" pitchFamily="34" charset="0"/>
              </a:defRPr>
            </a:lvl8pPr>
            <a:lvl9pPr marL="1828800" algn="l" rtl="0" fontAlgn="base">
              <a:spcBef>
                <a:spcPct val="0"/>
              </a:spcBef>
              <a:spcAft>
                <a:spcPct val="0"/>
              </a:spcAft>
              <a:defRPr lang="ru-RU" altLang="en-US" sz="3800">
                <a:solidFill>
                  <a:schemeClr val="tx2"/>
                </a:solidFill>
                <a:latin typeface="Verdana" pitchFamily="34" charset="0"/>
              </a:defRPr>
            </a:lvl9pPr>
          </a:lstStyle>
          <a:p>
            <a:pPr lvl="0" eaLnBrk="1" hangingPunct="1"/>
            <a:r>
              <a:rPr lang="ru-RU" altLang="ru-RU" sz="4000" b="1"/>
              <a:t>Страна</a:t>
            </a:r>
            <a:endParaRPr lang="ru-RU" altLang="ru-RU" sz="4000" b="1"/>
          </a:p>
        </p:txBody>
      </p:sp>
      <p:sp>
        <p:nvSpPr>
          <p:cNvPr id="19459" name="Rectangle 3"/>
          <p:cNvSpPr>
            <a:spLocks noGrp="1"/>
          </p:cNvSpPr>
          <p:nvPr>
            <p:ph type="body" idx="1"/>
          </p:nvPr>
        </p:nvSpPr>
        <p:spPr>
          <a:xfrm>
            <a:off x="1187450" y="1103313"/>
            <a:ext cx="8001000" cy="2538412"/>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3000" b="0" i="0" u="none" kern="1200" baseline="0">
                <a:solidFill>
                  <a:schemeClr val="tx1"/>
                </a:solidFill>
                <a:latin typeface="+mn-lt"/>
                <a:ea typeface="+mn-ea"/>
                <a:cs typeface="+mn-cs"/>
              </a:defRPr>
            </a:lvl1pPr>
            <a:lvl2pPr marL="908050" indent="-436563"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600" b="0" i="0" u="none" kern="1200" baseline="0">
                <a:solidFill>
                  <a:schemeClr val="tx1"/>
                </a:solidFill>
                <a:latin typeface="+mn-lt"/>
                <a:ea typeface="+mn-ea"/>
                <a:cs typeface="+mn-cs"/>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300" b="0" i="0" u="none" kern="1200" baseline="0">
                <a:solidFill>
                  <a:schemeClr val="tx1"/>
                </a:solidFill>
                <a:latin typeface="+mn-lt"/>
                <a:ea typeface="+mn-ea"/>
                <a:cs typeface="+mn-cs"/>
              </a:defRPr>
            </a:lvl3pPr>
            <a:lvl4pPr marL="1693863"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000" b="0" i="0" u="none" kern="1200" baseline="0">
                <a:solidFill>
                  <a:schemeClr val="tx1"/>
                </a:solidFill>
                <a:latin typeface="+mn-lt"/>
                <a:ea typeface="+mn-ea"/>
                <a:cs typeface="+mn-cs"/>
              </a:defRPr>
            </a:lvl4pPr>
            <a:lvl5pPr marL="2093913" indent="-398463"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eaLnBrk="1" hangingPunct="1">
              <a:buNone/>
            </a:pPr>
            <a:endParaRPr lang="ru-RU" altLang="ru-RU" sz="3600" b="1"/>
          </a:p>
          <a:p>
            <a:pPr marL="609600" lvl="0" indent="-609600" eaLnBrk="1" hangingPunct="1">
              <a:buNone/>
            </a:pPr>
            <a:r>
              <a:rPr lang="ru-RU" altLang="ru-RU" sz="2000" b="1"/>
              <a:t>Вот в окружении синих морей</a:t>
            </a:r>
            <a:endParaRPr lang="ru-RU" altLang="ru-RU" sz="2000" b="1"/>
          </a:p>
          <a:p>
            <a:pPr marL="609600" lvl="0" indent="-609600" eaLnBrk="1" hangingPunct="1">
              <a:buNone/>
            </a:pPr>
            <a:r>
              <a:rPr lang="ru-RU" altLang="ru-RU" sz="2000" b="1"/>
              <a:t>Зелёный плывёт сапожок.</a:t>
            </a:r>
            <a:endParaRPr lang="ru-RU" altLang="ru-RU" sz="2000" b="1"/>
          </a:p>
          <a:p>
            <a:pPr marL="609600" lvl="0" indent="-609600" eaLnBrk="1" hangingPunct="1">
              <a:buNone/>
            </a:pPr>
            <a:r>
              <a:rPr lang="ru-RU" altLang="ru-RU" sz="2000" b="1"/>
              <a:t>В нём, на подарки на Рождество</a:t>
            </a:r>
            <a:endParaRPr lang="ru-RU" altLang="ru-RU" sz="2000" b="1"/>
          </a:p>
          <a:p>
            <a:pPr marL="609600" lvl="0" indent="-609600" eaLnBrk="1" hangingPunct="1">
              <a:buNone/>
            </a:pPr>
            <a:r>
              <a:rPr lang="ru-RU" altLang="ru-RU" sz="2000" b="1"/>
              <a:t>Или на Новый год,</a:t>
            </a:r>
            <a:endParaRPr lang="ru-RU" altLang="ru-RU" sz="2000" b="1"/>
          </a:p>
          <a:p>
            <a:pPr marL="609600" lvl="0" indent="-609600" eaLnBrk="1" hangingPunct="1">
              <a:buNone/>
            </a:pPr>
            <a:r>
              <a:rPr lang="ru-RU" altLang="ru-RU" sz="2000" b="1"/>
              <a:t>Спрятано сразу столько всего,</a:t>
            </a:r>
            <a:endParaRPr lang="ru-RU" altLang="ru-RU" sz="2000" b="1"/>
          </a:p>
          <a:p>
            <a:pPr marL="609600" lvl="0" indent="-609600" eaLnBrk="1" hangingPunct="1">
              <a:buNone/>
            </a:pPr>
            <a:r>
              <a:rPr lang="ru-RU" altLang="ru-RU" sz="2000" b="1"/>
              <a:t>Что не объедешь за год:</a:t>
            </a:r>
            <a:endParaRPr lang="ru-RU" altLang="ru-RU" sz="2000" b="1"/>
          </a:p>
          <a:p>
            <a:pPr marL="609600" lvl="0" indent="-609600" eaLnBrk="1" hangingPunct="1">
              <a:buNone/>
            </a:pPr>
            <a:r>
              <a:rPr lang="ru-RU" altLang="ru-RU" sz="2000" b="1"/>
              <a:t>Города старинные,</a:t>
            </a:r>
            <a:endParaRPr lang="ru-RU" altLang="ru-RU" sz="2000" b="1"/>
          </a:p>
          <a:p>
            <a:pPr marL="609600" lvl="0" indent="-609600" eaLnBrk="1" hangingPunct="1">
              <a:buNone/>
            </a:pPr>
            <a:r>
              <a:rPr lang="ru-RU" altLang="ru-RU" sz="2000" b="1"/>
              <a:t>Реки и каналы,</a:t>
            </a:r>
            <a:endParaRPr lang="ru-RU" altLang="ru-RU" sz="2000" b="1"/>
          </a:p>
          <a:p>
            <a:pPr marL="609600" lvl="0" indent="-609600" eaLnBrk="1" hangingPunct="1">
              <a:buNone/>
            </a:pPr>
            <a:r>
              <a:rPr lang="ru-RU" altLang="ru-RU" sz="2000" b="1"/>
              <a:t>Рощи апельсинные,</a:t>
            </a:r>
            <a:endParaRPr lang="ru-RU" altLang="ru-RU" sz="2000" b="1"/>
          </a:p>
          <a:p>
            <a:pPr marL="609600" lvl="0" indent="-609600" eaLnBrk="1" hangingPunct="1">
              <a:buNone/>
            </a:pPr>
            <a:r>
              <a:rPr lang="ru-RU" altLang="ru-RU" sz="2000" b="1"/>
              <a:t>Яхты, карнавалы,</a:t>
            </a:r>
            <a:endParaRPr lang="ru-RU" altLang="ru-RU" sz="2000" b="1"/>
          </a:p>
          <a:p>
            <a:pPr marL="609600" lvl="0" indent="-609600" eaLnBrk="1" hangingPunct="1">
              <a:buNone/>
            </a:pPr>
            <a:r>
              <a:rPr lang="ru-RU" altLang="ru-RU" sz="2000" b="1"/>
              <a:t>Горы и так далее…</a:t>
            </a:r>
            <a:endParaRPr lang="ru-RU" altLang="ru-RU" sz="2000" b="1"/>
          </a:p>
          <a:p>
            <a:pPr marL="609600" lvl="0" indent="-609600" eaLnBrk="1" hangingPunct="1">
              <a:buNone/>
            </a:pPr>
            <a:endParaRPr lang="ru-RU" altLang="ru-RU" sz="2000" b="1"/>
          </a:p>
        </p:txBody>
      </p:sp>
      <p:sp>
        <p:nvSpPr>
          <p:cNvPr id="19460" name="Oval 4"/>
          <p:cNvSpPr/>
          <p:nvPr/>
        </p:nvSpPr>
        <p:spPr>
          <a:xfrm>
            <a:off x="6659563" y="45815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19461" name="Text Box 5"/>
          <p:cNvSpPr/>
          <p:nvPr/>
        </p:nvSpPr>
        <p:spPr>
          <a:xfrm>
            <a:off x="6877050" y="5229225"/>
            <a:ext cx="1727200" cy="457200"/>
          </a:xfrm>
          <a:prstGeom prst="rect">
            <a:avLst/>
          </a:prstGeom>
          <a:noFill/>
          <a:ln>
            <a:noFill/>
            <a:miter lim="800000"/>
          </a:ln>
          <a:effectLst/>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spcBef>
                <a:spcPct val="50000"/>
              </a:spcBef>
            </a:pPr>
            <a:r>
              <a:rPr lang="ru-RU" altLang="ru-RU" sz="2400" b="1">
                <a:solidFill>
                  <a:schemeClr val="tx2"/>
                </a:solidFill>
              </a:rPr>
              <a:t>30 баллов</a:t>
            </a:r>
            <a:endParaRPr lang="ru-RU" altLang="ru-RU" sz="2400" b="1">
              <a:solidFill>
                <a:schemeClr val="tx2"/>
              </a:solidFill>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Rectangle 6"/>
          <p:cNvSpPr>
            <a:spLocks noGrp="1"/>
          </p:cNvSpPr>
          <p:nvPr>
            <p:ph type="title"/>
          </p:nvPr>
        </p:nvSpPr>
        <p:spPr>
          <a:xfrm>
            <a:off x="574675" y="304800"/>
            <a:ext cx="8001000" cy="1216025"/>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38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3800">
                <a:solidFill>
                  <a:schemeClr val="tx2"/>
                </a:solidFill>
                <a:latin typeface="Verdana" pitchFamily="34" charset="0"/>
              </a:defRPr>
            </a:lvl2pPr>
            <a:lvl3pPr algn="l" rtl="0" eaLnBrk="0" fontAlgn="base" hangingPunct="0">
              <a:spcBef>
                <a:spcPct val="0"/>
              </a:spcBef>
              <a:spcAft>
                <a:spcPct val="0"/>
              </a:spcAft>
              <a:defRPr lang="ru-RU" altLang="en-US" sz="3800">
                <a:solidFill>
                  <a:schemeClr val="tx2"/>
                </a:solidFill>
                <a:latin typeface="Verdana" pitchFamily="34" charset="0"/>
              </a:defRPr>
            </a:lvl3pPr>
            <a:lvl4pPr algn="l" rtl="0" eaLnBrk="0" fontAlgn="base" hangingPunct="0">
              <a:spcBef>
                <a:spcPct val="0"/>
              </a:spcBef>
              <a:spcAft>
                <a:spcPct val="0"/>
              </a:spcAft>
              <a:defRPr lang="ru-RU" altLang="en-US" sz="3800">
                <a:solidFill>
                  <a:schemeClr val="tx2"/>
                </a:solidFill>
                <a:latin typeface="Verdana" pitchFamily="34" charset="0"/>
              </a:defRPr>
            </a:lvl4pPr>
            <a:lvl5pPr algn="l" rtl="0" eaLnBrk="0" fontAlgn="base" hangingPunct="0">
              <a:spcBef>
                <a:spcPct val="0"/>
              </a:spcBef>
              <a:spcAft>
                <a:spcPct val="0"/>
              </a:spcAft>
              <a:defRPr lang="ru-RU" altLang="en-US" sz="3800">
                <a:solidFill>
                  <a:schemeClr val="tx2"/>
                </a:solidFill>
                <a:latin typeface="Verdana" pitchFamily="34" charset="0"/>
              </a:defRPr>
            </a:lvl5pPr>
            <a:lvl6pPr marL="457200" algn="l" rtl="0" fontAlgn="base">
              <a:spcBef>
                <a:spcPct val="0"/>
              </a:spcBef>
              <a:spcAft>
                <a:spcPct val="0"/>
              </a:spcAft>
              <a:defRPr lang="ru-RU" altLang="en-US" sz="3800">
                <a:solidFill>
                  <a:schemeClr val="tx2"/>
                </a:solidFill>
                <a:latin typeface="Verdana" pitchFamily="34" charset="0"/>
              </a:defRPr>
            </a:lvl6pPr>
            <a:lvl7pPr marL="914400" algn="l" rtl="0" fontAlgn="base">
              <a:spcBef>
                <a:spcPct val="0"/>
              </a:spcBef>
              <a:spcAft>
                <a:spcPct val="0"/>
              </a:spcAft>
              <a:defRPr lang="ru-RU" altLang="en-US" sz="3800">
                <a:solidFill>
                  <a:schemeClr val="tx2"/>
                </a:solidFill>
                <a:latin typeface="Verdana" pitchFamily="34" charset="0"/>
              </a:defRPr>
            </a:lvl7pPr>
            <a:lvl8pPr marL="1371600" algn="l" rtl="0" fontAlgn="base">
              <a:spcBef>
                <a:spcPct val="0"/>
              </a:spcBef>
              <a:spcAft>
                <a:spcPct val="0"/>
              </a:spcAft>
              <a:defRPr lang="ru-RU" altLang="en-US" sz="3800">
                <a:solidFill>
                  <a:schemeClr val="tx2"/>
                </a:solidFill>
                <a:latin typeface="Verdana" pitchFamily="34" charset="0"/>
              </a:defRPr>
            </a:lvl8pPr>
            <a:lvl9pPr marL="1828800" algn="l" rtl="0" fontAlgn="base">
              <a:spcBef>
                <a:spcPct val="0"/>
              </a:spcBef>
              <a:spcAft>
                <a:spcPct val="0"/>
              </a:spcAft>
              <a:defRPr lang="ru-RU" altLang="en-US" sz="3800">
                <a:solidFill>
                  <a:schemeClr val="tx2"/>
                </a:solidFill>
                <a:latin typeface="Verdana" pitchFamily="34" charset="0"/>
              </a:defRPr>
            </a:lvl9pPr>
          </a:lstStyle>
          <a:p>
            <a:pPr lvl="0" eaLnBrk="1" hangingPunct="1"/>
            <a:r>
              <a:rPr lang="ru-RU" altLang="ru-RU" sz="4300" b="1" i="1"/>
              <a:t>Италия</a:t>
            </a:r>
            <a:endParaRPr lang="ru-RU" altLang="ru-RU" sz="4300" b="1" i="1"/>
          </a:p>
        </p:txBody>
      </p:sp>
      <p:sp>
        <p:nvSpPr>
          <p:cNvPr id="20483" name="AutoShape 3">
            <a:hlinkClick r:id="rId2" action="ppaction://hlinksldjump"/>
          </p:cNvPr>
          <p:cNvSpPr/>
          <p:nvPr/>
        </p:nvSpPr>
        <p:spPr>
          <a:xfrm>
            <a:off x="0" y="6308725"/>
            <a:ext cx="755650" cy="549275"/>
          </a:xfrm>
          <a:prstGeom prst="actionButtonBeginning">
            <a:avLst/>
          </a:prstGeom>
          <a:solidFill>
            <a:schemeClr val="accent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20484" name="Объект 2"/>
          <p:cNvSpPr>
            <a:spLocks noGrp="1"/>
          </p:cNvSpPr>
          <p:nvPr>
            <p:ph sz="half" idx="2"/>
          </p:nvPr>
        </p:nvSpPr>
        <p:spPr>
          <a:xfrm>
            <a:off x="4643438" y="1752600"/>
            <a:ext cx="3924300" cy="4267200"/>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600" b="0" i="0" u="none" baseline="0">
                <a:solidFill>
                  <a:schemeClr val="tx1"/>
                </a:solidFill>
                <a:effectLst/>
                <a:latin typeface="Verdana" pitchFamily="34" charset="0"/>
              </a:defRPr>
            </a:lvl1pPr>
            <a:lvl2pPr marL="908050" indent="-436562"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200" b="0" i="0" u="none" baseline="0">
                <a:solidFill>
                  <a:schemeClr val="tx1"/>
                </a:solidFill>
                <a:effectLst/>
                <a:latin typeface="Verdana" pitchFamily="34" charset="0"/>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100" b="0" i="0" u="none" baseline="0">
                <a:solidFill>
                  <a:schemeClr val="tx1"/>
                </a:solidFill>
                <a:effectLst/>
                <a:latin typeface="Verdana" pitchFamily="34" charset="0"/>
              </a:defRPr>
            </a:lvl3pPr>
            <a:lvl4pPr marL="1693862"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1800" b="0" i="0" u="none" baseline="0">
                <a:solidFill>
                  <a:schemeClr val="tx1"/>
                </a:solidFill>
                <a:effectLst/>
                <a:latin typeface="Verdana" pitchFamily="34" charset="0"/>
              </a:defRPr>
            </a:lvl4pPr>
            <a:lvl5pPr marL="2093912" indent="-398462"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1800" b="0" i="0" u="none" baseline="0">
                <a:solidFill>
                  <a:schemeClr val="tx1"/>
                </a:solidFill>
                <a:effectLst/>
                <a:latin typeface="Verdana" pitchFamily="34" charset="0"/>
              </a:defRPr>
            </a:lvl5pPr>
          </a:lstStyle>
          <a:p>
            <a:pPr lvl="0"/>
            <a:endParaRPr lang="ru-RU" altLang="ru-RU" sz="3000"/>
          </a:p>
        </p:txBody>
      </p:sp>
      <p:sp>
        <p:nvSpPr>
          <p:cNvPr id="20485" name="Объект 1"/>
          <p:cNvSpPr>
            <a:spLocks noGrp="1"/>
          </p:cNvSpPr>
          <p:nvPr>
            <p:ph sz="half" idx="1"/>
          </p:nvPr>
        </p:nvSpPr>
        <p:spPr>
          <a:xfrm>
            <a:off x="2276475" y="7100888"/>
            <a:ext cx="2141538" cy="358775"/>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600" b="0" i="0" u="none" baseline="0">
                <a:solidFill>
                  <a:schemeClr val="tx1"/>
                </a:solidFill>
                <a:effectLst/>
                <a:latin typeface="Verdana" pitchFamily="34" charset="0"/>
              </a:defRPr>
            </a:lvl1pPr>
            <a:lvl2pPr marL="908050" indent="-436562"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200" b="0" i="0" u="none" baseline="0">
                <a:solidFill>
                  <a:schemeClr val="tx1"/>
                </a:solidFill>
                <a:effectLst/>
                <a:latin typeface="Verdana" pitchFamily="34" charset="0"/>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100" b="0" i="0" u="none" baseline="0">
                <a:solidFill>
                  <a:schemeClr val="tx1"/>
                </a:solidFill>
                <a:effectLst/>
                <a:latin typeface="Verdana" pitchFamily="34" charset="0"/>
              </a:defRPr>
            </a:lvl3pPr>
            <a:lvl4pPr marL="1693862"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1800" b="0" i="0" u="none" baseline="0">
                <a:solidFill>
                  <a:schemeClr val="tx1"/>
                </a:solidFill>
                <a:effectLst/>
                <a:latin typeface="Verdana" pitchFamily="34" charset="0"/>
              </a:defRPr>
            </a:lvl4pPr>
            <a:lvl5pPr marL="2093912" indent="-398462"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1800" b="0" i="0" u="none" baseline="0">
                <a:solidFill>
                  <a:schemeClr val="tx1"/>
                </a:solidFill>
                <a:effectLst/>
                <a:latin typeface="Verdana" pitchFamily="34" charset="0"/>
              </a:defRPr>
            </a:lvl5pPr>
          </a:lstStyle>
          <a:p>
            <a:pPr lvl="1"/>
            <a:endParaRPr lang="ru-RU" altLang="ru-RU" sz="2600"/>
          </a:p>
        </p:txBody>
      </p:sp>
      <p:pic>
        <p:nvPicPr>
          <p:cNvPr id="20486" name="Рисунок 2"/>
          <p:cNvPicPr>
            <a:picLocks noChangeAspect="1"/>
          </p:cNvPicPr>
          <p:nvPr/>
        </p:nvPicPr>
        <p:blipFill>
          <a:blip r:embed="rId3"/>
          <a:srcRect l="16138" r="15351"/>
          <a:stretch>
            <a:fillRect/>
          </a:stretch>
        </p:blipFill>
        <p:spPr>
          <a:xfrm>
            <a:off x="4418013" y="1744663"/>
            <a:ext cx="3905250" cy="4275137"/>
          </a:xfrm>
          <a:prstGeom prst="rect">
            <a:avLst/>
          </a:prstGeom>
          <a:noFill/>
          <a:ln>
            <a:noFill/>
            <a:miter lim="800000"/>
          </a:ln>
        </p:spPr>
      </p:pic>
      <p:pic>
        <p:nvPicPr>
          <p:cNvPr id="20487" name="Рисунок 3"/>
          <p:cNvPicPr>
            <a:picLocks noChangeAspect="1"/>
          </p:cNvPicPr>
          <p:nvPr/>
        </p:nvPicPr>
        <p:blipFill>
          <a:blip r:embed="rId4"/>
          <a:stretch>
            <a:fillRect/>
          </a:stretch>
        </p:blipFill>
        <p:spPr>
          <a:xfrm>
            <a:off x="169863" y="2114550"/>
            <a:ext cx="4211637" cy="2808288"/>
          </a:xfrm>
          <a:prstGeom prst="rect">
            <a:avLst/>
          </a:prstGeom>
          <a:noFill/>
          <a:ln>
            <a:noFill/>
            <a:miter lim="800000"/>
          </a:ln>
        </p:spPr>
      </p:pic>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Rectangle 3"/>
          <p:cNvSpPr>
            <a:spLocks noGrp="1"/>
          </p:cNvSpPr>
          <p:nvPr>
            <p:ph type="body" idx="1"/>
          </p:nvPr>
        </p:nvSpPr>
        <p:spPr>
          <a:xfrm>
            <a:off x="395288" y="2205038"/>
            <a:ext cx="7605712" cy="3240087"/>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3000" b="0" i="0" u="none" kern="1200" baseline="0">
                <a:solidFill>
                  <a:schemeClr val="tx1"/>
                </a:solidFill>
                <a:latin typeface="+mn-lt"/>
                <a:ea typeface="+mn-ea"/>
                <a:cs typeface="+mn-cs"/>
              </a:defRPr>
            </a:lvl1pPr>
            <a:lvl2pPr marL="908050" indent="-436563"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600" b="0" i="0" u="none" kern="1200" baseline="0">
                <a:solidFill>
                  <a:schemeClr val="tx1"/>
                </a:solidFill>
                <a:latin typeface="+mn-lt"/>
                <a:ea typeface="+mn-ea"/>
                <a:cs typeface="+mn-cs"/>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300" b="0" i="0" u="none" kern="1200" baseline="0">
                <a:solidFill>
                  <a:schemeClr val="tx1"/>
                </a:solidFill>
                <a:latin typeface="+mn-lt"/>
                <a:ea typeface="+mn-ea"/>
                <a:cs typeface="+mn-cs"/>
              </a:defRPr>
            </a:lvl3pPr>
            <a:lvl4pPr marL="1693863"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000" b="0" i="0" u="none" kern="1200" baseline="0">
                <a:solidFill>
                  <a:schemeClr val="tx1"/>
                </a:solidFill>
                <a:latin typeface="+mn-lt"/>
                <a:ea typeface="+mn-ea"/>
                <a:cs typeface="+mn-cs"/>
              </a:defRPr>
            </a:lvl4pPr>
            <a:lvl5pPr marL="2093913" indent="-398463"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buNone/>
            </a:pPr>
            <a:r>
              <a:rPr lang="ru-RU" altLang="ru-RU" sz="2800" b="1"/>
              <a:t>Одно из древних названий этой страны – «Путь гор». Местные жители  шутят, что у них в день бывает три землетрясения – на завтрак, обед и ужин. Нам она больше известна как «Страна Восходящего Солнца». </a:t>
            </a:r>
            <a:endParaRPr lang="ru-RU" altLang="ru-RU" sz="2800" b="1"/>
          </a:p>
        </p:txBody>
      </p:sp>
      <p:sp>
        <p:nvSpPr>
          <p:cNvPr id="21507" name="Oval 4"/>
          <p:cNvSpPr/>
          <p:nvPr/>
        </p:nvSpPr>
        <p:spPr>
          <a:xfrm>
            <a:off x="7127875" y="50133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21508" name="Text Box 5"/>
          <p:cNvSpPr/>
          <p:nvPr/>
        </p:nvSpPr>
        <p:spPr>
          <a:xfrm>
            <a:off x="7416800" y="5661025"/>
            <a:ext cx="1727200" cy="457200"/>
          </a:xfrm>
          <a:prstGeom prst="rect">
            <a:avLst/>
          </a:prstGeom>
          <a:noFill/>
          <a:ln>
            <a:noFill/>
            <a:miter lim="800000"/>
          </a:ln>
          <a:effectLst/>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spcBef>
                <a:spcPct val="50000"/>
              </a:spcBef>
            </a:pPr>
            <a:r>
              <a:rPr lang="ru-RU" altLang="ru-RU" sz="2400" b="1">
                <a:solidFill>
                  <a:schemeClr val="tx2"/>
                </a:solidFill>
              </a:rPr>
              <a:t>40 баллов</a:t>
            </a:r>
            <a:endParaRPr lang="ru-RU" altLang="ru-RU" sz="2400" b="1">
              <a:solidFill>
                <a:schemeClr val="tx2"/>
              </a:solidFill>
            </a:endParaRPr>
          </a:p>
        </p:txBody>
      </p:sp>
      <p:sp>
        <p:nvSpPr>
          <p:cNvPr id="21509" name="Заголовок 1"/>
          <p:cNvSpPr>
            <a:spLocks noGrp="1"/>
          </p:cNvSpPr>
          <p:nvPr>
            <p:ph type="title"/>
          </p:nvPr>
        </p:nvSpPr>
        <p:spPr>
          <a:xfrm>
            <a:off x="574675" y="304800"/>
            <a:ext cx="8001000" cy="1216025"/>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38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3800">
                <a:solidFill>
                  <a:schemeClr val="tx2"/>
                </a:solidFill>
                <a:latin typeface="Verdana" pitchFamily="34" charset="0"/>
              </a:defRPr>
            </a:lvl2pPr>
            <a:lvl3pPr algn="l" rtl="0" eaLnBrk="0" fontAlgn="base" hangingPunct="0">
              <a:spcBef>
                <a:spcPct val="0"/>
              </a:spcBef>
              <a:spcAft>
                <a:spcPct val="0"/>
              </a:spcAft>
              <a:defRPr lang="ru-RU" altLang="en-US" sz="3800">
                <a:solidFill>
                  <a:schemeClr val="tx2"/>
                </a:solidFill>
                <a:latin typeface="Verdana" pitchFamily="34" charset="0"/>
              </a:defRPr>
            </a:lvl3pPr>
            <a:lvl4pPr algn="l" rtl="0" eaLnBrk="0" fontAlgn="base" hangingPunct="0">
              <a:spcBef>
                <a:spcPct val="0"/>
              </a:spcBef>
              <a:spcAft>
                <a:spcPct val="0"/>
              </a:spcAft>
              <a:defRPr lang="ru-RU" altLang="en-US" sz="3800">
                <a:solidFill>
                  <a:schemeClr val="tx2"/>
                </a:solidFill>
                <a:latin typeface="Verdana" pitchFamily="34" charset="0"/>
              </a:defRPr>
            </a:lvl4pPr>
            <a:lvl5pPr algn="l" rtl="0" eaLnBrk="0" fontAlgn="base" hangingPunct="0">
              <a:spcBef>
                <a:spcPct val="0"/>
              </a:spcBef>
              <a:spcAft>
                <a:spcPct val="0"/>
              </a:spcAft>
              <a:defRPr lang="ru-RU" altLang="en-US" sz="3800">
                <a:solidFill>
                  <a:schemeClr val="tx2"/>
                </a:solidFill>
                <a:latin typeface="Verdana" pitchFamily="34" charset="0"/>
              </a:defRPr>
            </a:lvl5pPr>
            <a:lvl6pPr marL="457200" algn="l" rtl="0" fontAlgn="base">
              <a:spcBef>
                <a:spcPct val="0"/>
              </a:spcBef>
              <a:spcAft>
                <a:spcPct val="0"/>
              </a:spcAft>
              <a:defRPr lang="ru-RU" altLang="en-US" sz="3800">
                <a:solidFill>
                  <a:schemeClr val="tx2"/>
                </a:solidFill>
                <a:latin typeface="Verdana" pitchFamily="34" charset="0"/>
              </a:defRPr>
            </a:lvl6pPr>
            <a:lvl7pPr marL="914400" algn="l" rtl="0" fontAlgn="base">
              <a:spcBef>
                <a:spcPct val="0"/>
              </a:spcBef>
              <a:spcAft>
                <a:spcPct val="0"/>
              </a:spcAft>
              <a:defRPr lang="ru-RU" altLang="en-US" sz="3800">
                <a:solidFill>
                  <a:schemeClr val="tx2"/>
                </a:solidFill>
                <a:latin typeface="Verdana" pitchFamily="34" charset="0"/>
              </a:defRPr>
            </a:lvl7pPr>
            <a:lvl8pPr marL="1371600" algn="l" rtl="0" fontAlgn="base">
              <a:spcBef>
                <a:spcPct val="0"/>
              </a:spcBef>
              <a:spcAft>
                <a:spcPct val="0"/>
              </a:spcAft>
              <a:defRPr lang="ru-RU" altLang="en-US" sz="3800">
                <a:solidFill>
                  <a:schemeClr val="tx2"/>
                </a:solidFill>
                <a:latin typeface="Verdana" pitchFamily="34" charset="0"/>
              </a:defRPr>
            </a:lvl8pPr>
            <a:lvl9pPr marL="1828800" algn="l" rtl="0" fontAlgn="base">
              <a:spcBef>
                <a:spcPct val="0"/>
              </a:spcBef>
              <a:spcAft>
                <a:spcPct val="0"/>
              </a:spcAft>
              <a:defRPr lang="ru-RU" altLang="en-US" sz="3800">
                <a:solidFill>
                  <a:schemeClr val="tx2"/>
                </a:solidFill>
                <a:latin typeface="Verdana" pitchFamily="34" charset="0"/>
              </a:defRPr>
            </a:lvl9pPr>
          </a:lstStyle>
          <a:p>
            <a:pPr lvl="0"/>
            <a:r>
              <a:rPr lang="ru-RU" altLang="ru-RU" sz="5400" b="1"/>
              <a:t>Страна</a:t>
            </a:r>
            <a:endParaRPr lang="ru-RU" altLang="ru-RU" sz="5400" b="1"/>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Rectangle 8"/>
          <p:cNvSpPr>
            <a:spLocks noGrp="1"/>
          </p:cNvSpPr>
          <p:nvPr>
            <p:ph type="title"/>
          </p:nvPr>
        </p:nvSpPr>
        <p:spPr>
          <a:xfrm>
            <a:off x="574675" y="304800"/>
            <a:ext cx="8001000" cy="1216025"/>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38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3800">
                <a:solidFill>
                  <a:schemeClr val="tx2"/>
                </a:solidFill>
                <a:latin typeface="Verdana" pitchFamily="34" charset="0"/>
              </a:defRPr>
            </a:lvl2pPr>
            <a:lvl3pPr algn="l" rtl="0" eaLnBrk="0" fontAlgn="base" hangingPunct="0">
              <a:spcBef>
                <a:spcPct val="0"/>
              </a:spcBef>
              <a:spcAft>
                <a:spcPct val="0"/>
              </a:spcAft>
              <a:defRPr lang="ru-RU" altLang="en-US" sz="3800">
                <a:solidFill>
                  <a:schemeClr val="tx2"/>
                </a:solidFill>
                <a:latin typeface="Verdana" pitchFamily="34" charset="0"/>
              </a:defRPr>
            </a:lvl3pPr>
            <a:lvl4pPr algn="l" rtl="0" eaLnBrk="0" fontAlgn="base" hangingPunct="0">
              <a:spcBef>
                <a:spcPct val="0"/>
              </a:spcBef>
              <a:spcAft>
                <a:spcPct val="0"/>
              </a:spcAft>
              <a:defRPr lang="ru-RU" altLang="en-US" sz="3800">
                <a:solidFill>
                  <a:schemeClr val="tx2"/>
                </a:solidFill>
                <a:latin typeface="Verdana" pitchFamily="34" charset="0"/>
              </a:defRPr>
            </a:lvl4pPr>
            <a:lvl5pPr algn="l" rtl="0" eaLnBrk="0" fontAlgn="base" hangingPunct="0">
              <a:spcBef>
                <a:spcPct val="0"/>
              </a:spcBef>
              <a:spcAft>
                <a:spcPct val="0"/>
              </a:spcAft>
              <a:defRPr lang="ru-RU" altLang="en-US" sz="3800">
                <a:solidFill>
                  <a:schemeClr val="tx2"/>
                </a:solidFill>
                <a:latin typeface="Verdana" pitchFamily="34" charset="0"/>
              </a:defRPr>
            </a:lvl5pPr>
            <a:lvl6pPr marL="457200" algn="l" rtl="0" fontAlgn="base">
              <a:spcBef>
                <a:spcPct val="0"/>
              </a:spcBef>
              <a:spcAft>
                <a:spcPct val="0"/>
              </a:spcAft>
              <a:defRPr lang="ru-RU" altLang="en-US" sz="3800">
                <a:solidFill>
                  <a:schemeClr val="tx2"/>
                </a:solidFill>
                <a:latin typeface="Verdana" pitchFamily="34" charset="0"/>
              </a:defRPr>
            </a:lvl6pPr>
            <a:lvl7pPr marL="914400" algn="l" rtl="0" fontAlgn="base">
              <a:spcBef>
                <a:spcPct val="0"/>
              </a:spcBef>
              <a:spcAft>
                <a:spcPct val="0"/>
              </a:spcAft>
              <a:defRPr lang="ru-RU" altLang="en-US" sz="3800">
                <a:solidFill>
                  <a:schemeClr val="tx2"/>
                </a:solidFill>
                <a:latin typeface="Verdana" pitchFamily="34" charset="0"/>
              </a:defRPr>
            </a:lvl7pPr>
            <a:lvl8pPr marL="1371600" algn="l" rtl="0" fontAlgn="base">
              <a:spcBef>
                <a:spcPct val="0"/>
              </a:spcBef>
              <a:spcAft>
                <a:spcPct val="0"/>
              </a:spcAft>
              <a:defRPr lang="ru-RU" altLang="en-US" sz="3800">
                <a:solidFill>
                  <a:schemeClr val="tx2"/>
                </a:solidFill>
                <a:latin typeface="Verdana" pitchFamily="34" charset="0"/>
              </a:defRPr>
            </a:lvl8pPr>
            <a:lvl9pPr marL="1828800" algn="l" rtl="0" fontAlgn="base">
              <a:spcBef>
                <a:spcPct val="0"/>
              </a:spcBef>
              <a:spcAft>
                <a:spcPct val="0"/>
              </a:spcAft>
              <a:defRPr lang="ru-RU" altLang="en-US" sz="3800">
                <a:solidFill>
                  <a:schemeClr val="tx2"/>
                </a:solidFill>
                <a:latin typeface="Verdana" pitchFamily="34" charset="0"/>
              </a:defRPr>
            </a:lvl9pPr>
          </a:lstStyle>
          <a:p>
            <a:pPr lvl="0" eaLnBrk="1" hangingPunct="1"/>
            <a:r>
              <a:rPr lang="ru-RU" altLang="ru-RU" sz="4700" b="1" i="1"/>
              <a:t>Япония</a:t>
            </a:r>
            <a:endParaRPr lang="ru-RU" altLang="ru-RU" sz="4700" b="1" i="1"/>
          </a:p>
        </p:txBody>
      </p:sp>
      <p:sp>
        <p:nvSpPr>
          <p:cNvPr id="22531" name="AutoShape 3">
            <a:hlinkClick r:id="rId2" action="ppaction://hlinksldjump"/>
          </p:cNvPr>
          <p:cNvSpPr/>
          <p:nvPr/>
        </p:nvSpPr>
        <p:spPr>
          <a:xfrm>
            <a:off x="0" y="6308725"/>
            <a:ext cx="755650" cy="549275"/>
          </a:xfrm>
          <a:prstGeom prst="actionButtonBeginning">
            <a:avLst/>
          </a:prstGeom>
          <a:solidFill>
            <a:schemeClr val="accent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22532" name="Объект 1"/>
          <p:cNvSpPr>
            <a:spLocks noGrp="1"/>
          </p:cNvSpPr>
          <p:nvPr>
            <p:ph sz="half" idx="2"/>
          </p:nvPr>
        </p:nvSpPr>
        <p:spPr>
          <a:xfrm>
            <a:off x="4643438" y="1752600"/>
            <a:ext cx="3924300" cy="4267200"/>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600" b="0" i="0" u="none" baseline="0">
                <a:solidFill>
                  <a:schemeClr val="tx1"/>
                </a:solidFill>
                <a:effectLst/>
                <a:latin typeface="Verdana" pitchFamily="34" charset="0"/>
              </a:defRPr>
            </a:lvl1pPr>
            <a:lvl2pPr marL="908050" indent="-436562"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200" b="0" i="0" u="none" baseline="0">
                <a:solidFill>
                  <a:schemeClr val="tx1"/>
                </a:solidFill>
                <a:effectLst/>
                <a:latin typeface="Verdana" pitchFamily="34" charset="0"/>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100" b="0" i="0" u="none" baseline="0">
                <a:solidFill>
                  <a:schemeClr val="tx1"/>
                </a:solidFill>
                <a:effectLst/>
                <a:latin typeface="Verdana" pitchFamily="34" charset="0"/>
              </a:defRPr>
            </a:lvl3pPr>
            <a:lvl4pPr marL="1693862"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1800" b="0" i="0" u="none" baseline="0">
                <a:solidFill>
                  <a:schemeClr val="tx1"/>
                </a:solidFill>
                <a:effectLst/>
                <a:latin typeface="Verdana" pitchFamily="34" charset="0"/>
              </a:defRPr>
            </a:lvl4pPr>
            <a:lvl5pPr marL="2093912" indent="-398462"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1800" b="0" i="0" u="none" baseline="0">
                <a:solidFill>
                  <a:schemeClr val="tx1"/>
                </a:solidFill>
                <a:effectLst/>
                <a:latin typeface="Verdana" pitchFamily="34" charset="0"/>
              </a:defRPr>
            </a:lvl5pPr>
          </a:lstStyle>
          <a:p>
            <a:pPr lvl="0"/>
            <a:endParaRPr lang="ru-RU" altLang="ru-RU" sz="3000"/>
          </a:p>
        </p:txBody>
      </p:sp>
      <p:pic>
        <p:nvPicPr>
          <p:cNvPr id="22533" name="Рисунок 1"/>
          <p:cNvPicPr>
            <a:picLocks noChangeAspect="1"/>
          </p:cNvPicPr>
          <p:nvPr/>
        </p:nvPicPr>
        <p:blipFill>
          <a:blip r:embed="rId3"/>
          <a:stretch>
            <a:fillRect/>
          </a:stretch>
        </p:blipFill>
        <p:spPr>
          <a:xfrm>
            <a:off x="574675" y="1778000"/>
            <a:ext cx="7596188" cy="4273550"/>
          </a:xfrm>
          <a:prstGeom prst="rect">
            <a:avLst/>
          </a:prstGeom>
          <a:noFill/>
          <a:ln>
            <a:noFill/>
            <a:miter lim="800000"/>
          </a:ln>
        </p:spPr>
      </p:pic>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Rectangle 2"/>
          <p:cNvSpPr>
            <a:spLocks noGrp="1"/>
          </p:cNvSpPr>
          <p:nvPr>
            <p:ph type="title"/>
          </p:nvPr>
        </p:nvSpPr>
        <p:spPr>
          <a:xfrm>
            <a:off x="574675" y="304800"/>
            <a:ext cx="8001000" cy="1216025"/>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38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3800">
                <a:solidFill>
                  <a:schemeClr val="tx2"/>
                </a:solidFill>
                <a:latin typeface="Verdana" pitchFamily="34" charset="0"/>
              </a:defRPr>
            </a:lvl2pPr>
            <a:lvl3pPr algn="l" rtl="0" eaLnBrk="0" fontAlgn="base" hangingPunct="0">
              <a:spcBef>
                <a:spcPct val="0"/>
              </a:spcBef>
              <a:spcAft>
                <a:spcPct val="0"/>
              </a:spcAft>
              <a:defRPr lang="ru-RU" altLang="en-US" sz="3800">
                <a:solidFill>
                  <a:schemeClr val="tx2"/>
                </a:solidFill>
                <a:latin typeface="Verdana" pitchFamily="34" charset="0"/>
              </a:defRPr>
            </a:lvl3pPr>
            <a:lvl4pPr algn="l" rtl="0" eaLnBrk="0" fontAlgn="base" hangingPunct="0">
              <a:spcBef>
                <a:spcPct val="0"/>
              </a:spcBef>
              <a:spcAft>
                <a:spcPct val="0"/>
              </a:spcAft>
              <a:defRPr lang="ru-RU" altLang="en-US" sz="3800">
                <a:solidFill>
                  <a:schemeClr val="tx2"/>
                </a:solidFill>
                <a:latin typeface="Verdana" pitchFamily="34" charset="0"/>
              </a:defRPr>
            </a:lvl4pPr>
            <a:lvl5pPr algn="l" rtl="0" eaLnBrk="0" fontAlgn="base" hangingPunct="0">
              <a:spcBef>
                <a:spcPct val="0"/>
              </a:spcBef>
              <a:spcAft>
                <a:spcPct val="0"/>
              </a:spcAft>
              <a:defRPr lang="ru-RU" altLang="en-US" sz="3800">
                <a:solidFill>
                  <a:schemeClr val="tx2"/>
                </a:solidFill>
                <a:latin typeface="Verdana" pitchFamily="34" charset="0"/>
              </a:defRPr>
            </a:lvl5pPr>
            <a:lvl6pPr marL="457200" algn="l" rtl="0" fontAlgn="base">
              <a:spcBef>
                <a:spcPct val="0"/>
              </a:spcBef>
              <a:spcAft>
                <a:spcPct val="0"/>
              </a:spcAft>
              <a:defRPr lang="ru-RU" altLang="en-US" sz="3800">
                <a:solidFill>
                  <a:schemeClr val="tx2"/>
                </a:solidFill>
                <a:latin typeface="Verdana" pitchFamily="34" charset="0"/>
              </a:defRPr>
            </a:lvl6pPr>
            <a:lvl7pPr marL="914400" algn="l" rtl="0" fontAlgn="base">
              <a:spcBef>
                <a:spcPct val="0"/>
              </a:spcBef>
              <a:spcAft>
                <a:spcPct val="0"/>
              </a:spcAft>
              <a:defRPr lang="ru-RU" altLang="en-US" sz="3800">
                <a:solidFill>
                  <a:schemeClr val="tx2"/>
                </a:solidFill>
                <a:latin typeface="Verdana" pitchFamily="34" charset="0"/>
              </a:defRPr>
            </a:lvl7pPr>
            <a:lvl8pPr marL="1371600" algn="l" rtl="0" fontAlgn="base">
              <a:spcBef>
                <a:spcPct val="0"/>
              </a:spcBef>
              <a:spcAft>
                <a:spcPct val="0"/>
              </a:spcAft>
              <a:defRPr lang="ru-RU" altLang="en-US" sz="3800">
                <a:solidFill>
                  <a:schemeClr val="tx2"/>
                </a:solidFill>
                <a:latin typeface="Verdana" pitchFamily="34" charset="0"/>
              </a:defRPr>
            </a:lvl8pPr>
            <a:lvl9pPr marL="1828800" algn="l" rtl="0" fontAlgn="base">
              <a:spcBef>
                <a:spcPct val="0"/>
              </a:spcBef>
              <a:spcAft>
                <a:spcPct val="0"/>
              </a:spcAft>
              <a:defRPr lang="ru-RU" altLang="en-US" sz="3800">
                <a:solidFill>
                  <a:schemeClr val="tx2"/>
                </a:solidFill>
                <a:latin typeface="Verdana" pitchFamily="34" charset="0"/>
              </a:defRPr>
            </a:lvl9pPr>
          </a:lstStyle>
          <a:p>
            <a:pPr lvl="0" eaLnBrk="1" hangingPunct="1"/>
            <a:r>
              <a:rPr lang="ru-RU" altLang="ru-RU" sz="4400" b="1"/>
              <a:t>Страна</a:t>
            </a:r>
            <a:endParaRPr lang="ru-RU" altLang="ru-RU" sz="4400" b="1"/>
          </a:p>
        </p:txBody>
      </p:sp>
      <p:sp>
        <p:nvSpPr>
          <p:cNvPr id="23555" name="Rectangle 3"/>
          <p:cNvSpPr>
            <a:spLocks noGrp="1"/>
          </p:cNvSpPr>
          <p:nvPr>
            <p:ph type="body" idx="1"/>
          </p:nvPr>
        </p:nvSpPr>
        <p:spPr>
          <a:xfrm>
            <a:off x="-468312" y="1989138"/>
            <a:ext cx="9612312" cy="2335212"/>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3000" b="0" i="0" u="none" kern="1200" baseline="0">
                <a:solidFill>
                  <a:schemeClr val="tx1"/>
                </a:solidFill>
                <a:latin typeface="+mn-lt"/>
                <a:ea typeface="+mn-ea"/>
                <a:cs typeface="+mn-cs"/>
              </a:defRPr>
            </a:lvl1pPr>
            <a:lvl2pPr marL="908050" indent="-436563"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600" b="0" i="0" u="none" kern="1200" baseline="0">
                <a:solidFill>
                  <a:schemeClr val="tx1"/>
                </a:solidFill>
                <a:latin typeface="+mn-lt"/>
                <a:ea typeface="+mn-ea"/>
                <a:cs typeface="+mn-cs"/>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300" b="0" i="0" u="none" kern="1200" baseline="0">
                <a:solidFill>
                  <a:schemeClr val="tx1"/>
                </a:solidFill>
                <a:latin typeface="+mn-lt"/>
                <a:ea typeface="+mn-ea"/>
                <a:cs typeface="+mn-cs"/>
              </a:defRPr>
            </a:lvl3pPr>
            <a:lvl4pPr marL="1693863"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000" b="0" i="0" u="none" kern="1200" baseline="0">
                <a:solidFill>
                  <a:schemeClr val="tx1"/>
                </a:solidFill>
                <a:latin typeface="+mn-lt"/>
                <a:ea typeface="+mn-ea"/>
                <a:cs typeface="+mn-cs"/>
              </a:defRPr>
            </a:lvl4pPr>
            <a:lvl5pPr marL="2093913" indent="-398463"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lnSpc>
                <a:spcPct val="90000"/>
              </a:lnSpc>
              <a:buNone/>
            </a:pPr>
            <a:r>
              <a:rPr lang="ru-RU" altLang="ru-RU" b="1"/>
              <a:t>          Самая гористая страна Европы имеет давние традиции политического и военного нейтралитета, является одним  из важнейших банковских и финансовых центров мира.</a:t>
            </a:r>
            <a:endParaRPr lang="ru-RU" altLang="ru-RU" b="1"/>
          </a:p>
        </p:txBody>
      </p:sp>
      <p:sp>
        <p:nvSpPr>
          <p:cNvPr id="23556" name="Oval 4"/>
          <p:cNvSpPr/>
          <p:nvPr/>
        </p:nvSpPr>
        <p:spPr>
          <a:xfrm>
            <a:off x="7019925" y="4997450"/>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23557" name="Text Box 5"/>
          <p:cNvSpPr/>
          <p:nvPr/>
        </p:nvSpPr>
        <p:spPr>
          <a:xfrm>
            <a:off x="7164388" y="5589588"/>
            <a:ext cx="1727200" cy="457200"/>
          </a:xfrm>
          <a:prstGeom prst="rect">
            <a:avLst/>
          </a:prstGeom>
          <a:noFill/>
          <a:ln>
            <a:noFill/>
            <a:miter lim="800000"/>
          </a:ln>
          <a:effectLst/>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spcBef>
                <a:spcPct val="50000"/>
              </a:spcBef>
            </a:pPr>
            <a:r>
              <a:rPr lang="ru-RU" altLang="ru-RU" sz="2400" b="1">
                <a:solidFill>
                  <a:schemeClr val="tx2"/>
                </a:solidFill>
              </a:rPr>
              <a:t>50 баллов</a:t>
            </a:r>
            <a:endParaRPr lang="ru-RU" altLang="ru-RU" sz="2400" b="1">
              <a:solidFill>
                <a:schemeClr val="tx2"/>
              </a:solidFill>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Rectangle 2"/>
          <p:cNvSpPr>
            <a:spLocks noGrp="1"/>
          </p:cNvSpPr>
          <p:nvPr>
            <p:ph type="title"/>
          </p:nvPr>
        </p:nvSpPr>
        <p:spPr>
          <a:xfrm>
            <a:off x="539750" y="476250"/>
            <a:ext cx="8893175" cy="720725"/>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38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3800">
                <a:solidFill>
                  <a:schemeClr val="tx2"/>
                </a:solidFill>
                <a:latin typeface="Verdana" pitchFamily="34" charset="0"/>
              </a:defRPr>
            </a:lvl2pPr>
            <a:lvl3pPr algn="l" rtl="0" eaLnBrk="0" fontAlgn="base" hangingPunct="0">
              <a:spcBef>
                <a:spcPct val="0"/>
              </a:spcBef>
              <a:spcAft>
                <a:spcPct val="0"/>
              </a:spcAft>
              <a:defRPr lang="ru-RU" altLang="en-US" sz="3800">
                <a:solidFill>
                  <a:schemeClr val="tx2"/>
                </a:solidFill>
                <a:latin typeface="Verdana" pitchFamily="34" charset="0"/>
              </a:defRPr>
            </a:lvl3pPr>
            <a:lvl4pPr algn="l" rtl="0" eaLnBrk="0" fontAlgn="base" hangingPunct="0">
              <a:spcBef>
                <a:spcPct val="0"/>
              </a:spcBef>
              <a:spcAft>
                <a:spcPct val="0"/>
              </a:spcAft>
              <a:defRPr lang="ru-RU" altLang="en-US" sz="3800">
                <a:solidFill>
                  <a:schemeClr val="tx2"/>
                </a:solidFill>
                <a:latin typeface="Verdana" pitchFamily="34" charset="0"/>
              </a:defRPr>
            </a:lvl4pPr>
            <a:lvl5pPr algn="l" rtl="0" eaLnBrk="0" fontAlgn="base" hangingPunct="0">
              <a:spcBef>
                <a:spcPct val="0"/>
              </a:spcBef>
              <a:spcAft>
                <a:spcPct val="0"/>
              </a:spcAft>
              <a:defRPr lang="ru-RU" altLang="en-US" sz="3800">
                <a:solidFill>
                  <a:schemeClr val="tx2"/>
                </a:solidFill>
                <a:latin typeface="Verdana" pitchFamily="34" charset="0"/>
              </a:defRPr>
            </a:lvl5pPr>
            <a:lvl6pPr marL="457200" algn="l" rtl="0" fontAlgn="base">
              <a:spcBef>
                <a:spcPct val="0"/>
              </a:spcBef>
              <a:spcAft>
                <a:spcPct val="0"/>
              </a:spcAft>
              <a:defRPr lang="ru-RU" altLang="en-US" sz="3800">
                <a:solidFill>
                  <a:schemeClr val="tx2"/>
                </a:solidFill>
                <a:latin typeface="Verdana" pitchFamily="34" charset="0"/>
              </a:defRPr>
            </a:lvl6pPr>
            <a:lvl7pPr marL="914400" algn="l" rtl="0" fontAlgn="base">
              <a:spcBef>
                <a:spcPct val="0"/>
              </a:spcBef>
              <a:spcAft>
                <a:spcPct val="0"/>
              </a:spcAft>
              <a:defRPr lang="ru-RU" altLang="en-US" sz="3800">
                <a:solidFill>
                  <a:schemeClr val="tx2"/>
                </a:solidFill>
                <a:latin typeface="Verdana" pitchFamily="34" charset="0"/>
              </a:defRPr>
            </a:lvl7pPr>
            <a:lvl8pPr marL="1371600" algn="l" rtl="0" fontAlgn="base">
              <a:spcBef>
                <a:spcPct val="0"/>
              </a:spcBef>
              <a:spcAft>
                <a:spcPct val="0"/>
              </a:spcAft>
              <a:defRPr lang="ru-RU" altLang="en-US" sz="3800">
                <a:solidFill>
                  <a:schemeClr val="tx2"/>
                </a:solidFill>
                <a:latin typeface="Verdana" pitchFamily="34" charset="0"/>
              </a:defRPr>
            </a:lvl8pPr>
            <a:lvl9pPr marL="1828800" algn="l" rtl="0" fontAlgn="base">
              <a:spcBef>
                <a:spcPct val="0"/>
              </a:spcBef>
              <a:spcAft>
                <a:spcPct val="0"/>
              </a:spcAft>
              <a:defRPr lang="ru-RU" altLang="en-US" sz="3800">
                <a:solidFill>
                  <a:schemeClr val="tx2"/>
                </a:solidFill>
                <a:latin typeface="Verdana" pitchFamily="34" charset="0"/>
              </a:defRPr>
            </a:lvl9pPr>
          </a:lstStyle>
          <a:p>
            <a:pPr lvl="0" eaLnBrk="1" hangingPunct="1"/>
            <a:r>
              <a:rPr lang="ru-RU" altLang="ru-RU" sz="4000" b="1"/>
              <a:t>Швейцария</a:t>
            </a:r>
            <a:endParaRPr lang="ru-RU" altLang="ru-RU" sz="4000" b="1"/>
          </a:p>
        </p:txBody>
      </p:sp>
      <p:pic>
        <p:nvPicPr>
          <p:cNvPr id="24579" name="Picture 5"/>
          <p:cNvPicPr>
            <a:picLocks noChangeAspect="1"/>
          </p:cNvPicPr>
          <p:nvPr/>
        </p:nvPicPr>
        <p:blipFill>
          <a:blip r:embed="rId2"/>
          <a:stretch>
            <a:fillRect/>
          </a:stretch>
        </p:blipFill>
        <p:spPr>
          <a:xfrm>
            <a:off x="395288" y="1844675"/>
            <a:ext cx="5545137" cy="3697288"/>
          </a:xfrm>
          <a:prstGeom prst="rect">
            <a:avLst/>
          </a:prstGeom>
          <a:noFill/>
          <a:ln>
            <a:noFill/>
            <a:miter lim="800000"/>
          </a:ln>
        </p:spPr>
      </p:pic>
      <p:pic>
        <p:nvPicPr>
          <p:cNvPr id="24580" name="Рисунок 2"/>
          <p:cNvPicPr>
            <a:picLocks noChangeAspect="1"/>
          </p:cNvPicPr>
          <p:nvPr/>
        </p:nvPicPr>
        <p:blipFill>
          <a:blip r:embed="rId3"/>
          <a:stretch>
            <a:fillRect/>
          </a:stretch>
        </p:blipFill>
        <p:spPr>
          <a:xfrm>
            <a:off x="6227763" y="1700213"/>
            <a:ext cx="2616200" cy="2616200"/>
          </a:xfrm>
          <a:prstGeom prst="rect">
            <a:avLst/>
          </a:prstGeom>
          <a:noFill/>
          <a:ln>
            <a:noFill/>
            <a:miter lim="800000"/>
          </a:ln>
        </p:spPr>
      </p:pic>
      <p:pic>
        <p:nvPicPr>
          <p:cNvPr id="24581" name="Picture 7"/>
          <p:cNvPicPr>
            <a:picLocks noChangeAspect="1"/>
          </p:cNvPicPr>
          <p:nvPr/>
        </p:nvPicPr>
        <p:blipFill>
          <a:blip r:embed="rId4"/>
          <a:stretch>
            <a:fillRect/>
          </a:stretch>
        </p:blipFill>
        <p:spPr>
          <a:xfrm>
            <a:off x="6213475" y="4437063"/>
            <a:ext cx="2676525" cy="2036762"/>
          </a:xfrm>
          <a:prstGeom prst="rect">
            <a:avLst/>
          </a:prstGeom>
          <a:noFill/>
          <a:ln>
            <a:noFill/>
            <a:miter lim="800000"/>
          </a:ln>
        </p:spPr>
      </p:pic>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Rectangle 6"/>
          <p:cNvSpPr>
            <a:spLocks noGrp="1"/>
          </p:cNvSpPr>
          <p:nvPr>
            <p:ph type="title"/>
          </p:nvPr>
        </p:nvSpPr>
        <p:spPr>
          <a:xfrm>
            <a:off x="179388" y="836613"/>
            <a:ext cx="8642350" cy="1216025"/>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38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3800">
                <a:solidFill>
                  <a:schemeClr val="tx2"/>
                </a:solidFill>
                <a:latin typeface="Verdana" pitchFamily="34" charset="0"/>
              </a:defRPr>
            </a:lvl2pPr>
            <a:lvl3pPr algn="l" rtl="0" eaLnBrk="0" fontAlgn="base" hangingPunct="0">
              <a:spcBef>
                <a:spcPct val="0"/>
              </a:spcBef>
              <a:spcAft>
                <a:spcPct val="0"/>
              </a:spcAft>
              <a:defRPr lang="ru-RU" altLang="en-US" sz="3800">
                <a:solidFill>
                  <a:schemeClr val="tx2"/>
                </a:solidFill>
                <a:latin typeface="Verdana" pitchFamily="34" charset="0"/>
              </a:defRPr>
            </a:lvl3pPr>
            <a:lvl4pPr algn="l" rtl="0" eaLnBrk="0" fontAlgn="base" hangingPunct="0">
              <a:spcBef>
                <a:spcPct val="0"/>
              </a:spcBef>
              <a:spcAft>
                <a:spcPct val="0"/>
              </a:spcAft>
              <a:defRPr lang="ru-RU" altLang="en-US" sz="3800">
                <a:solidFill>
                  <a:schemeClr val="tx2"/>
                </a:solidFill>
                <a:latin typeface="Verdana" pitchFamily="34" charset="0"/>
              </a:defRPr>
            </a:lvl4pPr>
            <a:lvl5pPr algn="l" rtl="0" eaLnBrk="0" fontAlgn="base" hangingPunct="0">
              <a:spcBef>
                <a:spcPct val="0"/>
              </a:spcBef>
              <a:spcAft>
                <a:spcPct val="0"/>
              </a:spcAft>
              <a:defRPr lang="ru-RU" altLang="en-US" sz="3800">
                <a:solidFill>
                  <a:schemeClr val="tx2"/>
                </a:solidFill>
                <a:latin typeface="Verdana" pitchFamily="34" charset="0"/>
              </a:defRPr>
            </a:lvl5pPr>
            <a:lvl6pPr marL="457200" algn="l" rtl="0" fontAlgn="base">
              <a:spcBef>
                <a:spcPct val="0"/>
              </a:spcBef>
              <a:spcAft>
                <a:spcPct val="0"/>
              </a:spcAft>
              <a:defRPr lang="ru-RU" altLang="en-US" sz="3800">
                <a:solidFill>
                  <a:schemeClr val="tx2"/>
                </a:solidFill>
                <a:latin typeface="Verdana" pitchFamily="34" charset="0"/>
              </a:defRPr>
            </a:lvl6pPr>
            <a:lvl7pPr marL="914400" algn="l" rtl="0" fontAlgn="base">
              <a:spcBef>
                <a:spcPct val="0"/>
              </a:spcBef>
              <a:spcAft>
                <a:spcPct val="0"/>
              </a:spcAft>
              <a:defRPr lang="ru-RU" altLang="en-US" sz="3800">
                <a:solidFill>
                  <a:schemeClr val="tx2"/>
                </a:solidFill>
                <a:latin typeface="Verdana" pitchFamily="34" charset="0"/>
              </a:defRPr>
            </a:lvl7pPr>
            <a:lvl8pPr marL="1371600" algn="l" rtl="0" fontAlgn="base">
              <a:spcBef>
                <a:spcPct val="0"/>
              </a:spcBef>
              <a:spcAft>
                <a:spcPct val="0"/>
              </a:spcAft>
              <a:defRPr lang="ru-RU" altLang="en-US" sz="3800">
                <a:solidFill>
                  <a:schemeClr val="tx2"/>
                </a:solidFill>
                <a:latin typeface="Verdana" pitchFamily="34" charset="0"/>
              </a:defRPr>
            </a:lvl8pPr>
            <a:lvl9pPr marL="1828800" algn="l" rtl="0" fontAlgn="base">
              <a:spcBef>
                <a:spcPct val="0"/>
              </a:spcBef>
              <a:spcAft>
                <a:spcPct val="0"/>
              </a:spcAft>
              <a:defRPr lang="ru-RU" altLang="en-US" sz="3800">
                <a:solidFill>
                  <a:schemeClr val="tx2"/>
                </a:solidFill>
                <a:latin typeface="Verdana" pitchFamily="34" charset="0"/>
              </a:defRPr>
            </a:lvl9pPr>
          </a:lstStyle>
          <a:p>
            <a:pPr lvl="0" eaLnBrk="1" hangingPunct="1"/>
            <a:endParaRPr lang="ru-RU" altLang="ru-RU" sz="3600" b="1"/>
          </a:p>
        </p:txBody>
      </p:sp>
      <p:sp>
        <p:nvSpPr>
          <p:cNvPr id="25603" name="AutoShape 3">
            <a:hlinkClick r:id="rId2" action="ppaction://hlinksldjump"/>
          </p:cNvPr>
          <p:cNvSpPr/>
          <p:nvPr/>
        </p:nvSpPr>
        <p:spPr>
          <a:xfrm>
            <a:off x="0" y="6308725"/>
            <a:ext cx="755650" cy="549275"/>
          </a:xfrm>
          <a:prstGeom prst="actionButtonBeginning">
            <a:avLst/>
          </a:prstGeom>
          <a:solidFill>
            <a:schemeClr val="accent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25604" name="Объект 1"/>
          <p:cNvSpPr>
            <a:spLocks noGrp="1"/>
          </p:cNvSpPr>
          <p:nvPr>
            <p:ph sz="half" idx="2"/>
          </p:nvPr>
        </p:nvSpPr>
        <p:spPr>
          <a:xfrm>
            <a:off x="4643438" y="1752600"/>
            <a:ext cx="3924300" cy="4267200"/>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600" b="0" i="0" u="none" baseline="0">
                <a:solidFill>
                  <a:schemeClr val="tx1"/>
                </a:solidFill>
                <a:effectLst/>
                <a:latin typeface="Verdana" pitchFamily="34" charset="0"/>
              </a:defRPr>
            </a:lvl1pPr>
            <a:lvl2pPr marL="908050" indent="-436562"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200" b="0" i="0" u="none" baseline="0">
                <a:solidFill>
                  <a:schemeClr val="tx1"/>
                </a:solidFill>
                <a:effectLst/>
                <a:latin typeface="Verdana" pitchFamily="34" charset="0"/>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100" b="0" i="0" u="none" baseline="0">
                <a:solidFill>
                  <a:schemeClr val="tx1"/>
                </a:solidFill>
                <a:effectLst/>
                <a:latin typeface="Verdana" pitchFamily="34" charset="0"/>
              </a:defRPr>
            </a:lvl3pPr>
            <a:lvl4pPr marL="1693862"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1800" b="0" i="0" u="none" baseline="0">
                <a:solidFill>
                  <a:schemeClr val="tx1"/>
                </a:solidFill>
                <a:effectLst/>
                <a:latin typeface="Verdana" pitchFamily="34" charset="0"/>
              </a:defRPr>
            </a:lvl4pPr>
            <a:lvl5pPr marL="2093912" indent="-398462"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1800" b="0" i="0" u="none" baseline="0">
                <a:solidFill>
                  <a:schemeClr val="tx1"/>
                </a:solidFill>
                <a:effectLst/>
                <a:latin typeface="Verdana" pitchFamily="34" charset="0"/>
              </a:defRPr>
            </a:lvl5pPr>
          </a:lstStyle>
          <a:p>
            <a:pPr marL="0" lvl="0" indent="0">
              <a:buNone/>
            </a:pPr>
            <a:endParaRPr lang="ru-RU" altLang="ru-RU" sz="3000"/>
          </a:p>
        </p:txBody>
      </p:sp>
      <p:sp>
        <p:nvSpPr>
          <p:cNvPr id="25605" name="Текст 2"/>
          <p:cNvSpPr>
            <a:spLocks noGrp="1"/>
          </p:cNvSpPr>
          <p:nvPr>
            <p:ph type="body" sz="half" idx="1"/>
          </p:nvPr>
        </p:nvSpPr>
        <p:spPr>
          <a:xfrm>
            <a:off x="566738" y="1752600"/>
            <a:ext cx="3924300" cy="4267200"/>
          </a:xfrm>
          <a:prstGeom prst="rect">
            <a:avLst/>
          </a:prstGeom>
          <a:noFill/>
          <a:ln>
            <a:miter lim="800000"/>
          </a:ln>
        </p:spPr>
        <p:txBody>
          <a:bodyPr vert="horz" wrap="square" lIns="91440" tIns="45720" rIns="91440" bIns="45720" anchor="t" anchorCtr="0">
            <a:noAutofit/>
          </a:bodyPr>
          <a:lstStyle>
            <a:lvl1pPr marL="469900" indent="-469900"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600" b="0" i="0" u="none" baseline="0">
                <a:solidFill>
                  <a:schemeClr val="tx1"/>
                </a:solidFill>
                <a:effectLst/>
                <a:latin typeface="Verdana" pitchFamily="34" charset="0"/>
              </a:defRPr>
            </a:lvl1pPr>
            <a:lvl2pPr marL="908050" indent="-436562"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2200" b="0" i="0" u="none" baseline="0">
                <a:solidFill>
                  <a:schemeClr val="tx1"/>
                </a:solidFill>
                <a:effectLst/>
                <a:latin typeface="Verdana" pitchFamily="34" charset="0"/>
              </a:defRPr>
            </a:lvl2pPr>
            <a:lvl3pPr marL="1304925" indent="-395288" algn="l" defTabSz="914400" rtl="0" eaLnBrk="0" fontAlgn="base" hangingPunct="0">
              <a:lnSpc>
                <a:spcPct val="100000"/>
              </a:lnSpc>
              <a:spcBef>
                <a:spcPct val="20000"/>
              </a:spcBef>
              <a:spcAft>
                <a:spcPct val="0"/>
              </a:spcAft>
              <a:buClr>
                <a:schemeClr val="accent2"/>
              </a:buClr>
              <a:buSzTx/>
              <a:buFont typeface="Wingdings" pitchFamily="2" charset="2"/>
              <a:buChar char="o"/>
              <a:defRPr kumimoji="0" lang="ru-RU" altLang="en-US" sz="2100" b="0" i="0" u="none" baseline="0">
                <a:solidFill>
                  <a:schemeClr val="tx1"/>
                </a:solidFill>
                <a:effectLst/>
                <a:latin typeface="Verdana" pitchFamily="34" charset="0"/>
              </a:defRPr>
            </a:lvl3pPr>
            <a:lvl4pPr marL="1693862" indent="-387350" algn="l" defTabSz="914400" rtl="0" eaLnBrk="0" fontAlgn="base" hangingPunct="0">
              <a:lnSpc>
                <a:spcPct val="100000"/>
              </a:lnSpc>
              <a:spcBef>
                <a:spcPct val="20000"/>
              </a:spcBef>
              <a:spcAft>
                <a:spcPct val="0"/>
              </a:spcAft>
              <a:buClr>
                <a:schemeClr val="accent2"/>
              </a:buClr>
              <a:buSzTx/>
              <a:buFont typeface="Wingdings" pitchFamily="2" charset="2"/>
              <a:buChar char="n"/>
              <a:defRPr kumimoji="0" lang="ru-RU" altLang="en-US" sz="1800" b="0" i="0" u="none" baseline="0">
                <a:solidFill>
                  <a:schemeClr val="tx1"/>
                </a:solidFill>
                <a:effectLst/>
                <a:latin typeface="Verdana" pitchFamily="34" charset="0"/>
              </a:defRPr>
            </a:lvl4pPr>
            <a:lvl5pPr marL="2093912" indent="-398462" algn="l" defTabSz="914400" rtl="0" eaLnBrk="0" fontAlgn="base" hangingPunct="0">
              <a:lnSpc>
                <a:spcPct val="100000"/>
              </a:lnSpc>
              <a:spcBef>
                <a:spcPct val="25000"/>
              </a:spcBef>
              <a:spcAft>
                <a:spcPct val="0"/>
              </a:spcAft>
              <a:buClr>
                <a:schemeClr val="accent2"/>
              </a:buClr>
              <a:buSzTx/>
              <a:buFont typeface="Wingdings" pitchFamily="2" charset="2"/>
              <a:buChar char="§"/>
              <a:defRPr kumimoji="0" lang="ru-RU" altLang="en-US" sz="1800" b="0" i="0" u="none" baseline="0">
                <a:solidFill>
                  <a:schemeClr val="tx1"/>
                </a:solidFill>
                <a:effectLst/>
                <a:latin typeface="Verdana" pitchFamily="34" charset="0"/>
              </a:defRPr>
            </a:lvl5pPr>
          </a:lstStyle>
          <a:p>
            <a:pPr lvl="0"/>
            <a:endParaRPr lang="ru-RU" altLang="ru-RU" sz="3000"/>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bg1"/>
            </a:gs>
            <a:gs pos="100000">
              <a:srgbClr val="FBE965"/>
            </a:gs>
          </a:gsLst>
          <a:lin ang="18900000" scaled="1"/>
        </a:gradFill>
      </p:bgPr>
    </p:bg>
    <p:spTree>
      <p:nvGrpSpPr>
        <p:cNvPr id="1" name=""/>
        <p:cNvGrpSpPr/>
        <p:nvPr/>
      </p:nvGrpSpPr>
      <p:grpSpPr/>
      <p:sp>
        <p:nvSpPr>
          <p:cNvPr id="26626" name="Rectangle 2"/>
          <p:cNvSpPr>
            <a:spLocks noGrp="1"/>
          </p:cNvSpPr>
          <p:nvPr>
            <p:ph type="title"/>
          </p:nvPr>
        </p:nvSpPr>
        <p:spPr>
          <a:xfrm>
            <a:off x="457200" y="277813"/>
            <a:ext cx="8229600" cy="1139825"/>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2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200">
                <a:solidFill>
                  <a:schemeClr val="tx2"/>
                </a:solidFill>
                <a:latin typeface="Garamond" pitchFamily="18" charset="0"/>
              </a:defRPr>
            </a:lvl2pPr>
            <a:lvl3pPr algn="l" rtl="0" eaLnBrk="0" fontAlgn="base" hangingPunct="0">
              <a:spcBef>
                <a:spcPct val="0"/>
              </a:spcBef>
              <a:spcAft>
                <a:spcPct val="0"/>
              </a:spcAft>
              <a:defRPr lang="ru-RU" altLang="en-US" sz="4200">
                <a:solidFill>
                  <a:schemeClr val="tx2"/>
                </a:solidFill>
                <a:latin typeface="Garamond" pitchFamily="18" charset="0"/>
              </a:defRPr>
            </a:lvl3pPr>
            <a:lvl4pPr algn="l" rtl="0" eaLnBrk="0" fontAlgn="base" hangingPunct="0">
              <a:spcBef>
                <a:spcPct val="0"/>
              </a:spcBef>
              <a:spcAft>
                <a:spcPct val="0"/>
              </a:spcAft>
              <a:defRPr lang="ru-RU" altLang="en-US" sz="4200">
                <a:solidFill>
                  <a:schemeClr val="tx2"/>
                </a:solidFill>
                <a:latin typeface="Garamond" pitchFamily="18" charset="0"/>
              </a:defRPr>
            </a:lvl4pPr>
            <a:lvl5pPr algn="l" rtl="0" eaLnBrk="0" fontAlgn="base" hangingPunct="0">
              <a:spcBef>
                <a:spcPct val="0"/>
              </a:spcBef>
              <a:spcAft>
                <a:spcPct val="0"/>
              </a:spcAft>
              <a:defRPr lang="ru-RU" altLang="en-US" sz="4200">
                <a:solidFill>
                  <a:schemeClr val="tx2"/>
                </a:solidFill>
                <a:latin typeface="Garamond" pitchFamily="18" charset="0"/>
              </a:defRPr>
            </a:lvl5pPr>
            <a:lvl6pPr marL="457200" algn="l" rtl="0" fontAlgn="base">
              <a:spcBef>
                <a:spcPct val="0"/>
              </a:spcBef>
              <a:spcAft>
                <a:spcPct val="0"/>
              </a:spcAft>
              <a:defRPr lang="ru-RU" altLang="en-US" sz="4200">
                <a:solidFill>
                  <a:schemeClr val="tx2"/>
                </a:solidFill>
                <a:latin typeface="Garamond" pitchFamily="18" charset="0"/>
              </a:defRPr>
            </a:lvl6pPr>
            <a:lvl7pPr marL="914400" algn="l" rtl="0" fontAlgn="base">
              <a:spcBef>
                <a:spcPct val="0"/>
              </a:spcBef>
              <a:spcAft>
                <a:spcPct val="0"/>
              </a:spcAft>
              <a:defRPr lang="ru-RU" altLang="en-US" sz="4200">
                <a:solidFill>
                  <a:schemeClr val="tx2"/>
                </a:solidFill>
                <a:latin typeface="Garamond" pitchFamily="18" charset="0"/>
              </a:defRPr>
            </a:lvl7pPr>
            <a:lvl8pPr marL="1371600" algn="l" rtl="0" fontAlgn="base">
              <a:spcBef>
                <a:spcPct val="0"/>
              </a:spcBef>
              <a:spcAft>
                <a:spcPct val="0"/>
              </a:spcAft>
              <a:defRPr lang="ru-RU" altLang="en-US" sz="4200">
                <a:solidFill>
                  <a:schemeClr val="tx2"/>
                </a:solidFill>
                <a:latin typeface="Garamond" pitchFamily="18" charset="0"/>
              </a:defRPr>
            </a:lvl8pPr>
            <a:lvl9pPr marL="1828800" algn="l" rtl="0" fontAlgn="base">
              <a:spcBef>
                <a:spcPct val="0"/>
              </a:spcBef>
              <a:spcAft>
                <a:spcPct val="0"/>
              </a:spcAft>
              <a:defRPr lang="ru-RU" altLang="en-US" sz="4200">
                <a:solidFill>
                  <a:schemeClr val="tx2"/>
                </a:solidFill>
                <a:latin typeface="Garamond" pitchFamily="18" charset="0"/>
              </a:defRPr>
            </a:lvl9pPr>
          </a:lstStyle>
          <a:p>
            <a:pPr lvl="0" algn="ctr" eaLnBrk="1" hangingPunct="1"/>
            <a:r>
              <a:rPr lang="ru-RU" altLang="ru-RU" sz="4400" b="1"/>
              <a:t>Типология государства (указать, к группам каких стран относится) </a:t>
            </a:r>
            <a:endParaRPr lang="ru-RU" altLang="ru-RU" sz="4400" b="1"/>
          </a:p>
        </p:txBody>
      </p:sp>
      <p:sp>
        <p:nvSpPr>
          <p:cNvPr id="26627" name="Rectangle 3"/>
          <p:cNvSpPr>
            <a:spLocks noGrp="1"/>
          </p:cNvSpPr>
          <p:nvPr>
            <p:ph type="body" idx="1"/>
          </p:nvPr>
        </p:nvSpPr>
        <p:spPr>
          <a:xfrm>
            <a:off x="2987675" y="2205038"/>
            <a:ext cx="3387725" cy="99695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3000" b="0" i="0" u="none" kern="1200" baseline="0">
                <a:solidFill>
                  <a:schemeClr val="tx1"/>
                </a:solidFill>
                <a:latin typeface="+mn-lt"/>
                <a:ea typeface="+mn-ea"/>
                <a:cs typeface="+mn-cs"/>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600" b="0" i="0" u="none" kern="1200" baseline="0">
                <a:solidFill>
                  <a:schemeClr val="tx1"/>
                </a:solidFill>
                <a:latin typeface="+mn-lt"/>
                <a:ea typeface="+mn-ea"/>
                <a:cs typeface="+mn-cs"/>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200" b="0" i="0" u="none" kern="1200" baseline="0">
                <a:solidFill>
                  <a:schemeClr val="tx1"/>
                </a:solidFill>
                <a:latin typeface="+mn-lt"/>
                <a:ea typeface="+mn-ea"/>
                <a:cs typeface="+mn-cs"/>
              </a:defRPr>
            </a:lvl3pPr>
            <a:lvl4pPr marL="1339850" indent="-315913"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2000" b="0" i="0" u="none" kern="1200" baseline="0">
                <a:solidFill>
                  <a:schemeClr val="tx1"/>
                </a:solidFill>
                <a:latin typeface="+mn-lt"/>
                <a:ea typeface="+mn-ea"/>
                <a:cs typeface="+mn-cs"/>
              </a:defRPr>
            </a:lvl4pPr>
            <a:lvl5pPr marL="1681163"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buNone/>
            </a:pPr>
            <a:r>
              <a:rPr lang="ru-RU" altLang="ru-RU" sz="4400" b="1">
                <a:solidFill>
                  <a:srgbClr val="FF0000"/>
                </a:solidFill>
              </a:rPr>
              <a:t>Индия?</a:t>
            </a:r>
            <a:endParaRPr lang="ru-RU" altLang="ru-RU" sz="4400" b="1">
              <a:solidFill>
                <a:srgbClr val="FF0000"/>
              </a:solidFill>
            </a:endParaRPr>
          </a:p>
          <a:p>
            <a:pPr marL="609600" lvl="0" indent="-609600" algn="ctr" eaLnBrk="1" hangingPunct="1">
              <a:buNone/>
            </a:pPr>
            <a:endParaRPr lang="ru-RU" altLang="ru-RU" sz="4400" b="1">
              <a:solidFill>
                <a:srgbClr val="FF0000"/>
              </a:solidFill>
            </a:endParaRPr>
          </a:p>
        </p:txBody>
      </p:sp>
      <p:sp>
        <p:nvSpPr>
          <p:cNvPr id="26628" name="Oval 4"/>
          <p:cNvSpPr/>
          <p:nvPr/>
        </p:nvSpPr>
        <p:spPr>
          <a:xfrm>
            <a:off x="6659563" y="45815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26629" name="Text Box 5"/>
          <p:cNvSpPr/>
          <p:nvPr/>
        </p:nvSpPr>
        <p:spPr>
          <a:xfrm>
            <a:off x="6877050" y="5229225"/>
            <a:ext cx="1727200" cy="457200"/>
          </a:xfrm>
          <a:prstGeom prst="rect">
            <a:avLst/>
          </a:prstGeom>
          <a:noFill/>
          <a:ln>
            <a:noFill/>
            <a:miter lim="800000"/>
          </a:ln>
          <a:effectLst/>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spcBef>
                <a:spcPct val="50000"/>
              </a:spcBef>
            </a:pPr>
            <a:r>
              <a:rPr lang="ru-RU" altLang="ru-RU" sz="2400" b="1">
                <a:solidFill>
                  <a:schemeClr val="tx2"/>
                </a:solidFill>
              </a:rPr>
              <a:t>10 баллов</a:t>
            </a:r>
            <a:endParaRPr lang="ru-RU" altLang="ru-RU" sz="2400" b="1">
              <a:solidFill>
                <a:schemeClr val="tx2"/>
              </a:solidFill>
            </a:endParaRPr>
          </a:p>
        </p:txBody>
      </p:sp>
      <p:pic>
        <p:nvPicPr>
          <p:cNvPr id="26630" name="Picture 7"/>
          <p:cNvPicPr>
            <a:picLocks noChangeAspect="1"/>
          </p:cNvPicPr>
          <p:nvPr/>
        </p:nvPicPr>
        <p:blipFill>
          <a:blip r:embed="rId2"/>
          <a:stretch>
            <a:fillRect/>
          </a:stretch>
        </p:blipFill>
        <p:spPr>
          <a:xfrm>
            <a:off x="323850" y="2997200"/>
            <a:ext cx="3109913" cy="3065463"/>
          </a:xfrm>
          <a:prstGeom prst="rect">
            <a:avLst/>
          </a:prstGeom>
          <a:noFill/>
          <a:ln>
            <a:noFill/>
            <a:miter lim="800000"/>
          </a:ln>
        </p:spPr>
      </p:pic>
      <p:pic>
        <p:nvPicPr>
          <p:cNvPr id="26631" name="Picture 9"/>
          <p:cNvPicPr>
            <a:picLocks noChangeAspect="1"/>
          </p:cNvPicPr>
          <p:nvPr/>
        </p:nvPicPr>
        <p:blipFill>
          <a:blip r:embed="rId3"/>
          <a:stretch>
            <a:fillRect/>
          </a:stretch>
        </p:blipFill>
        <p:spPr>
          <a:xfrm>
            <a:off x="3635375" y="3175000"/>
            <a:ext cx="3024188" cy="1978025"/>
          </a:xfrm>
          <a:prstGeom prst="rect">
            <a:avLst/>
          </a:prstGeom>
          <a:noFill/>
          <a:ln>
            <a:noFill/>
            <a:miter lim="800000"/>
          </a:ln>
        </p:spPr>
      </p:pic>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bg1"/>
            </a:gs>
            <a:gs pos="100000">
              <a:srgbClr val="FBE965"/>
            </a:gs>
          </a:gsLst>
          <a:lin ang="18900000" scaled="1"/>
        </a:gradFill>
      </p:bgPr>
    </p:bg>
    <p:spTree>
      <p:nvGrpSpPr>
        <p:cNvPr id="1" name=""/>
        <p:cNvGrpSpPr/>
        <p:nvPr/>
      </p:nvGrpSpPr>
      <p:grpSpPr/>
      <p:sp>
        <p:nvSpPr>
          <p:cNvPr id="27650" name="Rectangle 2"/>
          <p:cNvSpPr>
            <a:spLocks noGrp="1" noChangeArrowheads="1"/>
          </p:cNvSpPr>
          <p:nvPr>
            <p:ph type="body" idx="1"/>
          </p:nvPr>
        </p:nvSpPr>
        <p:spPr>
          <a:xfrm>
            <a:off x="611188" y="404813"/>
            <a:ext cx="8281987" cy="2016125"/>
          </a:xfrm>
          <a:prstGeom prst="rect">
            <a:avLst/>
          </a:prstGeom>
        </p:spPr>
        <p:txBody>
          <a:bodyPr vert="horz" wrap="square" lIns="91440" tIns="45720" rIns="91440" bIns="45720" numCol="1" anchor="t" anchorCtr="0" compatLnSpc="1">
            <a:prstTxWarp prst="textNoShape">
              <a:avLst/>
            </a:prstTxWarp>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3000" b="0" i="0" u="none" kern="1200" baseline="0">
                <a:solidFill>
                  <a:schemeClr val="tx1"/>
                </a:solidFill>
                <a:latin typeface="+mn-lt"/>
                <a:ea typeface="+mn-ea"/>
                <a:cs typeface="+mn-cs"/>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600" b="0" i="0" u="none" kern="1200" baseline="0">
                <a:solidFill>
                  <a:schemeClr val="tx1"/>
                </a:solidFill>
                <a:latin typeface="+mn-lt"/>
                <a:ea typeface="+mn-ea"/>
                <a:cs typeface="+mn-cs"/>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200" b="0" i="0" u="none" kern="1200" baseline="0">
                <a:solidFill>
                  <a:schemeClr val="tx1"/>
                </a:solidFill>
                <a:latin typeface="+mn-lt"/>
                <a:ea typeface="+mn-ea"/>
                <a:cs typeface="+mn-cs"/>
              </a:defRPr>
            </a:lvl3pPr>
            <a:lvl4pPr marL="1339850" indent="-315913"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2000" b="0" i="0" u="none" kern="1200" baseline="0">
                <a:solidFill>
                  <a:schemeClr val="tx1"/>
                </a:solidFill>
                <a:latin typeface="+mn-lt"/>
                <a:ea typeface="+mn-ea"/>
                <a:cs typeface="+mn-cs"/>
              </a:defRPr>
            </a:lvl4pPr>
            <a:lvl5pPr marL="1681163"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marR="0" lvl="0" indent="-609600" eaLnBrk="1" hangingPunct="1">
              <a:buClr>
                <a:schemeClr val="tx2"/>
              </a:buClr>
              <a:buSzPct val="80000"/>
              <a:buNone/>
            </a:pPr>
            <a:r>
              <a:rPr lang="ru-RU" altLang="ru-RU" sz="3600" b="1" i="1">
                <a:solidFill>
                  <a:srgbClr val="FF0000"/>
                </a:solidFill>
              </a:rPr>
              <a:t>Индия:</a:t>
            </a:r>
            <a:endParaRPr lang="ru-RU" altLang="ru-RU" sz="3600" b="1" i="1">
              <a:solidFill>
                <a:srgbClr val="FF0000"/>
              </a:solidFill>
            </a:endParaRPr>
          </a:p>
          <a:p>
            <a:pPr marL="342900" marR="0" lvl="0" indent="-342900" eaLnBrk="1" hangingPunct="1">
              <a:buClr>
                <a:schemeClr val="tx2"/>
              </a:buClr>
              <a:buSzPct val="80000"/>
              <a:buFont typeface="Wingdings" pitchFamily="2" charset="2"/>
            </a:pPr>
            <a:r>
              <a:rPr lang="ru-RU" altLang="ru-RU" sz="3600" b="1" i="1">
                <a:solidFill>
                  <a:srgbClr val="FF0000"/>
                </a:solidFill>
              </a:rPr>
              <a:t> </a:t>
            </a:r>
            <a:r>
              <a:rPr lang="ru-RU" altLang="ru-RU" sz="3600" b="1" i="1">
                <a:solidFill>
                  <a:srgbClr val="002060"/>
                </a:solidFill>
              </a:rPr>
              <a:t>страна-гигант по </a:t>
            </a:r>
            <a:r>
              <a:rPr lang="en-US" altLang="ru-RU" sz="3600" b="1" i="1">
                <a:solidFill>
                  <a:srgbClr val="002060"/>
                </a:solidFill>
              </a:rPr>
              <a:t>S</a:t>
            </a:r>
            <a:endParaRPr lang="ru-RU" altLang="ru-RU" sz="3600" b="1" i="1">
              <a:solidFill>
                <a:srgbClr val="002060"/>
              </a:solidFill>
            </a:endParaRPr>
          </a:p>
          <a:p>
            <a:pPr marL="342900" marR="0" lvl="0" indent="-342900" eaLnBrk="1" hangingPunct="1">
              <a:buClr>
                <a:schemeClr val="tx2"/>
              </a:buClr>
              <a:buSzPct val="80000"/>
              <a:buFont typeface="Wingdings" pitchFamily="2" charset="2"/>
            </a:pPr>
            <a:r>
              <a:rPr lang="ru-RU" altLang="ru-RU" sz="3600" b="1" i="1">
                <a:solidFill>
                  <a:srgbClr val="002060"/>
                </a:solidFill>
              </a:rPr>
              <a:t>полуостровное гос-во, приморское положение</a:t>
            </a:r>
            <a:endParaRPr lang="ru-RU" altLang="ru-RU" sz="3600" b="1" i="1">
              <a:solidFill>
                <a:srgbClr val="002060"/>
              </a:solidFill>
            </a:endParaRPr>
          </a:p>
          <a:p>
            <a:pPr marL="342900" marR="0" lvl="0" indent="-342900" eaLnBrk="1" hangingPunct="1">
              <a:buClr>
                <a:schemeClr val="tx2"/>
              </a:buClr>
              <a:buSzPct val="80000"/>
              <a:buFont typeface="Wingdings" pitchFamily="2" charset="2"/>
            </a:pPr>
            <a:r>
              <a:rPr lang="ru-RU" altLang="ru-RU" sz="3600" b="1" i="1">
                <a:solidFill>
                  <a:srgbClr val="002060"/>
                </a:solidFill>
              </a:rPr>
              <a:t>республика (парламентская)</a:t>
            </a:r>
            <a:endParaRPr lang="ru-RU" altLang="ru-RU" sz="3600" b="1" i="1">
              <a:solidFill>
                <a:srgbClr val="002060"/>
              </a:solidFill>
            </a:endParaRPr>
          </a:p>
          <a:p>
            <a:pPr marL="342900" marR="0" lvl="0" indent="-342900" eaLnBrk="1" hangingPunct="1">
              <a:buClr>
                <a:schemeClr val="tx2"/>
              </a:buClr>
              <a:buSzPct val="80000"/>
              <a:buFont typeface="Wingdings" pitchFamily="2" charset="2"/>
            </a:pPr>
            <a:r>
              <a:rPr lang="ru-RU" altLang="ru-RU" sz="3600" b="1" i="1">
                <a:solidFill>
                  <a:srgbClr val="002060"/>
                </a:solidFill>
              </a:rPr>
              <a:t>Федерация</a:t>
            </a:r>
            <a:endParaRPr lang="ru-RU" altLang="ru-RU" sz="3600" b="1" i="1">
              <a:solidFill>
                <a:srgbClr val="002060"/>
              </a:solidFill>
            </a:endParaRPr>
          </a:p>
          <a:p>
            <a:pPr marL="342900" marR="0" lvl="0" indent="-342900" eaLnBrk="1" hangingPunct="1">
              <a:buClr>
                <a:schemeClr val="tx2"/>
              </a:buClr>
              <a:buSzPct val="80000"/>
              <a:buFont typeface="Wingdings" pitchFamily="2" charset="2"/>
            </a:pPr>
            <a:r>
              <a:rPr lang="ru-RU" altLang="ru-RU" sz="3600" b="1" i="1">
                <a:solidFill>
                  <a:srgbClr val="002060"/>
                </a:solidFill>
              </a:rPr>
              <a:t>Ключевая развивающаяся страна</a:t>
            </a:r>
            <a:r>
              <a:rPr lang="en-US" altLang="ru-RU" sz="3600" b="1" i="1">
                <a:solidFill>
                  <a:srgbClr val="002060"/>
                </a:solidFill>
              </a:rPr>
              <a:t> </a:t>
            </a:r>
            <a:endParaRPr lang="ru-RU" altLang="ru-RU" sz="3600" b="1" i="1">
              <a:solidFill>
                <a:srgbClr val="002060"/>
              </a:solidFill>
            </a:endParaRPr>
          </a:p>
          <a:p>
            <a:pPr marL="0" marR="0" lvl="0" indent="0" eaLnBrk="1" hangingPunct="1">
              <a:buClr>
                <a:schemeClr val="tx2"/>
              </a:buClr>
              <a:buSzPct val="80000"/>
              <a:buNone/>
            </a:pPr>
            <a:endParaRPr lang="ru-RU" altLang="ru-RU" sz="3600" b="1" i="1">
              <a:solidFill>
                <a:srgbClr val="002060"/>
              </a:solidFill>
            </a:endParaRPr>
          </a:p>
        </p:txBody>
      </p:sp>
      <p:sp>
        <p:nvSpPr>
          <p:cNvPr id="27651" name="AutoShape 3">
            <a:hlinkClick r:id="rId2" action="ppaction://hlinksldjump"/>
          </p:cNvPr>
          <p:cNvSpPr/>
          <p:nvPr/>
        </p:nvSpPr>
        <p:spPr>
          <a:xfrm>
            <a:off x="8243888" y="6308725"/>
            <a:ext cx="900112" cy="549275"/>
          </a:xfrm>
          <a:prstGeom prst="actionButtonBeginning">
            <a:avLst/>
          </a:prstGeom>
          <a:solidFill>
            <a:schemeClr val="accent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FBE965"/>
            </a:gs>
            <a:gs pos="100000">
              <a:schemeClr val="bg1"/>
            </a:gs>
          </a:gsLst>
          <a:lin ang="18900000" scaled="1"/>
        </a:gradFill>
      </p:bgPr>
    </p:bg>
    <p:spTree>
      <p:nvGrpSpPr>
        <p:cNvPr id="1" name=""/>
        <p:cNvGrpSpPr/>
        <p:nvPr/>
      </p:nvGrpSpPr>
      <p:grpSpPr/>
      <p:sp>
        <p:nvSpPr>
          <p:cNvPr id="28674" name="Rectangle 2"/>
          <p:cNvSpPr>
            <a:spLocks noGrp="1"/>
          </p:cNvSpPr>
          <p:nvPr>
            <p:ph type="title"/>
          </p:nvPr>
        </p:nvSpPr>
        <p:spPr>
          <a:xfrm>
            <a:off x="457200" y="277813"/>
            <a:ext cx="8229600" cy="1139825"/>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2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200">
                <a:solidFill>
                  <a:schemeClr val="tx2"/>
                </a:solidFill>
                <a:latin typeface="Garamond" pitchFamily="18" charset="0"/>
              </a:defRPr>
            </a:lvl2pPr>
            <a:lvl3pPr algn="l" rtl="0" eaLnBrk="0" fontAlgn="base" hangingPunct="0">
              <a:spcBef>
                <a:spcPct val="0"/>
              </a:spcBef>
              <a:spcAft>
                <a:spcPct val="0"/>
              </a:spcAft>
              <a:defRPr lang="ru-RU" altLang="en-US" sz="4200">
                <a:solidFill>
                  <a:schemeClr val="tx2"/>
                </a:solidFill>
                <a:latin typeface="Garamond" pitchFamily="18" charset="0"/>
              </a:defRPr>
            </a:lvl3pPr>
            <a:lvl4pPr algn="l" rtl="0" eaLnBrk="0" fontAlgn="base" hangingPunct="0">
              <a:spcBef>
                <a:spcPct val="0"/>
              </a:spcBef>
              <a:spcAft>
                <a:spcPct val="0"/>
              </a:spcAft>
              <a:defRPr lang="ru-RU" altLang="en-US" sz="4200">
                <a:solidFill>
                  <a:schemeClr val="tx2"/>
                </a:solidFill>
                <a:latin typeface="Garamond" pitchFamily="18" charset="0"/>
              </a:defRPr>
            </a:lvl4pPr>
            <a:lvl5pPr algn="l" rtl="0" eaLnBrk="0" fontAlgn="base" hangingPunct="0">
              <a:spcBef>
                <a:spcPct val="0"/>
              </a:spcBef>
              <a:spcAft>
                <a:spcPct val="0"/>
              </a:spcAft>
              <a:defRPr lang="ru-RU" altLang="en-US" sz="4200">
                <a:solidFill>
                  <a:schemeClr val="tx2"/>
                </a:solidFill>
                <a:latin typeface="Garamond" pitchFamily="18" charset="0"/>
              </a:defRPr>
            </a:lvl5pPr>
            <a:lvl6pPr marL="457200" algn="l" rtl="0" fontAlgn="base">
              <a:spcBef>
                <a:spcPct val="0"/>
              </a:spcBef>
              <a:spcAft>
                <a:spcPct val="0"/>
              </a:spcAft>
              <a:defRPr lang="ru-RU" altLang="en-US" sz="4200">
                <a:solidFill>
                  <a:schemeClr val="tx2"/>
                </a:solidFill>
                <a:latin typeface="Garamond" pitchFamily="18" charset="0"/>
              </a:defRPr>
            </a:lvl6pPr>
            <a:lvl7pPr marL="914400" algn="l" rtl="0" fontAlgn="base">
              <a:spcBef>
                <a:spcPct val="0"/>
              </a:spcBef>
              <a:spcAft>
                <a:spcPct val="0"/>
              </a:spcAft>
              <a:defRPr lang="ru-RU" altLang="en-US" sz="4200">
                <a:solidFill>
                  <a:schemeClr val="tx2"/>
                </a:solidFill>
                <a:latin typeface="Garamond" pitchFamily="18" charset="0"/>
              </a:defRPr>
            </a:lvl7pPr>
            <a:lvl8pPr marL="1371600" algn="l" rtl="0" fontAlgn="base">
              <a:spcBef>
                <a:spcPct val="0"/>
              </a:spcBef>
              <a:spcAft>
                <a:spcPct val="0"/>
              </a:spcAft>
              <a:defRPr lang="ru-RU" altLang="en-US" sz="4200">
                <a:solidFill>
                  <a:schemeClr val="tx2"/>
                </a:solidFill>
                <a:latin typeface="Garamond" pitchFamily="18" charset="0"/>
              </a:defRPr>
            </a:lvl8pPr>
            <a:lvl9pPr marL="1828800" algn="l" rtl="0" fontAlgn="base">
              <a:spcBef>
                <a:spcPct val="0"/>
              </a:spcBef>
              <a:spcAft>
                <a:spcPct val="0"/>
              </a:spcAft>
              <a:defRPr lang="ru-RU" altLang="en-US" sz="4200">
                <a:solidFill>
                  <a:schemeClr val="tx2"/>
                </a:solidFill>
                <a:latin typeface="Garamond" pitchFamily="18" charset="0"/>
              </a:defRPr>
            </a:lvl9pPr>
          </a:lstStyle>
          <a:p>
            <a:pPr lvl="0" eaLnBrk="1" hangingPunct="1"/>
            <a:r>
              <a:rPr lang="ru-RU" altLang="ru-RU" sz="5400" b="1"/>
              <a:t>Типология государства (указать, к группам каких стран относится) </a:t>
            </a:r>
            <a:endParaRPr lang="ru-RU" altLang="ru-RU" sz="5400" b="1"/>
          </a:p>
        </p:txBody>
      </p:sp>
      <p:sp>
        <p:nvSpPr>
          <p:cNvPr id="28675" name="Rectangle 3"/>
          <p:cNvSpPr>
            <a:spLocks noGrp="1"/>
          </p:cNvSpPr>
          <p:nvPr>
            <p:ph type="body" idx="1"/>
          </p:nvPr>
        </p:nvSpPr>
        <p:spPr>
          <a:xfrm>
            <a:off x="446088" y="2565400"/>
            <a:ext cx="8229600" cy="719138"/>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3000" b="0" i="0" u="none" kern="1200" baseline="0">
                <a:solidFill>
                  <a:schemeClr val="tx1"/>
                </a:solidFill>
                <a:latin typeface="+mn-lt"/>
                <a:ea typeface="+mn-ea"/>
                <a:cs typeface="+mn-cs"/>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600" b="0" i="0" u="none" kern="1200" baseline="0">
                <a:solidFill>
                  <a:schemeClr val="tx1"/>
                </a:solidFill>
                <a:latin typeface="+mn-lt"/>
                <a:ea typeface="+mn-ea"/>
                <a:cs typeface="+mn-cs"/>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200" b="0" i="0" u="none" kern="1200" baseline="0">
                <a:solidFill>
                  <a:schemeClr val="tx1"/>
                </a:solidFill>
                <a:latin typeface="+mn-lt"/>
                <a:ea typeface="+mn-ea"/>
                <a:cs typeface="+mn-cs"/>
              </a:defRPr>
            </a:lvl3pPr>
            <a:lvl4pPr marL="1339850" indent="-315913"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2000" b="0" i="0" u="none" kern="1200" baseline="0">
                <a:solidFill>
                  <a:schemeClr val="tx1"/>
                </a:solidFill>
                <a:latin typeface="+mn-lt"/>
                <a:ea typeface="+mn-ea"/>
                <a:cs typeface="+mn-cs"/>
              </a:defRPr>
            </a:lvl4pPr>
            <a:lvl5pPr marL="1681163"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buNone/>
            </a:pPr>
            <a:r>
              <a:rPr lang="ru-RU" altLang="ru-RU" sz="4400" b="1">
                <a:solidFill>
                  <a:srgbClr val="C00000"/>
                </a:solidFill>
              </a:rPr>
              <a:t>Ватикан?</a:t>
            </a:r>
            <a:endParaRPr lang="ru-RU" altLang="ru-RU" sz="4400" b="1">
              <a:solidFill>
                <a:srgbClr val="C00000"/>
              </a:solidFill>
            </a:endParaRPr>
          </a:p>
          <a:p>
            <a:pPr marL="609600" lvl="0" indent="-609600" algn="ctr" eaLnBrk="1" hangingPunct="1">
              <a:buNone/>
            </a:pPr>
            <a:endParaRPr lang="ru-RU" altLang="ru-RU" sz="4400" b="1">
              <a:solidFill>
                <a:srgbClr val="C00000"/>
              </a:solidFill>
            </a:endParaRPr>
          </a:p>
        </p:txBody>
      </p:sp>
      <p:sp>
        <p:nvSpPr>
          <p:cNvPr id="28676" name="Oval 4"/>
          <p:cNvSpPr/>
          <p:nvPr/>
        </p:nvSpPr>
        <p:spPr>
          <a:xfrm>
            <a:off x="6659563" y="45815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28677" name="Text Box 5"/>
          <p:cNvSpPr/>
          <p:nvPr/>
        </p:nvSpPr>
        <p:spPr>
          <a:xfrm>
            <a:off x="6877050" y="5229225"/>
            <a:ext cx="1727200" cy="457200"/>
          </a:xfrm>
          <a:prstGeom prst="rect">
            <a:avLst/>
          </a:prstGeom>
          <a:noFill/>
          <a:ln>
            <a:noFill/>
            <a:miter lim="800000"/>
          </a:ln>
          <a:effectLst/>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spcBef>
                <a:spcPct val="50000"/>
              </a:spcBef>
            </a:pPr>
            <a:r>
              <a:rPr lang="ru-RU" altLang="ru-RU" sz="2400" b="1">
                <a:solidFill>
                  <a:schemeClr val="tx2"/>
                </a:solidFill>
              </a:rPr>
              <a:t>20 баллов</a:t>
            </a:r>
            <a:endParaRPr lang="ru-RU" altLang="ru-RU" sz="2400" b="1">
              <a:solidFill>
                <a:schemeClr val="tx2"/>
              </a:solidFill>
            </a:endParaRPr>
          </a:p>
        </p:txBody>
      </p:sp>
      <p:pic>
        <p:nvPicPr>
          <p:cNvPr id="28678" name="Рисунок 1"/>
          <p:cNvPicPr>
            <a:picLocks noChangeAspect="1"/>
          </p:cNvPicPr>
          <p:nvPr/>
        </p:nvPicPr>
        <p:blipFill>
          <a:blip r:embed="rId2"/>
          <a:stretch>
            <a:fillRect/>
          </a:stretch>
        </p:blipFill>
        <p:spPr>
          <a:xfrm>
            <a:off x="1944688" y="3394075"/>
            <a:ext cx="4643437" cy="3095625"/>
          </a:xfrm>
          <a:prstGeom prst="rect">
            <a:avLst/>
          </a:prstGeom>
          <a:noFill/>
          <a:ln>
            <a:noFill/>
            <a:miter lim="800000"/>
          </a:ln>
        </p:spPr>
      </p:pic>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bg1"/>
            </a:gs>
            <a:gs pos="100000">
              <a:srgbClr val="FBE965"/>
            </a:gs>
          </a:gsLst>
          <a:lin ang="18900000" scaled="1"/>
        </a:gradFill>
      </p:bgPr>
    </p:bg>
    <p:spTree>
      <p:nvGrpSpPr>
        <p:cNvPr id="1" name=""/>
        <p:cNvGrpSpPr/>
        <p:nvPr/>
      </p:nvGrpSpPr>
      <p:grpSpPr/>
      <p:sp>
        <p:nvSpPr>
          <p:cNvPr id="29698" name="Rectangle 6"/>
          <p:cNvSpPr>
            <a:spLocks noGrp="1"/>
          </p:cNvSpPr>
          <p:nvPr>
            <p:ph type="title"/>
          </p:nvPr>
        </p:nvSpPr>
        <p:spPr>
          <a:xfrm>
            <a:off x="457200" y="277813"/>
            <a:ext cx="8229600" cy="1139825"/>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2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200">
                <a:solidFill>
                  <a:schemeClr val="tx2"/>
                </a:solidFill>
                <a:latin typeface="Garamond" pitchFamily="18" charset="0"/>
              </a:defRPr>
            </a:lvl2pPr>
            <a:lvl3pPr algn="l" rtl="0" eaLnBrk="0" fontAlgn="base" hangingPunct="0">
              <a:spcBef>
                <a:spcPct val="0"/>
              </a:spcBef>
              <a:spcAft>
                <a:spcPct val="0"/>
              </a:spcAft>
              <a:defRPr lang="ru-RU" altLang="en-US" sz="4200">
                <a:solidFill>
                  <a:schemeClr val="tx2"/>
                </a:solidFill>
                <a:latin typeface="Garamond" pitchFamily="18" charset="0"/>
              </a:defRPr>
            </a:lvl3pPr>
            <a:lvl4pPr algn="l" rtl="0" eaLnBrk="0" fontAlgn="base" hangingPunct="0">
              <a:spcBef>
                <a:spcPct val="0"/>
              </a:spcBef>
              <a:spcAft>
                <a:spcPct val="0"/>
              </a:spcAft>
              <a:defRPr lang="ru-RU" altLang="en-US" sz="4200">
                <a:solidFill>
                  <a:schemeClr val="tx2"/>
                </a:solidFill>
                <a:latin typeface="Garamond" pitchFamily="18" charset="0"/>
              </a:defRPr>
            </a:lvl4pPr>
            <a:lvl5pPr algn="l" rtl="0" eaLnBrk="0" fontAlgn="base" hangingPunct="0">
              <a:spcBef>
                <a:spcPct val="0"/>
              </a:spcBef>
              <a:spcAft>
                <a:spcPct val="0"/>
              </a:spcAft>
              <a:defRPr lang="ru-RU" altLang="en-US" sz="4200">
                <a:solidFill>
                  <a:schemeClr val="tx2"/>
                </a:solidFill>
                <a:latin typeface="Garamond" pitchFamily="18" charset="0"/>
              </a:defRPr>
            </a:lvl5pPr>
            <a:lvl6pPr marL="457200" algn="l" rtl="0" fontAlgn="base">
              <a:spcBef>
                <a:spcPct val="0"/>
              </a:spcBef>
              <a:spcAft>
                <a:spcPct val="0"/>
              </a:spcAft>
              <a:defRPr lang="ru-RU" altLang="en-US" sz="4200">
                <a:solidFill>
                  <a:schemeClr val="tx2"/>
                </a:solidFill>
                <a:latin typeface="Garamond" pitchFamily="18" charset="0"/>
              </a:defRPr>
            </a:lvl6pPr>
            <a:lvl7pPr marL="914400" algn="l" rtl="0" fontAlgn="base">
              <a:spcBef>
                <a:spcPct val="0"/>
              </a:spcBef>
              <a:spcAft>
                <a:spcPct val="0"/>
              </a:spcAft>
              <a:defRPr lang="ru-RU" altLang="en-US" sz="4200">
                <a:solidFill>
                  <a:schemeClr val="tx2"/>
                </a:solidFill>
                <a:latin typeface="Garamond" pitchFamily="18" charset="0"/>
              </a:defRPr>
            </a:lvl7pPr>
            <a:lvl8pPr marL="1371600" algn="l" rtl="0" fontAlgn="base">
              <a:spcBef>
                <a:spcPct val="0"/>
              </a:spcBef>
              <a:spcAft>
                <a:spcPct val="0"/>
              </a:spcAft>
              <a:defRPr lang="ru-RU" altLang="en-US" sz="4200">
                <a:solidFill>
                  <a:schemeClr val="tx2"/>
                </a:solidFill>
                <a:latin typeface="Garamond" pitchFamily="18" charset="0"/>
              </a:defRPr>
            </a:lvl8pPr>
            <a:lvl9pPr marL="1828800" algn="l" rtl="0" fontAlgn="base">
              <a:spcBef>
                <a:spcPct val="0"/>
              </a:spcBef>
              <a:spcAft>
                <a:spcPct val="0"/>
              </a:spcAft>
              <a:defRPr lang="ru-RU" altLang="en-US" sz="4200">
                <a:solidFill>
                  <a:schemeClr val="tx2"/>
                </a:solidFill>
                <a:latin typeface="Garamond" pitchFamily="18" charset="0"/>
              </a:defRPr>
            </a:lvl9pPr>
          </a:lstStyle>
          <a:p>
            <a:pPr lvl="0" eaLnBrk="1" hangingPunct="1"/>
            <a:r>
              <a:rPr lang="ru-RU" altLang="ru-RU" sz="5400" b="1" i="1">
                <a:solidFill>
                  <a:srgbClr val="C00000"/>
                </a:solidFill>
              </a:rPr>
              <a:t>Ватикан:</a:t>
            </a:r>
            <a:br>
              <a:rPr lang="ru-RU" altLang="ru-RU" sz="5400" b="1" i="1">
                <a:solidFill>
                  <a:srgbClr val="C00000"/>
                </a:solidFill>
              </a:rPr>
            </a:br>
            <a:br>
              <a:rPr lang="ru-RU" altLang="ru-RU" sz="4000" b="1" i="1"/>
            </a:br>
            <a:br>
              <a:rPr lang="ru-RU" altLang="ru-RU" sz="4000" b="1" i="1"/>
            </a:br>
            <a:br>
              <a:rPr lang="ru-RU" altLang="ru-RU" sz="4000" b="1" i="1"/>
            </a:br>
            <a:br>
              <a:rPr lang="ru-RU" altLang="ru-RU" sz="4000" b="1" i="1"/>
            </a:br>
            <a:endParaRPr lang="ru-RU" altLang="ru-RU" sz="4000" b="1" i="1"/>
          </a:p>
        </p:txBody>
      </p:sp>
      <p:sp>
        <p:nvSpPr>
          <p:cNvPr id="29699" name="AutoShape 3">
            <a:hlinkClick r:id="rId2" action="ppaction://hlinksldjump"/>
          </p:cNvPr>
          <p:cNvSpPr/>
          <p:nvPr/>
        </p:nvSpPr>
        <p:spPr>
          <a:xfrm>
            <a:off x="8243888" y="6308725"/>
            <a:ext cx="900112" cy="549275"/>
          </a:xfrm>
          <a:prstGeom prst="actionButtonBeginning">
            <a:avLst/>
          </a:prstGeom>
          <a:solidFill>
            <a:schemeClr val="accent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29700" name="Объект 1"/>
          <p:cNvSpPr>
            <a:spLocks noGrp="1"/>
          </p:cNvSpPr>
          <p:nvPr>
            <p:ph sz="half" idx="2"/>
          </p:nvPr>
        </p:nvSpPr>
        <p:spPr>
          <a:xfrm>
            <a:off x="250825" y="1052513"/>
            <a:ext cx="8435975" cy="4530725"/>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600" b="0" i="0" u="none" baseline="0">
                <a:solidFill>
                  <a:schemeClr val="tx1"/>
                </a:solidFill>
                <a:effectLst/>
                <a:latin typeface="Arial"/>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200" b="0" i="0" u="none" baseline="0">
                <a:solidFill>
                  <a:schemeClr val="tx1"/>
                </a:solidFill>
                <a:effectLst/>
                <a:latin typeface="Arial"/>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000" b="0" i="0" u="none" baseline="0">
                <a:solidFill>
                  <a:schemeClr val="tx1"/>
                </a:solidFill>
                <a:effectLst/>
                <a:latin typeface="Arial"/>
              </a:defRPr>
            </a:lvl3pPr>
            <a:lvl4pPr marL="1339850" indent="-315912"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1800" b="0" i="0" u="none" baseline="0">
                <a:solidFill>
                  <a:schemeClr val="tx1"/>
                </a:solidFill>
                <a:effectLst/>
                <a:latin typeface="Arial"/>
              </a:defRPr>
            </a:lvl4pPr>
            <a:lvl5pPr marL="1681162"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1800" b="0" i="0" u="none" baseline="0">
                <a:solidFill>
                  <a:schemeClr val="tx1"/>
                </a:solidFill>
                <a:effectLst/>
                <a:latin typeface="Arial"/>
              </a:defRPr>
            </a:lvl5pPr>
          </a:lstStyle>
          <a:p>
            <a:pPr lvl="0">
              <a:buFont typeface="Wingdings" pitchFamily="2" charset="2"/>
              <a:buChar char="ü"/>
            </a:pPr>
            <a:r>
              <a:rPr lang="ru-RU" altLang="ru-RU" sz="3000" b="1" i="1"/>
              <a:t>микрогосударство</a:t>
            </a:r>
            <a:endParaRPr lang="ru-RU" altLang="ru-RU" sz="3000" b="1" i="1"/>
          </a:p>
          <a:p>
            <a:pPr lvl="0">
              <a:buFont typeface="Wingdings" pitchFamily="2" charset="2"/>
              <a:buChar char="ü"/>
            </a:pPr>
            <a:r>
              <a:rPr lang="ru-RU" altLang="ru-RU" sz="3000" b="1" i="1"/>
              <a:t>внутриконтинентальное положение</a:t>
            </a:r>
            <a:endParaRPr lang="ru-RU" altLang="ru-RU" sz="3000" b="1" i="1"/>
          </a:p>
          <a:p>
            <a:pPr lvl="0">
              <a:buFont typeface="Wingdings" pitchFamily="2" charset="2"/>
              <a:buChar char="ü"/>
            </a:pPr>
            <a:r>
              <a:rPr lang="ru-RU" altLang="ru-RU" sz="3000" b="1" i="1"/>
              <a:t>теократическая монархия</a:t>
            </a:r>
            <a:endParaRPr lang="ru-RU" altLang="ru-RU" sz="3000" b="1" i="1"/>
          </a:p>
          <a:p>
            <a:pPr lvl="0">
              <a:buFont typeface="Wingdings" pitchFamily="2" charset="2"/>
              <a:buChar char="ü"/>
            </a:pPr>
            <a:r>
              <a:rPr lang="ru-RU" altLang="ru-RU" sz="3000" b="1" i="1"/>
              <a:t>унитарное гос-во</a:t>
            </a:r>
            <a:endParaRPr lang="ru-RU" altLang="ru-RU" sz="3000" b="1" i="1"/>
          </a:p>
          <a:p>
            <a:pPr lvl="0">
              <a:buFont typeface="Wingdings" pitchFamily="2" charset="2"/>
              <a:buChar char="ü"/>
            </a:pPr>
            <a:r>
              <a:rPr lang="ru-RU" altLang="ru-RU" sz="3000" b="1" i="1"/>
              <a:t>высокоразвитое государство</a:t>
            </a:r>
            <a:endParaRPr lang="ru-RU" altLang="ru-RU" sz="3000" b="1" i="1"/>
          </a:p>
          <a:p>
            <a:pPr lvl="0">
              <a:buFont typeface="Wingdings" pitchFamily="2" charset="2"/>
              <a:buChar char="ü"/>
            </a:pPr>
            <a:endParaRPr lang="ru-RU" altLang="ru-RU" sz="3000"/>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bg1"/>
            </a:gs>
            <a:gs pos="100000">
              <a:srgbClr val="FBE965"/>
            </a:gs>
          </a:gsLst>
          <a:lin ang="18900000" scaled="1"/>
        </a:gradFill>
      </p:bgPr>
    </p:bg>
    <p:spTree>
      <p:nvGrpSpPr>
        <p:cNvPr id="1" name=""/>
        <p:cNvGrpSpPr/>
        <p:nvPr/>
      </p:nvGrpSpPr>
      <p:grpSpPr/>
      <p:sp>
        <p:nvSpPr>
          <p:cNvPr id="30722" name="Rectangle 2"/>
          <p:cNvSpPr>
            <a:spLocks noGrp="1"/>
          </p:cNvSpPr>
          <p:nvPr>
            <p:ph type="title"/>
          </p:nvPr>
        </p:nvSpPr>
        <p:spPr>
          <a:xfrm>
            <a:off x="457200" y="277813"/>
            <a:ext cx="8229600" cy="1139825"/>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2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200">
                <a:solidFill>
                  <a:schemeClr val="tx2"/>
                </a:solidFill>
                <a:latin typeface="Garamond" pitchFamily="18" charset="0"/>
              </a:defRPr>
            </a:lvl2pPr>
            <a:lvl3pPr algn="l" rtl="0" eaLnBrk="0" fontAlgn="base" hangingPunct="0">
              <a:spcBef>
                <a:spcPct val="0"/>
              </a:spcBef>
              <a:spcAft>
                <a:spcPct val="0"/>
              </a:spcAft>
              <a:defRPr lang="ru-RU" altLang="en-US" sz="4200">
                <a:solidFill>
                  <a:schemeClr val="tx2"/>
                </a:solidFill>
                <a:latin typeface="Garamond" pitchFamily="18" charset="0"/>
              </a:defRPr>
            </a:lvl3pPr>
            <a:lvl4pPr algn="l" rtl="0" eaLnBrk="0" fontAlgn="base" hangingPunct="0">
              <a:spcBef>
                <a:spcPct val="0"/>
              </a:spcBef>
              <a:spcAft>
                <a:spcPct val="0"/>
              </a:spcAft>
              <a:defRPr lang="ru-RU" altLang="en-US" sz="4200">
                <a:solidFill>
                  <a:schemeClr val="tx2"/>
                </a:solidFill>
                <a:latin typeface="Garamond" pitchFamily="18" charset="0"/>
              </a:defRPr>
            </a:lvl4pPr>
            <a:lvl5pPr algn="l" rtl="0" eaLnBrk="0" fontAlgn="base" hangingPunct="0">
              <a:spcBef>
                <a:spcPct val="0"/>
              </a:spcBef>
              <a:spcAft>
                <a:spcPct val="0"/>
              </a:spcAft>
              <a:defRPr lang="ru-RU" altLang="en-US" sz="4200">
                <a:solidFill>
                  <a:schemeClr val="tx2"/>
                </a:solidFill>
                <a:latin typeface="Garamond" pitchFamily="18" charset="0"/>
              </a:defRPr>
            </a:lvl5pPr>
            <a:lvl6pPr marL="457200" algn="l" rtl="0" fontAlgn="base">
              <a:spcBef>
                <a:spcPct val="0"/>
              </a:spcBef>
              <a:spcAft>
                <a:spcPct val="0"/>
              </a:spcAft>
              <a:defRPr lang="ru-RU" altLang="en-US" sz="4200">
                <a:solidFill>
                  <a:schemeClr val="tx2"/>
                </a:solidFill>
                <a:latin typeface="Garamond" pitchFamily="18" charset="0"/>
              </a:defRPr>
            </a:lvl6pPr>
            <a:lvl7pPr marL="914400" algn="l" rtl="0" fontAlgn="base">
              <a:spcBef>
                <a:spcPct val="0"/>
              </a:spcBef>
              <a:spcAft>
                <a:spcPct val="0"/>
              </a:spcAft>
              <a:defRPr lang="ru-RU" altLang="en-US" sz="4200">
                <a:solidFill>
                  <a:schemeClr val="tx2"/>
                </a:solidFill>
                <a:latin typeface="Garamond" pitchFamily="18" charset="0"/>
              </a:defRPr>
            </a:lvl7pPr>
            <a:lvl8pPr marL="1371600" algn="l" rtl="0" fontAlgn="base">
              <a:spcBef>
                <a:spcPct val="0"/>
              </a:spcBef>
              <a:spcAft>
                <a:spcPct val="0"/>
              </a:spcAft>
              <a:defRPr lang="ru-RU" altLang="en-US" sz="4200">
                <a:solidFill>
                  <a:schemeClr val="tx2"/>
                </a:solidFill>
                <a:latin typeface="Garamond" pitchFamily="18" charset="0"/>
              </a:defRPr>
            </a:lvl8pPr>
            <a:lvl9pPr marL="1828800" algn="l" rtl="0" fontAlgn="base">
              <a:spcBef>
                <a:spcPct val="0"/>
              </a:spcBef>
              <a:spcAft>
                <a:spcPct val="0"/>
              </a:spcAft>
              <a:defRPr lang="ru-RU" altLang="en-US" sz="4200">
                <a:solidFill>
                  <a:schemeClr val="tx2"/>
                </a:solidFill>
                <a:latin typeface="Garamond" pitchFamily="18" charset="0"/>
              </a:defRPr>
            </a:lvl9pPr>
          </a:lstStyle>
          <a:p>
            <a:pPr lvl="0" eaLnBrk="1" hangingPunct="1"/>
            <a:r>
              <a:rPr lang="ru-RU" altLang="ru-RU" sz="5400" b="1"/>
              <a:t>Типология государства (указать, к группам каких стран относится) </a:t>
            </a:r>
            <a:endParaRPr lang="ru-RU" altLang="ru-RU" sz="5400" b="1"/>
          </a:p>
        </p:txBody>
      </p:sp>
      <p:sp>
        <p:nvSpPr>
          <p:cNvPr id="30723" name="Rectangle 3"/>
          <p:cNvSpPr>
            <a:spLocks noGrp="1"/>
          </p:cNvSpPr>
          <p:nvPr>
            <p:ph type="body" idx="1"/>
          </p:nvPr>
        </p:nvSpPr>
        <p:spPr>
          <a:xfrm>
            <a:off x="457200" y="2781300"/>
            <a:ext cx="8435975" cy="792163"/>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3000" b="0" i="0" u="none" kern="1200" baseline="0">
                <a:solidFill>
                  <a:schemeClr val="tx1"/>
                </a:solidFill>
                <a:latin typeface="+mn-lt"/>
                <a:ea typeface="+mn-ea"/>
                <a:cs typeface="+mn-cs"/>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600" b="0" i="0" u="none" kern="1200" baseline="0">
                <a:solidFill>
                  <a:schemeClr val="tx1"/>
                </a:solidFill>
                <a:latin typeface="+mn-lt"/>
                <a:ea typeface="+mn-ea"/>
                <a:cs typeface="+mn-cs"/>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200" b="0" i="0" u="none" kern="1200" baseline="0">
                <a:solidFill>
                  <a:schemeClr val="tx1"/>
                </a:solidFill>
                <a:latin typeface="+mn-lt"/>
                <a:ea typeface="+mn-ea"/>
                <a:cs typeface="+mn-cs"/>
              </a:defRPr>
            </a:lvl3pPr>
            <a:lvl4pPr marL="1339850" indent="-315913"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2000" b="0" i="0" u="none" kern="1200" baseline="0">
                <a:solidFill>
                  <a:schemeClr val="tx1"/>
                </a:solidFill>
                <a:latin typeface="+mn-lt"/>
                <a:ea typeface="+mn-ea"/>
                <a:cs typeface="+mn-cs"/>
              </a:defRPr>
            </a:lvl4pPr>
            <a:lvl5pPr marL="1681163"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buNone/>
            </a:pPr>
            <a:r>
              <a:rPr lang="ru-RU" altLang="ru-RU" sz="4800" b="1">
                <a:solidFill>
                  <a:srgbClr val="C00000"/>
                </a:solidFill>
              </a:rPr>
              <a:t>Польша?    </a:t>
            </a:r>
            <a:r>
              <a:rPr lang="ru-RU" altLang="ru-RU" sz="3900" b="1"/>
              <a:t>  </a:t>
            </a:r>
            <a:endParaRPr lang="ru-RU" altLang="ru-RU" sz="3900" b="1"/>
          </a:p>
        </p:txBody>
      </p:sp>
      <p:sp>
        <p:nvSpPr>
          <p:cNvPr id="30724" name="Oval 4"/>
          <p:cNvSpPr/>
          <p:nvPr/>
        </p:nvSpPr>
        <p:spPr>
          <a:xfrm>
            <a:off x="6659563" y="45815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30725" name="Text Box 5"/>
          <p:cNvSpPr/>
          <p:nvPr/>
        </p:nvSpPr>
        <p:spPr>
          <a:xfrm>
            <a:off x="6877050" y="5229225"/>
            <a:ext cx="1727200" cy="457200"/>
          </a:xfrm>
          <a:prstGeom prst="rect">
            <a:avLst/>
          </a:prstGeom>
          <a:noFill/>
          <a:ln>
            <a:noFill/>
            <a:miter lim="800000"/>
          </a:ln>
          <a:effectLst/>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spcBef>
                <a:spcPct val="50000"/>
              </a:spcBef>
            </a:pPr>
            <a:r>
              <a:rPr lang="ru-RU" altLang="ru-RU" sz="2400" b="1">
                <a:solidFill>
                  <a:schemeClr val="tx2"/>
                </a:solidFill>
              </a:rPr>
              <a:t>30 баллов</a:t>
            </a:r>
            <a:endParaRPr lang="ru-RU" altLang="ru-RU" sz="2400" b="1">
              <a:solidFill>
                <a:schemeClr val="tx2"/>
              </a:solidFill>
            </a:endParaRPr>
          </a:p>
        </p:txBody>
      </p:sp>
      <p:pic>
        <p:nvPicPr>
          <p:cNvPr id="30726" name="Picture 9"/>
          <p:cNvPicPr>
            <a:picLocks noChangeAspect="1"/>
          </p:cNvPicPr>
          <p:nvPr/>
        </p:nvPicPr>
        <p:blipFill>
          <a:blip r:embed="rId2"/>
          <a:stretch>
            <a:fillRect/>
          </a:stretch>
        </p:blipFill>
        <p:spPr>
          <a:xfrm>
            <a:off x="107950" y="3497263"/>
            <a:ext cx="3563938" cy="2430462"/>
          </a:xfrm>
          <a:prstGeom prst="rect">
            <a:avLst/>
          </a:prstGeom>
          <a:noFill/>
          <a:ln>
            <a:noFill/>
            <a:miter lim="800000"/>
          </a:ln>
        </p:spPr>
      </p:pic>
      <p:pic>
        <p:nvPicPr>
          <p:cNvPr id="30727" name="Рисунок 1"/>
          <p:cNvPicPr>
            <a:picLocks noChangeAspect="1"/>
          </p:cNvPicPr>
          <p:nvPr/>
        </p:nvPicPr>
        <p:blipFill>
          <a:blip r:embed="rId3"/>
          <a:stretch>
            <a:fillRect/>
          </a:stretch>
        </p:blipFill>
        <p:spPr>
          <a:xfrm>
            <a:off x="3024188" y="4756150"/>
            <a:ext cx="3635375" cy="2047875"/>
          </a:xfrm>
          <a:prstGeom prst="rect">
            <a:avLst/>
          </a:prstGeom>
          <a:noFill/>
          <a:ln>
            <a:noFill/>
            <a:miter lim="800000"/>
          </a:ln>
        </p:spPr>
      </p:pic>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bg1"/>
            </a:gs>
            <a:gs pos="100000">
              <a:srgbClr val="FBE965"/>
            </a:gs>
          </a:gsLst>
          <a:lin ang="18900000" scaled="1"/>
        </a:gradFill>
      </p:bgPr>
    </p:bg>
    <p:spTree>
      <p:nvGrpSpPr>
        <p:cNvPr id="1" name=""/>
        <p:cNvGrpSpPr/>
        <p:nvPr/>
      </p:nvGrpSpPr>
      <p:grpSpPr/>
      <p:sp>
        <p:nvSpPr>
          <p:cNvPr id="31746" name="AutoShape 29">
            <a:hlinkClick r:id="rId2" action="ppaction://hlinksldjump"/>
          </p:cNvPr>
          <p:cNvSpPr/>
          <p:nvPr/>
        </p:nvSpPr>
        <p:spPr>
          <a:xfrm>
            <a:off x="8243888" y="6308725"/>
            <a:ext cx="900112" cy="549275"/>
          </a:xfrm>
          <a:prstGeom prst="actionButtonBeginning">
            <a:avLst/>
          </a:prstGeom>
          <a:solidFill>
            <a:schemeClr val="accent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31747" name="Прямоугольник 1"/>
          <p:cNvSpPr>
            <a:spLocks noChangeArrowheads="1"/>
          </p:cNvSpPr>
          <p:nvPr/>
        </p:nvSpPr>
        <p:spPr bwMode="auto">
          <a:xfrm>
            <a:off x="611188" y="358775"/>
            <a:ext cx="7921625" cy="5324475"/>
          </a:xfrm>
          <a:prstGeom prst="rect">
            <a:avLst/>
          </a:prstGeom>
          <a:noFill/>
          <a:ln>
            <a:noFill/>
          </a:ln>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vl6pPr marL="2514600" indent="-228600" eaLnBrk="0" fontAlgn="base" hangingPunct="0">
              <a:spcBef>
                <a:spcPct val="0"/>
              </a:spcBef>
              <a:spcAft>
                <a:spcPct val="0"/>
              </a:spcAft>
              <a:defRPr lang="ru-RU" altLang="en-US">
                <a:solidFill>
                  <a:schemeClr val="tx1"/>
                </a:solidFill>
                <a:latin typeface="Arial" panose="020b0604020202020204" pitchFamily="34" charset="0"/>
              </a:defRPr>
            </a:lvl6pPr>
            <a:lvl7pPr marL="2971800" indent="-228600" eaLnBrk="0" fontAlgn="base" hangingPunct="0">
              <a:spcBef>
                <a:spcPct val="0"/>
              </a:spcBef>
              <a:spcAft>
                <a:spcPct val="0"/>
              </a:spcAft>
              <a:defRPr lang="ru-RU" altLang="en-US">
                <a:solidFill>
                  <a:schemeClr val="tx1"/>
                </a:solidFill>
                <a:latin typeface="Arial" panose="020b0604020202020204" pitchFamily="34" charset="0"/>
              </a:defRPr>
            </a:lvl7pPr>
            <a:lvl8pPr marL="3429000" indent="-228600" eaLnBrk="0" fontAlgn="base" hangingPunct="0">
              <a:spcBef>
                <a:spcPct val="0"/>
              </a:spcBef>
              <a:spcAft>
                <a:spcPct val="0"/>
              </a:spcAft>
              <a:defRPr lang="ru-RU" altLang="en-US">
                <a:solidFill>
                  <a:schemeClr val="tx1"/>
                </a:solidFill>
                <a:latin typeface="Arial" panose="020b0604020202020204" pitchFamily="34" charset="0"/>
              </a:defRPr>
            </a:lvl8pPr>
            <a:lvl9pPr marL="3886200" indent="-228600" eaLnBrk="0" fontAlgn="base" hangingPunct="0">
              <a:spcBef>
                <a:spcPct val="0"/>
              </a:spcBef>
              <a:spcAft>
                <a:spcPct val="0"/>
              </a:spcAft>
              <a:defRPr lang="ru-RU" altLang="en-US">
                <a:solidFill>
                  <a:schemeClr val="tx1"/>
                </a:solidFill>
                <a:latin typeface="Arial" panose="020b0604020202020204" pitchFamily="34" charset="0"/>
              </a:defRPr>
            </a:lvl9pPr>
          </a:lstStyle>
          <a:p>
            <a:pPr marL="0" marR="0" lvl="0" indent="0"/>
            <a:r>
              <a:rPr lang="ru-RU" altLang="ru-RU" sz="4400" b="1">
                <a:solidFill>
                  <a:srgbClr val="C00000"/>
                </a:solidFill>
              </a:rPr>
              <a:t>Польша:</a:t>
            </a:r>
            <a:endParaRPr lang="ru-RU" altLang="ru-RU" sz="4400" b="1">
              <a:solidFill>
                <a:srgbClr val="C00000"/>
              </a:solidFill>
            </a:endParaRPr>
          </a:p>
          <a:p>
            <a:pPr marL="571500" marR="0" lvl="0" indent="-571500">
              <a:buFont typeface=""/>
              <a:buChar char="•"/>
            </a:pPr>
            <a:r>
              <a:rPr lang="ru-RU" altLang="ru-RU" sz="3600" b="1">
                <a:solidFill>
                  <a:srgbClr val="00B050"/>
                </a:solidFill>
              </a:rPr>
              <a:t>приморское государство</a:t>
            </a:r>
            <a:endParaRPr lang="ru-RU" altLang="ru-RU" sz="3600" b="1">
              <a:solidFill>
                <a:srgbClr val="00B050"/>
              </a:solidFill>
            </a:endParaRPr>
          </a:p>
          <a:p>
            <a:pPr marL="571500" marR="0" lvl="0" indent="-571500">
              <a:buFont typeface=""/>
              <a:buChar char="•"/>
            </a:pPr>
            <a:r>
              <a:rPr lang="ru-RU" altLang="ru-RU" sz="3600" b="1">
                <a:solidFill>
                  <a:srgbClr val="00B050"/>
                </a:solidFill>
              </a:rPr>
              <a:t>республика (президентско-парламентская)</a:t>
            </a:r>
            <a:endParaRPr lang="ru-RU" altLang="ru-RU" sz="3600" b="1">
              <a:solidFill>
                <a:srgbClr val="00B050"/>
              </a:solidFill>
            </a:endParaRPr>
          </a:p>
          <a:p>
            <a:pPr marL="571500" marR="0" lvl="0" indent="-571500">
              <a:buFont typeface=""/>
              <a:buChar char="•"/>
            </a:pPr>
            <a:r>
              <a:rPr lang="ru-RU" altLang="ru-RU" sz="3600" b="1">
                <a:solidFill>
                  <a:srgbClr val="00B050"/>
                </a:solidFill>
              </a:rPr>
              <a:t>унитарное государство</a:t>
            </a:r>
            <a:endParaRPr lang="ru-RU" altLang="ru-RU" sz="3600" b="1">
              <a:solidFill>
                <a:srgbClr val="00B050"/>
              </a:solidFill>
            </a:endParaRPr>
          </a:p>
          <a:p>
            <a:pPr marL="571500" marR="0" lvl="0" indent="-571500">
              <a:buFont typeface=""/>
              <a:buChar char="•"/>
            </a:pPr>
            <a:r>
              <a:rPr lang="ru-RU" altLang="ru-RU" sz="3600" b="1">
                <a:solidFill>
                  <a:srgbClr val="00B050"/>
                </a:solidFill>
              </a:rPr>
              <a:t>страна с переходной экономикой</a:t>
            </a:r>
            <a:endParaRPr lang="ru-RU" altLang="ru-RU" sz="3600" b="1">
              <a:solidFill>
                <a:srgbClr val="00B050"/>
              </a:solidFill>
            </a:endParaRPr>
          </a:p>
          <a:p>
            <a:pPr marL="571500" marR="0" lvl="0" indent="-571500">
              <a:buFont typeface=""/>
              <a:buChar char="•"/>
            </a:pPr>
            <a:endParaRPr lang="ru-RU" altLang="ru-RU" sz="3600" b="1">
              <a:solidFill>
                <a:srgbClr val="00B050"/>
              </a:solidFill>
            </a:endParaRPr>
          </a:p>
          <a:p>
            <a:pPr marL="571500" marR="0" lvl="0" indent="-571500">
              <a:buFont typeface=""/>
              <a:buChar char="•"/>
            </a:pPr>
            <a:endParaRPr lang="ru-RU" altLang="ru-RU" sz="4400"/>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bg1"/>
            </a:gs>
            <a:gs pos="100000">
              <a:srgbClr val="FBE965"/>
            </a:gs>
          </a:gsLst>
          <a:lin ang="18900000" scaled="1"/>
        </a:gradFill>
      </p:bgPr>
    </p:bg>
    <p:spTree>
      <p:nvGrpSpPr>
        <p:cNvPr id="1" name=""/>
        <p:cNvGrpSpPr/>
        <p:nvPr/>
      </p:nvGrpSpPr>
      <p:grpSpPr/>
      <p:sp>
        <p:nvSpPr>
          <p:cNvPr id="32770" name="Rectangle 2"/>
          <p:cNvSpPr>
            <a:spLocks noGrp="1"/>
          </p:cNvSpPr>
          <p:nvPr>
            <p:ph type="title"/>
          </p:nvPr>
        </p:nvSpPr>
        <p:spPr>
          <a:xfrm>
            <a:off x="457200" y="201613"/>
            <a:ext cx="8229600" cy="1139825"/>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2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200">
                <a:solidFill>
                  <a:schemeClr val="tx2"/>
                </a:solidFill>
                <a:latin typeface="Garamond" pitchFamily="18" charset="0"/>
              </a:defRPr>
            </a:lvl2pPr>
            <a:lvl3pPr algn="l" rtl="0" eaLnBrk="0" fontAlgn="base" hangingPunct="0">
              <a:spcBef>
                <a:spcPct val="0"/>
              </a:spcBef>
              <a:spcAft>
                <a:spcPct val="0"/>
              </a:spcAft>
              <a:defRPr lang="ru-RU" altLang="en-US" sz="4200">
                <a:solidFill>
                  <a:schemeClr val="tx2"/>
                </a:solidFill>
                <a:latin typeface="Garamond" pitchFamily="18" charset="0"/>
              </a:defRPr>
            </a:lvl3pPr>
            <a:lvl4pPr algn="l" rtl="0" eaLnBrk="0" fontAlgn="base" hangingPunct="0">
              <a:spcBef>
                <a:spcPct val="0"/>
              </a:spcBef>
              <a:spcAft>
                <a:spcPct val="0"/>
              </a:spcAft>
              <a:defRPr lang="ru-RU" altLang="en-US" sz="4200">
                <a:solidFill>
                  <a:schemeClr val="tx2"/>
                </a:solidFill>
                <a:latin typeface="Garamond" pitchFamily="18" charset="0"/>
              </a:defRPr>
            </a:lvl4pPr>
            <a:lvl5pPr algn="l" rtl="0" eaLnBrk="0" fontAlgn="base" hangingPunct="0">
              <a:spcBef>
                <a:spcPct val="0"/>
              </a:spcBef>
              <a:spcAft>
                <a:spcPct val="0"/>
              </a:spcAft>
              <a:defRPr lang="ru-RU" altLang="en-US" sz="4200">
                <a:solidFill>
                  <a:schemeClr val="tx2"/>
                </a:solidFill>
                <a:latin typeface="Garamond" pitchFamily="18" charset="0"/>
              </a:defRPr>
            </a:lvl5pPr>
            <a:lvl6pPr marL="457200" algn="l" rtl="0" fontAlgn="base">
              <a:spcBef>
                <a:spcPct val="0"/>
              </a:spcBef>
              <a:spcAft>
                <a:spcPct val="0"/>
              </a:spcAft>
              <a:defRPr lang="ru-RU" altLang="en-US" sz="4200">
                <a:solidFill>
                  <a:schemeClr val="tx2"/>
                </a:solidFill>
                <a:latin typeface="Garamond" pitchFamily="18" charset="0"/>
              </a:defRPr>
            </a:lvl6pPr>
            <a:lvl7pPr marL="914400" algn="l" rtl="0" fontAlgn="base">
              <a:spcBef>
                <a:spcPct val="0"/>
              </a:spcBef>
              <a:spcAft>
                <a:spcPct val="0"/>
              </a:spcAft>
              <a:defRPr lang="ru-RU" altLang="en-US" sz="4200">
                <a:solidFill>
                  <a:schemeClr val="tx2"/>
                </a:solidFill>
                <a:latin typeface="Garamond" pitchFamily="18" charset="0"/>
              </a:defRPr>
            </a:lvl7pPr>
            <a:lvl8pPr marL="1371600" algn="l" rtl="0" fontAlgn="base">
              <a:spcBef>
                <a:spcPct val="0"/>
              </a:spcBef>
              <a:spcAft>
                <a:spcPct val="0"/>
              </a:spcAft>
              <a:defRPr lang="ru-RU" altLang="en-US" sz="4200">
                <a:solidFill>
                  <a:schemeClr val="tx2"/>
                </a:solidFill>
                <a:latin typeface="Garamond" pitchFamily="18" charset="0"/>
              </a:defRPr>
            </a:lvl8pPr>
            <a:lvl9pPr marL="1828800" algn="l" rtl="0" fontAlgn="base">
              <a:spcBef>
                <a:spcPct val="0"/>
              </a:spcBef>
              <a:spcAft>
                <a:spcPct val="0"/>
              </a:spcAft>
              <a:defRPr lang="ru-RU" altLang="en-US" sz="4200">
                <a:solidFill>
                  <a:schemeClr val="tx2"/>
                </a:solidFill>
                <a:latin typeface="Garamond" pitchFamily="18" charset="0"/>
              </a:defRPr>
            </a:lvl9pPr>
          </a:lstStyle>
          <a:p>
            <a:pPr lvl="0" eaLnBrk="1" hangingPunct="1"/>
            <a:r>
              <a:rPr lang="ru-RU" altLang="ru-RU" sz="5400" b="1"/>
              <a:t>Типология государства (указать, к группам каких стран относится) </a:t>
            </a:r>
            <a:endParaRPr lang="ru-RU" altLang="ru-RU" sz="5400" b="1"/>
          </a:p>
        </p:txBody>
      </p:sp>
      <p:sp>
        <p:nvSpPr>
          <p:cNvPr id="32771" name="Rectangle 3"/>
          <p:cNvSpPr>
            <a:spLocks noGrp="1"/>
          </p:cNvSpPr>
          <p:nvPr>
            <p:ph type="body" idx="1"/>
          </p:nvPr>
        </p:nvSpPr>
        <p:spPr>
          <a:xfrm>
            <a:off x="457200" y="2825750"/>
            <a:ext cx="8229600" cy="81915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3000" b="0" i="0" u="none" kern="1200" baseline="0">
                <a:solidFill>
                  <a:schemeClr val="tx1"/>
                </a:solidFill>
                <a:latin typeface="+mn-lt"/>
                <a:ea typeface="+mn-ea"/>
                <a:cs typeface="+mn-cs"/>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600" b="0" i="0" u="none" kern="1200" baseline="0">
                <a:solidFill>
                  <a:schemeClr val="tx1"/>
                </a:solidFill>
                <a:latin typeface="+mn-lt"/>
                <a:ea typeface="+mn-ea"/>
                <a:cs typeface="+mn-cs"/>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200" b="0" i="0" u="none" kern="1200" baseline="0">
                <a:solidFill>
                  <a:schemeClr val="tx1"/>
                </a:solidFill>
                <a:latin typeface="+mn-lt"/>
                <a:ea typeface="+mn-ea"/>
                <a:cs typeface="+mn-cs"/>
              </a:defRPr>
            </a:lvl3pPr>
            <a:lvl4pPr marL="1339850" indent="-315913"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2000" b="0" i="0" u="none" kern="1200" baseline="0">
                <a:solidFill>
                  <a:schemeClr val="tx1"/>
                </a:solidFill>
                <a:latin typeface="+mn-lt"/>
                <a:ea typeface="+mn-ea"/>
                <a:cs typeface="+mn-cs"/>
              </a:defRPr>
            </a:lvl4pPr>
            <a:lvl5pPr marL="1681163"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buNone/>
            </a:pPr>
            <a:r>
              <a:rPr lang="ru-RU" altLang="ru-RU" sz="4400" b="1">
                <a:solidFill>
                  <a:srgbClr val="C00000"/>
                </a:solidFill>
              </a:rPr>
              <a:t>Япония? </a:t>
            </a:r>
            <a:endParaRPr lang="ru-RU" altLang="ru-RU" sz="4400" b="1">
              <a:solidFill>
                <a:srgbClr val="C00000"/>
              </a:solidFill>
            </a:endParaRPr>
          </a:p>
          <a:p>
            <a:pPr marL="609600" lvl="0" indent="-609600" algn="ctr" eaLnBrk="1" hangingPunct="1">
              <a:buNone/>
            </a:pPr>
            <a:r>
              <a:rPr lang="ru-RU" altLang="ru-RU" b="1"/>
              <a:t>     </a:t>
            </a:r>
            <a:endParaRPr lang="ru-RU" altLang="ru-RU" sz="4800" b="1"/>
          </a:p>
        </p:txBody>
      </p:sp>
      <p:sp>
        <p:nvSpPr>
          <p:cNvPr id="32772" name="Oval 4"/>
          <p:cNvSpPr/>
          <p:nvPr/>
        </p:nvSpPr>
        <p:spPr>
          <a:xfrm>
            <a:off x="7127875" y="50133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32773" name="Text Box 5"/>
          <p:cNvSpPr/>
          <p:nvPr/>
        </p:nvSpPr>
        <p:spPr>
          <a:xfrm>
            <a:off x="7164388" y="5661025"/>
            <a:ext cx="1727200" cy="457200"/>
          </a:xfrm>
          <a:prstGeom prst="rect">
            <a:avLst/>
          </a:prstGeom>
          <a:noFill/>
          <a:ln>
            <a:noFill/>
            <a:miter lim="800000"/>
          </a:ln>
          <a:effectLst/>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spcBef>
                <a:spcPct val="50000"/>
              </a:spcBef>
            </a:pPr>
            <a:r>
              <a:rPr lang="ru-RU" altLang="ru-RU" sz="2400" b="1">
                <a:solidFill>
                  <a:schemeClr val="tx2"/>
                </a:solidFill>
              </a:rPr>
              <a:t>40 баллов</a:t>
            </a:r>
            <a:endParaRPr lang="ru-RU" altLang="ru-RU" sz="2400" b="1">
              <a:solidFill>
                <a:schemeClr val="tx2"/>
              </a:solidFill>
            </a:endParaRPr>
          </a:p>
        </p:txBody>
      </p:sp>
      <p:pic>
        <p:nvPicPr>
          <p:cNvPr id="32774" name="Рисунок 1"/>
          <p:cNvPicPr>
            <a:picLocks noChangeAspect="1"/>
          </p:cNvPicPr>
          <p:nvPr/>
        </p:nvPicPr>
        <p:blipFill>
          <a:blip r:embed="rId2"/>
          <a:stretch>
            <a:fillRect/>
          </a:stretch>
        </p:blipFill>
        <p:spPr>
          <a:xfrm>
            <a:off x="255588" y="3446463"/>
            <a:ext cx="3132137" cy="2227262"/>
          </a:xfrm>
          <a:prstGeom prst="rect">
            <a:avLst/>
          </a:prstGeom>
          <a:noFill/>
          <a:ln>
            <a:noFill/>
            <a:miter lim="800000"/>
          </a:ln>
        </p:spPr>
      </p:pic>
      <p:pic>
        <p:nvPicPr>
          <p:cNvPr id="32775" name="Рисунок 2"/>
          <p:cNvPicPr>
            <a:picLocks noChangeAspect="1"/>
          </p:cNvPicPr>
          <p:nvPr/>
        </p:nvPicPr>
        <p:blipFill>
          <a:blip r:embed="rId3"/>
          <a:stretch>
            <a:fillRect/>
          </a:stretch>
        </p:blipFill>
        <p:spPr>
          <a:xfrm>
            <a:off x="3203575" y="4438650"/>
            <a:ext cx="3841750" cy="2159000"/>
          </a:xfrm>
          <a:prstGeom prst="rect">
            <a:avLst/>
          </a:prstGeom>
          <a:noFill/>
          <a:ln>
            <a:noFill/>
            <a:miter lim="800000"/>
          </a:ln>
        </p:spPr>
      </p:pic>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bg1"/>
            </a:gs>
            <a:gs pos="100000">
              <a:srgbClr val="FBE965"/>
            </a:gs>
          </a:gsLst>
          <a:lin ang="18900000" scaled="1"/>
        </a:gradFill>
      </p:bgPr>
    </p:bg>
    <p:spTree>
      <p:nvGrpSpPr>
        <p:cNvPr id="1" name=""/>
        <p:cNvGrpSpPr/>
        <p:nvPr/>
      </p:nvGrpSpPr>
      <p:grpSpPr/>
      <p:sp>
        <p:nvSpPr>
          <p:cNvPr id="33794" name="Rectangle 2"/>
          <p:cNvSpPr>
            <a:spLocks noGrp="1"/>
          </p:cNvSpPr>
          <p:nvPr>
            <p:ph type="body" sz="half" idx="1"/>
          </p:nvPr>
        </p:nvSpPr>
        <p:spPr>
          <a:xfrm>
            <a:off x="457200" y="1600200"/>
            <a:ext cx="4038600" cy="4530725"/>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600" b="0" i="0" u="none" baseline="0">
                <a:solidFill>
                  <a:schemeClr val="tx1"/>
                </a:solidFill>
                <a:effectLst/>
                <a:latin typeface="Arial"/>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200" b="0" i="0" u="none" baseline="0">
                <a:solidFill>
                  <a:schemeClr val="tx1"/>
                </a:solidFill>
                <a:effectLst/>
                <a:latin typeface="Arial"/>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000" b="0" i="0" u="none" baseline="0">
                <a:solidFill>
                  <a:schemeClr val="tx1"/>
                </a:solidFill>
                <a:effectLst/>
                <a:latin typeface="Arial"/>
              </a:defRPr>
            </a:lvl3pPr>
            <a:lvl4pPr marL="1339850" indent="-315912"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1800" b="0" i="0" u="none" baseline="0">
                <a:solidFill>
                  <a:schemeClr val="tx1"/>
                </a:solidFill>
                <a:effectLst/>
                <a:latin typeface="Arial"/>
              </a:defRPr>
            </a:lvl4pPr>
            <a:lvl5pPr marL="1681162"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1800" b="0" i="0" u="none" baseline="0">
                <a:solidFill>
                  <a:schemeClr val="tx1"/>
                </a:solidFill>
                <a:effectLst/>
                <a:latin typeface="Arial"/>
              </a:defRPr>
            </a:lvl5pPr>
          </a:lstStyle>
          <a:p>
            <a:pPr marL="609600" lvl="0" indent="-609600" algn="ctr" eaLnBrk="1" hangingPunct="1">
              <a:buNone/>
            </a:pPr>
            <a:r>
              <a:rPr lang="et-EE" altLang="ru-RU" sz="5800" b="1" i="1"/>
              <a:t>   </a:t>
            </a:r>
            <a:endParaRPr lang="ru-RU" altLang="ru-RU" sz="5800" b="1" i="1"/>
          </a:p>
        </p:txBody>
      </p:sp>
      <p:sp>
        <p:nvSpPr>
          <p:cNvPr id="33795" name="AutoShape 3">
            <a:hlinkClick r:id="rId2" action="ppaction://hlinksldjump"/>
          </p:cNvPr>
          <p:cNvSpPr/>
          <p:nvPr/>
        </p:nvSpPr>
        <p:spPr>
          <a:xfrm>
            <a:off x="8243888" y="6308725"/>
            <a:ext cx="900112" cy="549275"/>
          </a:xfrm>
          <a:prstGeom prst="actionButtonBeginning">
            <a:avLst/>
          </a:prstGeom>
          <a:solidFill>
            <a:schemeClr val="accent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33796" name="Объект 1"/>
          <p:cNvSpPr>
            <a:spLocks noGrp="1"/>
          </p:cNvSpPr>
          <p:nvPr>
            <p:ph sz="half" idx="2"/>
          </p:nvPr>
        </p:nvSpPr>
        <p:spPr>
          <a:xfrm>
            <a:off x="427038" y="1268413"/>
            <a:ext cx="8442325" cy="4530725"/>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600" b="0" i="0" u="none" baseline="0">
                <a:solidFill>
                  <a:schemeClr val="tx1"/>
                </a:solidFill>
                <a:effectLst/>
                <a:latin typeface="Arial"/>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200" b="0" i="0" u="none" baseline="0">
                <a:solidFill>
                  <a:schemeClr val="tx1"/>
                </a:solidFill>
                <a:effectLst/>
                <a:latin typeface="Arial"/>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000" b="0" i="0" u="none" baseline="0">
                <a:solidFill>
                  <a:schemeClr val="tx1"/>
                </a:solidFill>
                <a:effectLst/>
                <a:latin typeface="Arial"/>
              </a:defRPr>
            </a:lvl3pPr>
            <a:lvl4pPr marL="1339850" indent="-315912"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1800" b="0" i="0" u="none" baseline="0">
                <a:solidFill>
                  <a:schemeClr val="tx1"/>
                </a:solidFill>
                <a:effectLst/>
                <a:latin typeface="Arial"/>
              </a:defRPr>
            </a:lvl4pPr>
            <a:lvl5pPr marL="1681162"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1800" b="0" i="0" u="none" baseline="0">
                <a:solidFill>
                  <a:schemeClr val="tx1"/>
                </a:solidFill>
                <a:effectLst/>
                <a:latin typeface="Arial"/>
              </a:defRPr>
            </a:lvl5pPr>
          </a:lstStyle>
          <a:p>
            <a:pPr lvl="0"/>
            <a:r>
              <a:rPr lang="ru-RU" altLang="ru-RU" sz="3000" b="1"/>
              <a:t>островное государство</a:t>
            </a:r>
            <a:endParaRPr lang="ru-RU" altLang="ru-RU" sz="3000" b="1"/>
          </a:p>
          <a:p>
            <a:pPr lvl="0"/>
            <a:r>
              <a:rPr lang="ru-RU" altLang="ru-RU" sz="3000" b="1"/>
              <a:t>приморское положение</a:t>
            </a:r>
            <a:endParaRPr lang="ru-RU" altLang="ru-RU" sz="3000" b="1"/>
          </a:p>
          <a:p>
            <a:pPr lvl="0"/>
            <a:r>
              <a:rPr lang="ru-RU" altLang="ru-RU" sz="3000" b="1"/>
              <a:t>конституционная монархия</a:t>
            </a:r>
            <a:endParaRPr lang="ru-RU" altLang="ru-RU" sz="3000" b="1"/>
          </a:p>
          <a:p>
            <a:pPr lvl="0"/>
            <a:r>
              <a:rPr lang="ru-RU" altLang="ru-RU" sz="3000" b="1"/>
              <a:t>унитарное государство</a:t>
            </a:r>
            <a:endParaRPr lang="ru-RU" altLang="ru-RU" sz="3000" b="1"/>
          </a:p>
          <a:p>
            <a:pPr lvl="0"/>
            <a:r>
              <a:rPr lang="ru-RU" altLang="ru-RU" sz="3000" b="1"/>
              <a:t>Страна «Большой семерки» (высокоразвитая)</a:t>
            </a:r>
            <a:endParaRPr lang="ru-RU" altLang="ru-RU" sz="3000" b="1"/>
          </a:p>
        </p:txBody>
      </p:sp>
      <p:sp>
        <p:nvSpPr>
          <p:cNvPr id="33797" name="Заголовок 2"/>
          <p:cNvSpPr>
            <a:spLocks noGrp="1"/>
          </p:cNvSpPr>
          <p:nvPr>
            <p:ph type="title"/>
          </p:nvPr>
        </p:nvSpPr>
        <p:spPr>
          <a:xfrm>
            <a:off x="457200" y="277813"/>
            <a:ext cx="8229600" cy="1139825"/>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2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200">
                <a:solidFill>
                  <a:schemeClr val="tx2"/>
                </a:solidFill>
                <a:latin typeface="Garamond" pitchFamily="18" charset="0"/>
              </a:defRPr>
            </a:lvl2pPr>
            <a:lvl3pPr algn="l" rtl="0" eaLnBrk="0" fontAlgn="base" hangingPunct="0">
              <a:spcBef>
                <a:spcPct val="0"/>
              </a:spcBef>
              <a:spcAft>
                <a:spcPct val="0"/>
              </a:spcAft>
              <a:defRPr lang="ru-RU" altLang="en-US" sz="4200">
                <a:solidFill>
                  <a:schemeClr val="tx2"/>
                </a:solidFill>
                <a:latin typeface="Garamond" pitchFamily="18" charset="0"/>
              </a:defRPr>
            </a:lvl3pPr>
            <a:lvl4pPr algn="l" rtl="0" eaLnBrk="0" fontAlgn="base" hangingPunct="0">
              <a:spcBef>
                <a:spcPct val="0"/>
              </a:spcBef>
              <a:spcAft>
                <a:spcPct val="0"/>
              </a:spcAft>
              <a:defRPr lang="ru-RU" altLang="en-US" sz="4200">
                <a:solidFill>
                  <a:schemeClr val="tx2"/>
                </a:solidFill>
                <a:latin typeface="Garamond" pitchFamily="18" charset="0"/>
              </a:defRPr>
            </a:lvl4pPr>
            <a:lvl5pPr algn="l" rtl="0" eaLnBrk="0" fontAlgn="base" hangingPunct="0">
              <a:spcBef>
                <a:spcPct val="0"/>
              </a:spcBef>
              <a:spcAft>
                <a:spcPct val="0"/>
              </a:spcAft>
              <a:defRPr lang="ru-RU" altLang="en-US" sz="4200">
                <a:solidFill>
                  <a:schemeClr val="tx2"/>
                </a:solidFill>
                <a:latin typeface="Garamond" pitchFamily="18" charset="0"/>
              </a:defRPr>
            </a:lvl5pPr>
            <a:lvl6pPr marL="457200" algn="l" rtl="0" fontAlgn="base">
              <a:spcBef>
                <a:spcPct val="0"/>
              </a:spcBef>
              <a:spcAft>
                <a:spcPct val="0"/>
              </a:spcAft>
              <a:defRPr lang="ru-RU" altLang="en-US" sz="4200">
                <a:solidFill>
                  <a:schemeClr val="tx2"/>
                </a:solidFill>
                <a:latin typeface="Garamond" pitchFamily="18" charset="0"/>
              </a:defRPr>
            </a:lvl6pPr>
            <a:lvl7pPr marL="914400" algn="l" rtl="0" fontAlgn="base">
              <a:spcBef>
                <a:spcPct val="0"/>
              </a:spcBef>
              <a:spcAft>
                <a:spcPct val="0"/>
              </a:spcAft>
              <a:defRPr lang="ru-RU" altLang="en-US" sz="4200">
                <a:solidFill>
                  <a:schemeClr val="tx2"/>
                </a:solidFill>
                <a:latin typeface="Garamond" pitchFamily="18" charset="0"/>
              </a:defRPr>
            </a:lvl7pPr>
            <a:lvl8pPr marL="1371600" algn="l" rtl="0" fontAlgn="base">
              <a:spcBef>
                <a:spcPct val="0"/>
              </a:spcBef>
              <a:spcAft>
                <a:spcPct val="0"/>
              </a:spcAft>
              <a:defRPr lang="ru-RU" altLang="en-US" sz="4200">
                <a:solidFill>
                  <a:schemeClr val="tx2"/>
                </a:solidFill>
                <a:latin typeface="Garamond" pitchFamily="18" charset="0"/>
              </a:defRPr>
            </a:lvl8pPr>
            <a:lvl9pPr marL="1828800" algn="l" rtl="0" fontAlgn="base">
              <a:spcBef>
                <a:spcPct val="0"/>
              </a:spcBef>
              <a:spcAft>
                <a:spcPct val="0"/>
              </a:spcAft>
              <a:defRPr lang="ru-RU" altLang="en-US" sz="4200">
                <a:solidFill>
                  <a:schemeClr val="tx2"/>
                </a:solidFill>
                <a:latin typeface="Garamond" pitchFamily="18" charset="0"/>
              </a:defRPr>
            </a:lvl9pPr>
          </a:lstStyle>
          <a:p>
            <a:pPr lvl="0"/>
            <a:r>
              <a:rPr lang="ru-RU" altLang="ru-RU" sz="5400" b="1"/>
              <a:t>Япония:</a:t>
            </a:r>
            <a:endParaRPr lang="ru-RU" altLang="ru-RU" sz="5400" b="1"/>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bg1"/>
            </a:gs>
            <a:gs pos="100000">
              <a:srgbClr val="FBE965"/>
            </a:gs>
          </a:gsLst>
          <a:lin ang="18900000" scaled="1"/>
        </a:gradFill>
      </p:bgPr>
    </p:bg>
    <p:spTree>
      <p:nvGrpSpPr>
        <p:cNvPr id="1" name=""/>
        <p:cNvGrpSpPr/>
        <p:nvPr/>
      </p:nvGrpSpPr>
      <p:grpSpPr/>
      <p:sp>
        <p:nvSpPr>
          <p:cNvPr id="34818" name="Rectangle 3"/>
          <p:cNvSpPr>
            <a:spLocks noGrp="1"/>
          </p:cNvSpPr>
          <p:nvPr>
            <p:ph type="body" idx="1"/>
          </p:nvPr>
        </p:nvSpPr>
        <p:spPr>
          <a:xfrm>
            <a:off x="-107950" y="2852738"/>
            <a:ext cx="8928100" cy="804862"/>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3000" b="0" i="0" u="none" kern="1200" baseline="0">
                <a:solidFill>
                  <a:schemeClr val="tx1"/>
                </a:solidFill>
                <a:latin typeface="+mn-lt"/>
                <a:ea typeface="+mn-ea"/>
                <a:cs typeface="+mn-cs"/>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600" b="0" i="0" u="none" kern="1200" baseline="0">
                <a:solidFill>
                  <a:schemeClr val="tx1"/>
                </a:solidFill>
                <a:latin typeface="+mn-lt"/>
                <a:ea typeface="+mn-ea"/>
                <a:cs typeface="+mn-cs"/>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200" b="0" i="0" u="none" kern="1200" baseline="0">
                <a:solidFill>
                  <a:schemeClr val="tx1"/>
                </a:solidFill>
                <a:latin typeface="+mn-lt"/>
                <a:ea typeface="+mn-ea"/>
                <a:cs typeface="+mn-cs"/>
              </a:defRPr>
            </a:lvl3pPr>
            <a:lvl4pPr marL="1339850" indent="-315913"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2000" b="0" i="0" u="none" kern="1200" baseline="0">
                <a:solidFill>
                  <a:schemeClr val="tx1"/>
                </a:solidFill>
                <a:latin typeface="+mn-lt"/>
                <a:ea typeface="+mn-ea"/>
                <a:cs typeface="+mn-cs"/>
              </a:defRPr>
            </a:lvl4pPr>
            <a:lvl5pPr marL="1681163"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eaLnBrk="1" hangingPunct="1">
              <a:buNone/>
            </a:pPr>
            <a:r>
              <a:rPr lang="ru-RU" altLang="ru-RU" sz="4400" b="1"/>
              <a:t>     </a:t>
            </a:r>
            <a:r>
              <a:rPr lang="ru-RU" altLang="ru-RU" sz="3200" b="1">
                <a:solidFill>
                  <a:srgbClr val="C00000"/>
                </a:solidFill>
              </a:rPr>
              <a:t>ОАЭ (Объединенные Арабские Эмираты)?</a:t>
            </a:r>
            <a:endParaRPr lang="ru-RU" altLang="ru-RU" sz="3200" b="1">
              <a:solidFill>
                <a:srgbClr val="C00000"/>
              </a:solidFill>
            </a:endParaRPr>
          </a:p>
          <a:p>
            <a:pPr marL="609600" lvl="0" indent="-609600" eaLnBrk="1" hangingPunct="1">
              <a:buNone/>
            </a:pPr>
            <a:endParaRPr lang="ru-RU" altLang="ru-RU" sz="3200" b="1" i="1">
              <a:solidFill>
                <a:srgbClr val="C00000"/>
              </a:solidFill>
            </a:endParaRPr>
          </a:p>
        </p:txBody>
      </p:sp>
      <p:sp>
        <p:nvSpPr>
          <p:cNvPr id="34819" name="Oval 4"/>
          <p:cNvSpPr/>
          <p:nvPr/>
        </p:nvSpPr>
        <p:spPr>
          <a:xfrm>
            <a:off x="7596188" y="0"/>
            <a:ext cx="1547812" cy="1341438"/>
          </a:xfrm>
          <a:prstGeom prst="ellipse">
            <a:avLst/>
          </a:prstGeom>
          <a:solidFill>
            <a:schemeClr val="accent1"/>
          </a:solidFill>
          <a:ln>
            <a:solidFill>
              <a:schemeClr val="tx1"/>
            </a:solid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
        <p:nvSpPr>
          <p:cNvPr id="34820" name="Text Box 5"/>
          <p:cNvSpPr/>
          <p:nvPr/>
        </p:nvSpPr>
        <p:spPr>
          <a:xfrm>
            <a:off x="7596188" y="404813"/>
            <a:ext cx="1547812" cy="396875"/>
          </a:xfrm>
          <a:prstGeom prst="rect">
            <a:avLst/>
          </a:prstGeom>
          <a:noFill/>
          <a:ln>
            <a:noFill/>
            <a:miter lim="800000"/>
          </a:ln>
          <a:effectLst/>
        </p:spPr>
        <p:txBody>
          <a:bodyPr>
            <a:sp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spcBef>
                <a:spcPct val="50000"/>
              </a:spcBef>
            </a:pPr>
            <a:r>
              <a:rPr lang="ru-RU" altLang="ru-RU" sz="2000" b="1">
                <a:solidFill>
                  <a:schemeClr val="tx2"/>
                </a:solidFill>
              </a:rPr>
              <a:t>50 баллов</a:t>
            </a:r>
            <a:endParaRPr lang="ru-RU" altLang="ru-RU" sz="2000" b="1">
              <a:solidFill>
                <a:schemeClr val="tx2"/>
              </a:solidFill>
            </a:endParaRPr>
          </a:p>
        </p:txBody>
      </p:sp>
      <p:sp>
        <p:nvSpPr>
          <p:cNvPr id="34821" name="Rectangle 2"/>
          <p:cNvSpPr>
            <a:spLocks noGrp="1"/>
          </p:cNvSpPr>
          <p:nvPr>
            <p:ph type="title"/>
          </p:nvPr>
        </p:nvSpPr>
        <p:spPr>
          <a:xfrm>
            <a:off x="241300" y="231775"/>
            <a:ext cx="8229600" cy="1139825"/>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2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200">
                <a:solidFill>
                  <a:schemeClr val="tx2"/>
                </a:solidFill>
                <a:latin typeface="Garamond" pitchFamily="18" charset="0"/>
              </a:defRPr>
            </a:lvl2pPr>
            <a:lvl3pPr algn="l" rtl="0" eaLnBrk="0" fontAlgn="base" hangingPunct="0">
              <a:spcBef>
                <a:spcPct val="0"/>
              </a:spcBef>
              <a:spcAft>
                <a:spcPct val="0"/>
              </a:spcAft>
              <a:defRPr lang="ru-RU" altLang="en-US" sz="4200">
                <a:solidFill>
                  <a:schemeClr val="tx2"/>
                </a:solidFill>
                <a:latin typeface="Garamond" pitchFamily="18" charset="0"/>
              </a:defRPr>
            </a:lvl3pPr>
            <a:lvl4pPr algn="l" rtl="0" eaLnBrk="0" fontAlgn="base" hangingPunct="0">
              <a:spcBef>
                <a:spcPct val="0"/>
              </a:spcBef>
              <a:spcAft>
                <a:spcPct val="0"/>
              </a:spcAft>
              <a:defRPr lang="ru-RU" altLang="en-US" sz="4200">
                <a:solidFill>
                  <a:schemeClr val="tx2"/>
                </a:solidFill>
                <a:latin typeface="Garamond" pitchFamily="18" charset="0"/>
              </a:defRPr>
            </a:lvl4pPr>
            <a:lvl5pPr algn="l" rtl="0" eaLnBrk="0" fontAlgn="base" hangingPunct="0">
              <a:spcBef>
                <a:spcPct val="0"/>
              </a:spcBef>
              <a:spcAft>
                <a:spcPct val="0"/>
              </a:spcAft>
              <a:defRPr lang="ru-RU" altLang="en-US" sz="4200">
                <a:solidFill>
                  <a:schemeClr val="tx2"/>
                </a:solidFill>
                <a:latin typeface="Garamond" pitchFamily="18" charset="0"/>
              </a:defRPr>
            </a:lvl5pPr>
            <a:lvl6pPr marL="457200" algn="l" rtl="0" fontAlgn="base">
              <a:spcBef>
                <a:spcPct val="0"/>
              </a:spcBef>
              <a:spcAft>
                <a:spcPct val="0"/>
              </a:spcAft>
              <a:defRPr lang="ru-RU" altLang="en-US" sz="4200">
                <a:solidFill>
                  <a:schemeClr val="tx2"/>
                </a:solidFill>
                <a:latin typeface="Garamond" pitchFamily="18" charset="0"/>
              </a:defRPr>
            </a:lvl6pPr>
            <a:lvl7pPr marL="914400" algn="l" rtl="0" fontAlgn="base">
              <a:spcBef>
                <a:spcPct val="0"/>
              </a:spcBef>
              <a:spcAft>
                <a:spcPct val="0"/>
              </a:spcAft>
              <a:defRPr lang="ru-RU" altLang="en-US" sz="4200">
                <a:solidFill>
                  <a:schemeClr val="tx2"/>
                </a:solidFill>
                <a:latin typeface="Garamond" pitchFamily="18" charset="0"/>
              </a:defRPr>
            </a:lvl7pPr>
            <a:lvl8pPr marL="1371600" algn="l" rtl="0" fontAlgn="base">
              <a:spcBef>
                <a:spcPct val="0"/>
              </a:spcBef>
              <a:spcAft>
                <a:spcPct val="0"/>
              </a:spcAft>
              <a:defRPr lang="ru-RU" altLang="en-US" sz="4200">
                <a:solidFill>
                  <a:schemeClr val="tx2"/>
                </a:solidFill>
                <a:latin typeface="Garamond" pitchFamily="18" charset="0"/>
              </a:defRPr>
            </a:lvl8pPr>
            <a:lvl9pPr marL="1828800" algn="l" rtl="0" fontAlgn="base">
              <a:spcBef>
                <a:spcPct val="0"/>
              </a:spcBef>
              <a:spcAft>
                <a:spcPct val="0"/>
              </a:spcAft>
              <a:defRPr lang="ru-RU" altLang="en-US" sz="4200">
                <a:solidFill>
                  <a:schemeClr val="tx2"/>
                </a:solidFill>
                <a:latin typeface="Garamond" pitchFamily="18" charset="0"/>
              </a:defRPr>
            </a:lvl9pPr>
          </a:lstStyle>
          <a:p>
            <a:pPr lvl="0" eaLnBrk="1" hangingPunct="1"/>
            <a:r>
              <a:rPr lang="ru-RU" altLang="ru-RU" sz="5400" b="1"/>
              <a:t>Типология государства (указать, к группам каких стран относится) </a:t>
            </a:r>
            <a:endParaRPr lang="ru-RU" altLang="ru-RU" sz="5400" b="1"/>
          </a:p>
        </p:txBody>
      </p:sp>
      <p:pic>
        <p:nvPicPr>
          <p:cNvPr id="34822" name="Рисунок 2"/>
          <p:cNvPicPr>
            <a:picLocks noChangeAspect="1"/>
          </p:cNvPicPr>
          <p:nvPr/>
        </p:nvPicPr>
        <p:blipFill>
          <a:blip r:embed="rId2"/>
          <a:stretch>
            <a:fillRect/>
          </a:stretch>
        </p:blipFill>
        <p:spPr>
          <a:xfrm>
            <a:off x="4356100" y="3684588"/>
            <a:ext cx="4356100" cy="2451100"/>
          </a:xfrm>
          <a:prstGeom prst="rect">
            <a:avLst/>
          </a:prstGeom>
          <a:noFill/>
          <a:ln>
            <a:noFill/>
            <a:miter lim="800000"/>
          </a:ln>
        </p:spPr>
      </p:pic>
      <p:pic>
        <p:nvPicPr>
          <p:cNvPr id="34823" name="Рисунок 3"/>
          <p:cNvPicPr>
            <a:picLocks noChangeAspect="1"/>
          </p:cNvPicPr>
          <p:nvPr/>
        </p:nvPicPr>
        <p:blipFill>
          <a:blip r:embed="rId3"/>
          <a:srcRect l="25925" t="31110" r="35190" b="37783"/>
          <a:stretch>
            <a:fillRect/>
          </a:stretch>
        </p:blipFill>
        <p:spPr>
          <a:xfrm>
            <a:off x="971550" y="4037013"/>
            <a:ext cx="3276600" cy="2620962"/>
          </a:xfrm>
          <a:prstGeom prst="rect">
            <a:avLst/>
          </a:prstGeom>
          <a:noFill/>
          <a:ln>
            <a:noFill/>
            <a:miter lim="800000"/>
          </a:ln>
        </p:spPr>
      </p:pic>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FBE965"/>
            </a:gs>
            <a:gs pos="100000">
              <a:schemeClr val="bg1"/>
            </a:gs>
          </a:gsLst>
          <a:lin ang="2700000" scaled="1"/>
        </a:gradFill>
      </p:bgPr>
    </p:bg>
    <p:spTree>
      <p:nvGrpSpPr>
        <p:cNvPr id="1" name=""/>
        <p:cNvGrpSpPr/>
        <p:nvPr/>
      </p:nvGrpSpPr>
      <p:grpSpPr/>
      <p:sp>
        <p:nvSpPr>
          <p:cNvPr id="35842" name="Rectangle 2"/>
          <p:cNvSpPr>
            <a:spLocks noGrp="1" noChangeArrowheads="1"/>
          </p:cNvSpPr>
          <p:nvPr>
            <p:ph type="body" idx="1"/>
          </p:nvPr>
        </p:nvSpPr>
        <p:spPr>
          <a:xfrm>
            <a:off x="468313" y="333375"/>
            <a:ext cx="7308850" cy="4535488"/>
          </a:xfrm>
          <a:prstGeom prst="rect">
            <a:avLst/>
          </a:prstGeom>
        </p:spPr>
        <p:txBody>
          <a:bodyPr vert="horz" wrap="square" lIns="91440" tIns="45720" rIns="91440" bIns="45720" numCol="1" anchor="t" anchorCtr="0" compatLnSpc="1">
            <a:prstTxWarp prst="textNoShape">
              <a:avLst/>
            </a:prstTxWarp>
            <a:noAutofit/>
          </a:bodyPr>
          <a:lstStyle>
            <a:lvl1pPr marL="342900" indent="-342900"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3000" b="0" i="0" u="none" kern="1200" baseline="0">
                <a:solidFill>
                  <a:schemeClr val="tx1"/>
                </a:solidFill>
                <a:latin typeface="+mn-lt"/>
                <a:ea typeface="+mn-ea"/>
                <a:cs typeface="+mn-cs"/>
              </a:defRPr>
            </a:lvl1pPr>
            <a:lvl2pPr marL="669925" indent="-325438" algn="l" defTabSz="914400" rtl="0" eaLnBrk="0" fontAlgn="base" hangingPunct="0">
              <a:lnSpc>
                <a:spcPct val="100000"/>
              </a:lnSpc>
              <a:spcBef>
                <a:spcPct val="20000"/>
              </a:spcBef>
              <a:spcAft>
                <a:spcPct val="0"/>
              </a:spcAft>
              <a:buClr>
                <a:schemeClr val="accent2"/>
              </a:buClr>
              <a:buSzPct val="60000"/>
              <a:buFont typeface="Wingdings" pitchFamily="2" charset="2"/>
              <a:buChar char="q"/>
              <a:defRPr kumimoji="0" lang="ru-RU" altLang="en-US" sz="2600" b="0" i="0" u="none" kern="1200" baseline="0">
                <a:solidFill>
                  <a:schemeClr val="tx1"/>
                </a:solidFill>
                <a:latin typeface="+mn-lt"/>
                <a:ea typeface="+mn-ea"/>
                <a:cs typeface="+mn-cs"/>
              </a:defRPr>
            </a:lvl2pPr>
            <a:lvl3pPr marL="1022350" indent="-350838" algn="l" defTabSz="914400" rtl="0" eaLnBrk="0" fontAlgn="base" hangingPunct="0">
              <a:lnSpc>
                <a:spcPct val="100000"/>
              </a:lnSpc>
              <a:spcBef>
                <a:spcPct val="20000"/>
              </a:spcBef>
              <a:spcAft>
                <a:spcPct val="0"/>
              </a:spcAft>
              <a:buClr>
                <a:schemeClr val="accent1"/>
              </a:buClr>
              <a:buSzPct val="65000"/>
              <a:buFont typeface="Wingdings" pitchFamily="2" charset="2"/>
              <a:buChar char="n"/>
              <a:defRPr kumimoji="0" lang="ru-RU" altLang="en-US" sz="2200" b="0" i="0" u="none" kern="1200" baseline="0">
                <a:solidFill>
                  <a:schemeClr val="tx1"/>
                </a:solidFill>
                <a:latin typeface="+mn-lt"/>
                <a:ea typeface="+mn-ea"/>
                <a:cs typeface="+mn-cs"/>
              </a:defRPr>
            </a:lvl3pPr>
            <a:lvl4pPr marL="1339850" indent="-315913" algn="l" defTabSz="914400" rtl="0" eaLnBrk="0" fontAlgn="base" hangingPunct="0">
              <a:lnSpc>
                <a:spcPct val="100000"/>
              </a:lnSpc>
              <a:spcBef>
                <a:spcPct val="20000"/>
              </a:spcBef>
              <a:spcAft>
                <a:spcPct val="0"/>
              </a:spcAft>
              <a:buClr>
                <a:schemeClr val="accent2"/>
              </a:buClr>
              <a:buSzPct val="70000"/>
              <a:buFont typeface="Wingdings" pitchFamily="2" charset="2"/>
              <a:buChar char="q"/>
              <a:defRPr kumimoji="0" lang="ru-RU" altLang="en-US" sz="2000" b="0" i="0" u="none" kern="1200" baseline="0">
                <a:solidFill>
                  <a:schemeClr val="tx1"/>
                </a:solidFill>
                <a:latin typeface="+mn-lt"/>
                <a:ea typeface="+mn-ea"/>
                <a:cs typeface="+mn-cs"/>
              </a:defRPr>
            </a:lvl4pPr>
            <a:lvl5pPr marL="1681163" indent="-339725" algn="l" defTabSz="914400" rtl="0" eaLnBrk="0" fontAlgn="base" hangingPunct="0">
              <a:lnSpc>
                <a:spcPct val="100000"/>
              </a:lnSpc>
              <a:spcBef>
                <a:spcPct val="20000"/>
              </a:spcBef>
              <a:spcAft>
                <a:spcPct val="0"/>
              </a:spcAft>
              <a:buClr>
                <a:schemeClr val="accent1"/>
              </a:buClr>
              <a:buSzPct val="75000"/>
              <a:buFont typeface="Wingdings" pitchFamily="2" charset="2"/>
              <a:buChar char="§"/>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marR="0" lvl="0" indent="-609600" algn="ctr" eaLnBrk="1" hangingPunct="1">
              <a:buNone/>
            </a:pPr>
            <a:r>
              <a:rPr lang="ru-RU" altLang="ru-RU" sz="3200" b="1">
                <a:solidFill>
                  <a:srgbClr val="C00000"/>
                </a:solidFill>
              </a:rPr>
              <a:t>ОАЭ (Объединенные Арабские Эмираты)?</a:t>
            </a:r>
            <a:endParaRPr lang="ru-RU" altLang="ru-RU" sz="3200" b="1">
              <a:solidFill>
                <a:srgbClr val="C00000"/>
              </a:solidFill>
            </a:endParaRPr>
          </a:p>
          <a:p>
            <a:pPr marL="342900" marR="0" lvl="0" indent="-342900" eaLnBrk="1" hangingPunct="1">
              <a:buFont typeface="Wingdings" pitchFamily="2" charset="2"/>
            </a:pPr>
            <a:r>
              <a:rPr lang="ru-RU" altLang="ru-RU" sz="3200" b="1">
                <a:solidFill>
                  <a:srgbClr val="002060"/>
                </a:solidFill>
              </a:rPr>
              <a:t>полуостровное положение</a:t>
            </a:r>
            <a:endParaRPr lang="ru-RU" altLang="ru-RU" sz="3200" b="1">
              <a:solidFill>
                <a:srgbClr val="002060"/>
              </a:solidFill>
            </a:endParaRPr>
          </a:p>
          <a:p>
            <a:pPr marL="342900" marR="0" lvl="0" indent="-342900" eaLnBrk="1" hangingPunct="1">
              <a:buFont typeface="Wingdings" pitchFamily="2" charset="2"/>
            </a:pPr>
            <a:r>
              <a:rPr lang="ru-RU" altLang="ru-RU" sz="3200" b="1">
                <a:solidFill>
                  <a:srgbClr val="002060"/>
                </a:solidFill>
              </a:rPr>
              <a:t>приморское положение</a:t>
            </a:r>
            <a:endParaRPr lang="ru-RU" altLang="ru-RU" sz="3200" b="1">
              <a:solidFill>
                <a:srgbClr val="002060"/>
              </a:solidFill>
            </a:endParaRPr>
          </a:p>
          <a:p>
            <a:pPr marL="342900" marR="0" lvl="0" indent="-342900" eaLnBrk="1" hangingPunct="1">
              <a:buFont typeface="Wingdings" pitchFamily="2" charset="2"/>
            </a:pPr>
            <a:r>
              <a:rPr lang="ru-RU" altLang="ru-RU" sz="3200" b="1">
                <a:solidFill>
                  <a:srgbClr val="002060"/>
                </a:solidFill>
              </a:rPr>
              <a:t>абсолютная монархия</a:t>
            </a:r>
            <a:endParaRPr lang="ru-RU" altLang="ru-RU" sz="3200" b="1">
              <a:solidFill>
                <a:srgbClr val="002060"/>
              </a:solidFill>
            </a:endParaRPr>
          </a:p>
          <a:p>
            <a:pPr marL="342900" marR="0" lvl="0" indent="-342900" eaLnBrk="1" hangingPunct="1">
              <a:buFont typeface="Wingdings" pitchFamily="2" charset="2"/>
            </a:pPr>
            <a:r>
              <a:rPr lang="ru-RU" altLang="ru-RU" sz="3200" b="1">
                <a:solidFill>
                  <a:srgbClr val="002060"/>
                </a:solidFill>
              </a:rPr>
              <a:t>федерация</a:t>
            </a:r>
            <a:endParaRPr lang="ru-RU" altLang="ru-RU" sz="3200" b="1">
              <a:solidFill>
                <a:srgbClr val="002060"/>
              </a:solidFill>
            </a:endParaRPr>
          </a:p>
          <a:p>
            <a:pPr marL="342900" marR="0" lvl="0" indent="-342900" eaLnBrk="1" hangingPunct="1">
              <a:buFont typeface="Wingdings" pitchFamily="2" charset="2"/>
            </a:pPr>
            <a:r>
              <a:rPr lang="ru-RU" altLang="ru-RU" sz="3200" b="1">
                <a:solidFill>
                  <a:srgbClr val="002060"/>
                </a:solidFill>
              </a:rPr>
              <a:t>Страна –экспортер нефти (развивающаяся)</a:t>
            </a:r>
            <a:endParaRPr lang="ru-RU" altLang="ru-RU" sz="3200" b="1">
              <a:solidFill>
                <a:srgbClr val="002060"/>
              </a:solidFill>
            </a:endParaRPr>
          </a:p>
          <a:p>
            <a:pPr marL="342900" marR="0" lvl="0" indent="-342900" eaLnBrk="1" hangingPunct="1">
              <a:buFont typeface="Wingdings" pitchFamily="2" charset="2"/>
            </a:pPr>
            <a:endParaRPr lang="ru-RU" altLang="ru-RU" sz="3200" b="1">
              <a:solidFill>
                <a:srgbClr val="002060"/>
              </a:solidFill>
            </a:endParaRPr>
          </a:p>
        </p:txBody>
      </p:sp>
      <p:sp>
        <p:nvSpPr>
          <p:cNvPr id="35843" name="AutoShape 3">
            <a:hlinkClick r:id="rId2" action="ppaction://hlinksldjump"/>
          </p:cNvPr>
          <p:cNvSpPr/>
          <p:nvPr/>
        </p:nvSpPr>
        <p:spPr>
          <a:xfrm>
            <a:off x="8243888" y="6308725"/>
            <a:ext cx="900112" cy="549275"/>
          </a:xfrm>
          <a:prstGeom prst="actionButtonBeginning">
            <a:avLst/>
          </a:prstGeom>
          <a:solidFill>
            <a:schemeClr val="accent1"/>
          </a:solidFill>
          <a:ln>
            <a:noFill/>
            <a:miter lim="800000"/>
          </a:ln>
          <a:effectLst/>
        </p:spPr>
        <p:txBody>
          <a:bodyPr wrap="none" anchor="ctr"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ru-RU" altLang="en-US" sz="1800" b="0" i="0" u="none" baseline="0">
                <a:solidFill>
                  <a:schemeClr val="tx1"/>
                </a:solidFill>
                <a:effectLst/>
                <a:latin typeface="Arial"/>
              </a:defRPr>
            </a:lvl5pPr>
          </a:lstStyle>
          <a:p>
            <a:pPr marL="0" lvl="0" indent="0" eaLnBrk="1" hangingPunct="1"/>
            <a:endParaRPr lang="ru-RU" altLang="ru-RU"/>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folHlink"/>
            </a:gs>
            <a:gs pos="50000">
              <a:srgbClr val="FFFFFF"/>
            </a:gs>
            <a:gs pos="100000">
              <a:schemeClr val="folHlink"/>
            </a:gs>
          </a:gsLst>
          <a:lin ang="18900000" scaled="1"/>
        </a:gradFill>
      </p:bgPr>
    </p:bg>
    <p:spTree>
      <p:nvGrpSpPr>
        <p:cNvPr id="1" name=""/>
        <p:cNvGrpSpPr/>
        <p:nvPr/>
      </p:nvGrpSpPr>
      <p:grpSpPr/>
      <p:sp>
        <p:nvSpPr>
          <p:cNvPr id="36866" name="Rectangle 2"/>
          <p:cNvSpPr>
            <a:spLocks noGrp="1"/>
          </p:cNvSpPr>
          <p:nvPr>
            <p:ph type="title"/>
          </p:nvPr>
        </p:nvSpPr>
        <p:spPr>
          <a:xfrm>
            <a:off x="1150938" y="214313"/>
            <a:ext cx="6516687" cy="1462087"/>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400">
                <a:solidFill>
                  <a:schemeClr val="tx2"/>
                </a:solidFill>
                <a:latin typeface="Tahoma" pitchFamily="34" charset="0"/>
              </a:defRPr>
            </a:lvl2pPr>
            <a:lvl3pPr algn="l" rtl="0" eaLnBrk="0" fontAlgn="base" hangingPunct="0">
              <a:spcBef>
                <a:spcPct val="0"/>
              </a:spcBef>
              <a:spcAft>
                <a:spcPct val="0"/>
              </a:spcAft>
              <a:defRPr lang="ru-RU" altLang="en-US" sz="4400">
                <a:solidFill>
                  <a:schemeClr val="tx2"/>
                </a:solidFill>
                <a:latin typeface="Tahoma" pitchFamily="34" charset="0"/>
              </a:defRPr>
            </a:lvl3pPr>
            <a:lvl4pPr algn="l" rtl="0" eaLnBrk="0" fontAlgn="base" hangingPunct="0">
              <a:spcBef>
                <a:spcPct val="0"/>
              </a:spcBef>
              <a:spcAft>
                <a:spcPct val="0"/>
              </a:spcAft>
              <a:defRPr lang="ru-RU" altLang="en-US" sz="4400">
                <a:solidFill>
                  <a:schemeClr val="tx2"/>
                </a:solidFill>
                <a:latin typeface="Tahoma" pitchFamily="34" charset="0"/>
              </a:defRPr>
            </a:lvl4pPr>
            <a:lvl5pPr algn="l" rtl="0" eaLnBrk="0" fontAlgn="base" hangingPunct="0">
              <a:spcBef>
                <a:spcPct val="0"/>
              </a:spcBef>
              <a:spcAft>
                <a:spcPct val="0"/>
              </a:spcAft>
              <a:defRPr lang="ru-RU" altLang="en-US" sz="4400">
                <a:solidFill>
                  <a:schemeClr val="tx2"/>
                </a:solidFill>
                <a:latin typeface="Tahoma" pitchFamily="34" charset="0"/>
              </a:defRPr>
            </a:lvl5pPr>
            <a:lvl6pPr marL="457200" algn="l" rtl="0" fontAlgn="base">
              <a:spcBef>
                <a:spcPct val="0"/>
              </a:spcBef>
              <a:spcAft>
                <a:spcPct val="0"/>
              </a:spcAft>
              <a:defRPr lang="ru-RU" altLang="en-US" sz="4400">
                <a:solidFill>
                  <a:schemeClr val="tx2"/>
                </a:solidFill>
                <a:latin typeface="Tahoma" pitchFamily="34" charset="0"/>
              </a:defRPr>
            </a:lvl6pPr>
            <a:lvl7pPr marL="914400" algn="l" rtl="0" fontAlgn="base">
              <a:spcBef>
                <a:spcPct val="0"/>
              </a:spcBef>
              <a:spcAft>
                <a:spcPct val="0"/>
              </a:spcAft>
              <a:defRPr lang="ru-RU" altLang="en-US" sz="4400">
                <a:solidFill>
                  <a:schemeClr val="tx2"/>
                </a:solidFill>
                <a:latin typeface="Tahoma" pitchFamily="34" charset="0"/>
              </a:defRPr>
            </a:lvl7pPr>
            <a:lvl8pPr marL="1371600" algn="l" rtl="0" fontAlgn="base">
              <a:spcBef>
                <a:spcPct val="0"/>
              </a:spcBef>
              <a:spcAft>
                <a:spcPct val="0"/>
              </a:spcAft>
              <a:defRPr lang="ru-RU" altLang="en-US" sz="4400">
                <a:solidFill>
                  <a:schemeClr val="tx2"/>
                </a:solidFill>
                <a:latin typeface="Tahoma" pitchFamily="34" charset="0"/>
              </a:defRPr>
            </a:lvl8pPr>
            <a:lvl9pPr marL="1828800" algn="l" rtl="0" fontAlgn="base">
              <a:spcBef>
                <a:spcPct val="0"/>
              </a:spcBef>
              <a:spcAft>
                <a:spcPct val="0"/>
              </a:spcAft>
              <a:defRPr lang="ru-RU" altLang="en-US" sz="4400">
                <a:solidFill>
                  <a:schemeClr val="tx2"/>
                </a:solidFill>
                <a:latin typeface="Tahoma" pitchFamily="34" charset="0"/>
              </a:defRPr>
            </a:lvl9pPr>
          </a:lstStyle>
          <a:p>
            <a:pPr lvl="0" eaLnBrk="1" hangingPunct="1"/>
            <a:r>
              <a:rPr lang="ru-RU" altLang="ru-RU" sz="5400" b="1"/>
              <a:t>Кот в мешке</a:t>
            </a:r>
            <a:endParaRPr lang="ru-RU" altLang="ru-RU" sz="5400" b="1"/>
          </a:p>
        </p:txBody>
      </p:sp>
      <p:sp>
        <p:nvSpPr>
          <p:cNvPr id="36867" name="Rectangle 3"/>
          <p:cNvSpPr>
            <a:spLocks noGrp="1"/>
          </p:cNvSpPr>
          <p:nvPr>
            <p:ph type="body" idx="1"/>
          </p:nvPr>
        </p:nvSpPr>
        <p:spPr>
          <a:xfrm>
            <a:off x="-31750" y="1916113"/>
            <a:ext cx="8229600" cy="2160587"/>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buNone/>
            </a:pPr>
            <a:r>
              <a:rPr lang="ru-RU" altLang="ru-RU" sz="2400" b="1"/>
              <a:t>Они давно были известны в Европе под названием персидских или бухарских – через рынки этих стран изделия туркменских мастеров попадали в руки ценителей этого искусства. За них платили баснословные деньги, их коллекционировали, вывозили во время войн в качестве трофеев.</a:t>
            </a:r>
            <a:r>
              <a:rPr lang="ru-RU" altLang="ru-RU" sz="2400"/>
              <a:t>  </a:t>
            </a:r>
            <a:endParaRPr lang="ru-RU" altLang="ru-RU" sz="2400"/>
          </a:p>
        </p:txBody>
      </p:sp>
      <p:sp>
        <p:nvSpPr>
          <p:cNvPr id="36868" name="Oval 4"/>
          <p:cNvSpPr/>
          <p:nvPr/>
        </p:nvSpPr>
        <p:spPr>
          <a:xfrm>
            <a:off x="6659563" y="45815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latin typeface="Arial"/>
            </a:endParaRPr>
          </a:p>
        </p:txBody>
      </p:sp>
      <p:sp>
        <p:nvSpPr>
          <p:cNvPr id="36869" name="Text Box 5"/>
          <p:cNvSpPr/>
          <p:nvPr/>
        </p:nvSpPr>
        <p:spPr>
          <a:xfrm>
            <a:off x="6877050" y="5229225"/>
            <a:ext cx="1727200" cy="457200"/>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2400" b="1">
                <a:solidFill>
                  <a:schemeClr val="tx2"/>
                </a:solidFill>
                <a:latin typeface="Arial"/>
              </a:rPr>
              <a:t>10 баллов</a:t>
            </a:r>
            <a:endParaRPr lang="ru-RU" altLang="ru-RU" sz="2400" b="1">
              <a:solidFill>
                <a:schemeClr val="tx2"/>
              </a:solidFill>
              <a:latin typeface="Arial"/>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folHlink"/>
            </a:gs>
            <a:gs pos="50000">
              <a:srgbClr val="FFFFFF"/>
            </a:gs>
            <a:gs pos="100000">
              <a:schemeClr val="folHlink"/>
            </a:gs>
          </a:gsLst>
          <a:lin ang="18900000" scaled="1"/>
        </a:gradFill>
      </p:bgPr>
    </p:bg>
    <p:spTree>
      <p:nvGrpSpPr>
        <p:cNvPr id="1" name=""/>
        <p:cNvGrpSpPr/>
        <p:nvPr/>
      </p:nvGrpSpPr>
      <p:grpSpPr/>
      <p:sp>
        <p:nvSpPr>
          <p:cNvPr id="37890" name="Rectangle 6"/>
          <p:cNvSpPr>
            <a:spLocks noGrp="1"/>
          </p:cNvSpPr>
          <p:nvPr>
            <p:ph type="title"/>
          </p:nvPr>
        </p:nvSpPr>
        <p:spPr>
          <a:xfrm>
            <a:off x="1150938" y="214313"/>
            <a:ext cx="7793037" cy="1462087"/>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400">
                <a:solidFill>
                  <a:schemeClr val="tx2"/>
                </a:solidFill>
                <a:latin typeface="Tahoma" pitchFamily="34" charset="0"/>
              </a:defRPr>
            </a:lvl2pPr>
            <a:lvl3pPr algn="l" rtl="0" eaLnBrk="0" fontAlgn="base" hangingPunct="0">
              <a:spcBef>
                <a:spcPct val="0"/>
              </a:spcBef>
              <a:spcAft>
                <a:spcPct val="0"/>
              </a:spcAft>
              <a:defRPr lang="ru-RU" altLang="en-US" sz="4400">
                <a:solidFill>
                  <a:schemeClr val="tx2"/>
                </a:solidFill>
                <a:latin typeface="Tahoma" pitchFamily="34" charset="0"/>
              </a:defRPr>
            </a:lvl3pPr>
            <a:lvl4pPr algn="l" rtl="0" eaLnBrk="0" fontAlgn="base" hangingPunct="0">
              <a:spcBef>
                <a:spcPct val="0"/>
              </a:spcBef>
              <a:spcAft>
                <a:spcPct val="0"/>
              </a:spcAft>
              <a:defRPr lang="ru-RU" altLang="en-US" sz="4400">
                <a:solidFill>
                  <a:schemeClr val="tx2"/>
                </a:solidFill>
                <a:latin typeface="Tahoma" pitchFamily="34" charset="0"/>
              </a:defRPr>
            </a:lvl4pPr>
            <a:lvl5pPr algn="l" rtl="0" eaLnBrk="0" fontAlgn="base" hangingPunct="0">
              <a:spcBef>
                <a:spcPct val="0"/>
              </a:spcBef>
              <a:spcAft>
                <a:spcPct val="0"/>
              </a:spcAft>
              <a:defRPr lang="ru-RU" altLang="en-US" sz="4400">
                <a:solidFill>
                  <a:schemeClr val="tx2"/>
                </a:solidFill>
                <a:latin typeface="Tahoma" pitchFamily="34" charset="0"/>
              </a:defRPr>
            </a:lvl5pPr>
            <a:lvl6pPr marL="457200" algn="l" rtl="0" fontAlgn="base">
              <a:spcBef>
                <a:spcPct val="0"/>
              </a:spcBef>
              <a:spcAft>
                <a:spcPct val="0"/>
              </a:spcAft>
              <a:defRPr lang="ru-RU" altLang="en-US" sz="4400">
                <a:solidFill>
                  <a:schemeClr val="tx2"/>
                </a:solidFill>
                <a:latin typeface="Tahoma" pitchFamily="34" charset="0"/>
              </a:defRPr>
            </a:lvl6pPr>
            <a:lvl7pPr marL="914400" algn="l" rtl="0" fontAlgn="base">
              <a:spcBef>
                <a:spcPct val="0"/>
              </a:spcBef>
              <a:spcAft>
                <a:spcPct val="0"/>
              </a:spcAft>
              <a:defRPr lang="ru-RU" altLang="en-US" sz="4400">
                <a:solidFill>
                  <a:schemeClr val="tx2"/>
                </a:solidFill>
                <a:latin typeface="Tahoma" pitchFamily="34" charset="0"/>
              </a:defRPr>
            </a:lvl7pPr>
            <a:lvl8pPr marL="1371600" algn="l" rtl="0" fontAlgn="base">
              <a:spcBef>
                <a:spcPct val="0"/>
              </a:spcBef>
              <a:spcAft>
                <a:spcPct val="0"/>
              </a:spcAft>
              <a:defRPr lang="ru-RU" altLang="en-US" sz="4400">
                <a:solidFill>
                  <a:schemeClr val="tx2"/>
                </a:solidFill>
                <a:latin typeface="Tahoma" pitchFamily="34" charset="0"/>
              </a:defRPr>
            </a:lvl8pPr>
            <a:lvl9pPr marL="1828800" algn="l" rtl="0" fontAlgn="base">
              <a:spcBef>
                <a:spcPct val="0"/>
              </a:spcBef>
              <a:spcAft>
                <a:spcPct val="0"/>
              </a:spcAft>
              <a:defRPr lang="ru-RU" altLang="en-US" sz="4400">
                <a:solidFill>
                  <a:schemeClr val="tx2"/>
                </a:solidFill>
                <a:latin typeface="Tahoma" pitchFamily="34" charset="0"/>
              </a:defRPr>
            </a:lvl9pPr>
          </a:lstStyle>
          <a:p>
            <a:pPr lvl="0" eaLnBrk="1" hangingPunct="1"/>
            <a:r>
              <a:rPr lang="ru-RU" altLang="ru-RU" b="1">
                <a:solidFill>
                  <a:schemeClr val="tx1"/>
                </a:solidFill>
              </a:rPr>
              <a:t>Туркменистан, ковры</a:t>
            </a:r>
            <a:endParaRPr lang="ru-RU" altLang="ru-RU" b="1">
              <a:solidFill>
                <a:schemeClr val="tx1"/>
              </a:solidFill>
            </a:endParaRPr>
          </a:p>
        </p:txBody>
      </p:sp>
      <p:sp>
        <p:nvSpPr>
          <p:cNvPr id="37891" name="AutoShape 3">
            <a:hlinkClick r:id="rId2" action="ppaction://hlinksldjump"/>
          </p:cNvPr>
          <p:cNvSpPr/>
          <p:nvPr/>
        </p:nvSpPr>
        <p:spPr>
          <a:xfrm>
            <a:off x="8424863" y="6283325"/>
            <a:ext cx="719137" cy="574675"/>
          </a:xfrm>
          <a:prstGeom prst="actionButtonBeginning">
            <a:avLst/>
          </a:prstGeom>
          <a:gradFill rotWithShape="1">
            <a:gsLst>
              <a:gs pos="0">
                <a:srgbClr val="6666FF"/>
              </a:gs>
              <a:gs pos="100000">
                <a:schemeClr val="folHlink"/>
              </a:gs>
            </a:gsLst>
            <a:lin ang="18900000" scaled="1"/>
          </a:gradFill>
          <a:ln>
            <a:no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latin typeface="Arial"/>
            </a:endParaRPr>
          </a:p>
        </p:txBody>
      </p:sp>
      <p:sp>
        <p:nvSpPr>
          <p:cNvPr id="37892" name="Объект 1"/>
          <p:cNvSpPr>
            <a:spLocks noGrp="1"/>
          </p:cNvSpPr>
          <p:nvPr>
            <p:ph sz="half" idx="2"/>
          </p:nvPr>
        </p:nvSpPr>
        <p:spPr>
          <a:xfrm flipV="1">
            <a:off x="8424863" y="6132513"/>
            <a:ext cx="530225" cy="392112"/>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2800" b="0" i="0" u="none" baseline="0">
                <a:solidFill>
                  <a:schemeClr val="tx1"/>
                </a:solidFill>
                <a:effectLst/>
                <a:latin typeface="Tahoma" pitchFamily="34" charset="0"/>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400" b="0" i="0" u="none" baseline="0">
                <a:solidFill>
                  <a:schemeClr val="tx1"/>
                </a:solidFill>
                <a:effectLst/>
                <a:latin typeface="Tahoma" pitchFamily="34" charset="0"/>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000" b="0" i="0" u="none" baseline="0">
                <a:solidFill>
                  <a:schemeClr val="tx1"/>
                </a:solidFill>
                <a:effectLst/>
                <a:latin typeface="Tahoma" pitchFamily="34" charset="0"/>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1800" b="0" i="0" u="none" baseline="0">
                <a:solidFill>
                  <a:schemeClr val="tx1"/>
                </a:solidFill>
                <a:effectLst/>
                <a:latin typeface="Tahoma" pitchFamily="34" charset="0"/>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1800" b="0" i="0" u="none" baseline="0">
                <a:solidFill>
                  <a:schemeClr val="tx1"/>
                </a:solidFill>
                <a:effectLst/>
                <a:latin typeface="Tahoma" pitchFamily="34" charset="0"/>
              </a:defRPr>
            </a:lvl5pPr>
          </a:lstStyle>
          <a:p>
            <a:pPr lvl="0"/>
            <a:endParaRPr lang="ru-RU" altLang="ru-RU" sz="3200"/>
          </a:p>
        </p:txBody>
      </p:sp>
      <p:pic>
        <p:nvPicPr>
          <p:cNvPr id="37893" name="Picture 9"/>
          <p:cNvPicPr>
            <a:picLocks noChangeAspect="1"/>
          </p:cNvPicPr>
          <p:nvPr/>
        </p:nvPicPr>
        <p:blipFill>
          <a:blip r:embed="rId3"/>
          <a:srcRect l="13895" r="13111"/>
          <a:stretch>
            <a:fillRect/>
          </a:stretch>
        </p:blipFill>
        <p:spPr>
          <a:xfrm>
            <a:off x="1252538" y="1773238"/>
            <a:ext cx="6638925" cy="4622800"/>
          </a:xfrm>
          <a:prstGeom prst="rect">
            <a:avLst/>
          </a:prstGeom>
          <a:noFill/>
          <a:ln>
            <a:noFill/>
            <a:miter lim="800000"/>
          </a:ln>
        </p:spPr>
      </p:pic>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folHlink"/>
            </a:gs>
            <a:gs pos="50000">
              <a:srgbClr val="FFFFFF"/>
            </a:gs>
            <a:gs pos="100000">
              <a:schemeClr val="folHlink"/>
            </a:gs>
          </a:gsLst>
          <a:lin ang="18900000" scaled="1"/>
        </a:gradFill>
      </p:bgPr>
    </p:bg>
    <p:spTree>
      <p:nvGrpSpPr>
        <p:cNvPr id="1" name=""/>
        <p:cNvGrpSpPr/>
        <p:nvPr/>
      </p:nvGrpSpPr>
      <p:grpSpPr/>
      <p:sp>
        <p:nvSpPr>
          <p:cNvPr id="38914" name="Rectangle 2"/>
          <p:cNvSpPr>
            <a:spLocks noGrp="1"/>
          </p:cNvSpPr>
          <p:nvPr>
            <p:ph type="title"/>
          </p:nvPr>
        </p:nvSpPr>
        <p:spPr>
          <a:xfrm>
            <a:off x="1150938" y="214313"/>
            <a:ext cx="7793037" cy="1462087"/>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400">
                <a:solidFill>
                  <a:schemeClr val="tx2"/>
                </a:solidFill>
                <a:latin typeface="Tahoma" pitchFamily="34" charset="0"/>
              </a:defRPr>
            </a:lvl2pPr>
            <a:lvl3pPr algn="l" rtl="0" eaLnBrk="0" fontAlgn="base" hangingPunct="0">
              <a:spcBef>
                <a:spcPct val="0"/>
              </a:spcBef>
              <a:spcAft>
                <a:spcPct val="0"/>
              </a:spcAft>
              <a:defRPr lang="ru-RU" altLang="en-US" sz="4400">
                <a:solidFill>
                  <a:schemeClr val="tx2"/>
                </a:solidFill>
                <a:latin typeface="Tahoma" pitchFamily="34" charset="0"/>
              </a:defRPr>
            </a:lvl3pPr>
            <a:lvl4pPr algn="l" rtl="0" eaLnBrk="0" fontAlgn="base" hangingPunct="0">
              <a:spcBef>
                <a:spcPct val="0"/>
              </a:spcBef>
              <a:spcAft>
                <a:spcPct val="0"/>
              </a:spcAft>
              <a:defRPr lang="ru-RU" altLang="en-US" sz="4400">
                <a:solidFill>
                  <a:schemeClr val="tx2"/>
                </a:solidFill>
                <a:latin typeface="Tahoma" pitchFamily="34" charset="0"/>
              </a:defRPr>
            </a:lvl4pPr>
            <a:lvl5pPr algn="l" rtl="0" eaLnBrk="0" fontAlgn="base" hangingPunct="0">
              <a:spcBef>
                <a:spcPct val="0"/>
              </a:spcBef>
              <a:spcAft>
                <a:spcPct val="0"/>
              </a:spcAft>
              <a:defRPr lang="ru-RU" altLang="en-US" sz="4400">
                <a:solidFill>
                  <a:schemeClr val="tx2"/>
                </a:solidFill>
                <a:latin typeface="Tahoma" pitchFamily="34" charset="0"/>
              </a:defRPr>
            </a:lvl5pPr>
            <a:lvl6pPr marL="457200" algn="l" rtl="0" fontAlgn="base">
              <a:spcBef>
                <a:spcPct val="0"/>
              </a:spcBef>
              <a:spcAft>
                <a:spcPct val="0"/>
              </a:spcAft>
              <a:defRPr lang="ru-RU" altLang="en-US" sz="4400">
                <a:solidFill>
                  <a:schemeClr val="tx2"/>
                </a:solidFill>
                <a:latin typeface="Tahoma" pitchFamily="34" charset="0"/>
              </a:defRPr>
            </a:lvl6pPr>
            <a:lvl7pPr marL="914400" algn="l" rtl="0" fontAlgn="base">
              <a:spcBef>
                <a:spcPct val="0"/>
              </a:spcBef>
              <a:spcAft>
                <a:spcPct val="0"/>
              </a:spcAft>
              <a:defRPr lang="ru-RU" altLang="en-US" sz="4400">
                <a:solidFill>
                  <a:schemeClr val="tx2"/>
                </a:solidFill>
                <a:latin typeface="Tahoma" pitchFamily="34" charset="0"/>
              </a:defRPr>
            </a:lvl7pPr>
            <a:lvl8pPr marL="1371600" algn="l" rtl="0" fontAlgn="base">
              <a:spcBef>
                <a:spcPct val="0"/>
              </a:spcBef>
              <a:spcAft>
                <a:spcPct val="0"/>
              </a:spcAft>
              <a:defRPr lang="ru-RU" altLang="en-US" sz="4400">
                <a:solidFill>
                  <a:schemeClr val="tx2"/>
                </a:solidFill>
                <a:latin typeface="Tahoma" pitchFamily="34" charset="0"/>
              </a:defRPr>
            </a:lvl8pPr>
            <a:lvl9pPr marL="1828800" algn="l" rtl="0" fontAlgn="base">
              <a:spcBef>
                <a:spcPct val="0"/>
              </a:spcBef>
              <a:spcAft>
                <a:spcPct val="0"/>
              </a:spcAft>
              <a:defRPr lang="ru-RU" altLang="en-US" sz="4400">
                <a:solidFill>
                  <a:schemeClr val="tx2"/>
                </a:solidFill>
                <a:latin typeface="Tahoma" pitchFamily="34" charset="0"/>
              </a:defRPr>
            </a:lvl9pPr>
          </a:lstStyle>
          <a:p>
            <a:pPr lvl="0" eaLnBrk="1" hangingPunct="1"/>
            <a:r>
              <a:rPr lang="ru-RU" altLang="ru-RU" sz="5400" b="1"/>
              <a:t>Кот в мешке</a:t>
            </a:r>
            <a:endParaRPr lang="ru-RU" altLang="ru-RU" sz="5400" b="1"/>
          </a:p>
        </p:txBody>
      </p:sp>
      <p:sp>
        <p:nvSpPr>
          <p:cNvPr id="38915" name="Rectangle 3"/>
          <p:cNvSpPr>
            <a:spLocks noGrp="1"/>
          </p:cNvSpPr>
          <p:nvPr>
            <p:ph type="body" idx="1"/>
          </p:nvPr>
        </p:nvSpPr>
        <p:spPr>
          <a:xfrm>
            <a:off x="250825" y="1773238"/>
            <a:ext cx="8229600" cy="2592387"/>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eaLnBrk="1" hangingPunct="1">
              <a:buNone/>
            </a:pPr>
            <a:r>
              <a:rPr lang="ru-RU" altLang="ru-RU" sz="4000" b="1"/>
              <a:t>    </a:t>
            </a:r>
            <a:r>
              <a:rPr lang="ru-RU" altLang="ru-RU" sz="2000" b="1"/>
              <a:t>  Этот напиток возник на юго-западе Китая, вероятно, в регионе Юньнань во времена династии Шан, как лекарственный напиток. Ранняя достоверная запись о горячем тонизирующем напитке относится к 3 веку нашей эры, в медицинском тексте, написанном Хуа Туо. Впервые он стал известен западной цивилизации через португальских священников и купцов в Китае в начале XVI века. Употребление этого напитка стало популярным в Британии в 17 веке.</a:t>
            </a:r>
            <a:endParaRPr lang="ru-RU" altLang="ru-RU" sz="2000" b="1"/>
          </a:p>
        </p:txBody>
      </p:sp>
      <p:sp>
        <p:nvSpPr>
          <p:cNvPr id="38916" name="Oval 4"/>
          <p:cNvSpPr/>
          <p:nvPr/>
        </p:nvSpPr>
        <p:spPr>
          <a:xfrm>
            <a:off x="6958013" y="4868863"/>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latin typeface="Arial"/>
            </a:endParaRPr>
          </a:p>
        </p:txBody>
      </p:sp>
      <p:sp>
        <p:nvSpPr>
          <p:cNvPr id="38917" name="Text Box 5"/>
          <p:cNvSpPr/>
          <p:nvPr/>
        </p:nvSpPr>
        <p:spPr>
          <a:xfrm>
            <a:off x="7216775" y="5562600"/>
            <a:ext cx="1727200" cy="457200"/>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2400" b="1">
                <a:solidFill>
                  <a:schemeClr val="tx2"/>
                </a:solidFill>
                <a:latin typeface="Arial"/>
              </a:rPr>
              <a:t>20 баллов</a:t>
            </a:r>
            <a:endParaRPr lang="ru-RU" altLang="ru-RU" sz="2400" b="1">
              <a:solidFill>
                <a:schemeClr val="tx2"/>
              </a:solidFill>
              <a:latin typeface="Arial"/>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Rectangle 6"/>
          <p:cNvSpPr>
            <a:spLocks noGrp="1"/>
          </p:cNvSpPr>
          <p:nvPr>
            <p:ph type="title"/>
          </p:nvPr>
        </p:nvSpPr>
        <p:spPr>
          <a:xfrm>
            <a:off x="1187450" y="188913"/>
            <a:ext cx="7793038" cy="1462087"/>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400">
                <a:solidFill>
                  <a:schemeClr val="tx2"/>
                </a:solidFill>
                <a:latin typeface="Tahoma" pitchFamily="34" charset="0"/>
              </a:defRPr>
            </a:lvl2pPr>
            <a:lvl3pPr algn="l" rtl="0" eaLnBrk="0" fontAlgn="base" hangingPunct="0">
              <a:spcBef>
                <a:spcPct val="0"/>
              </a:spcBef>
              <a:spcAft>
                <a:spcPct val="0"/>
              </a:spcAft>
              <a:defRPr lang="ru-RU" altLang="en-US" sz="4400">
                <a:solidFill>
                  <a:schemeClr val="tx2"/>
                </a:solidFill>
                <a:latin typeface="Tahoma" pitchFamily="34" charset="0"/>
              </a:defRPr>
            </a:lvl3pPr>
            <a:lvl4pPr algn="l" rtl="0" eaLnBrk="0" fontAlgn="base" hangingPunct="0">
              <a:spcBef>
                <a:spcPct val="0"/>
              </a:spcBef>
              <a:spcAft>
                <a:spcPct val="0"/>
              </a:spcAft>
              <a:defRPr lang="ru-RU" altLang="en-US" sz="4400">
                <a:solidFill>
                  <a:schemeClr val="tx2"/>
                </a:solidFill>
                <a:latin typeface="Tahoma" pitchFamily="34" charset="0"/>
              </a:defRPr>
            </a:lvl4pPr>
            <a:lvl5pPr algn="l" rtl="0" eaLnBrk="0" fontAlgn="base" hangingPunct="0">
              <a:spcBef>
                <a:spcPct val="0"/>
              </a:spcBef>
              <a:spcAft>
                <a:spcPct val="0"/>
              </a:spcAft>
              <a:defRPr lang="ru-RU" altLang="en-US" sz="4400">
                <a:solidFill>
                  <a:schemeClr val="tx2"/>
                </a:solidFill>
                <a:latin typeface="Tahoma" pitchFamily="34" charset="0"/>
              </a:defRPr>
            </a:lvl5pPr>
            <a:lvl6pPr marL="457200" algn="l" rtl="0" fontAlgn="base">
              <a:spcBef>
                <a:spcPct val="0"/>
              </a:spcBef>
              <a:spcAft>
                <a:spcPct val="0"/>
              </a:spcAft>
              <a:defRPr lang="ru-RU" altLang="en-US" sz="4400">
                <a:solidFill>
                  <a:schemeClr val="tx2"/>
                </a:solidFill>
                <a:latin typeface="Tahoma" pitchFamily="34" charset="0"/>
              </a:defRPr>
            </a:lvl6pPr>
            <a:lvl7pPr marL="914400" algn="l" rtl="0" fontAlgn="base">
              <a:spcBef>
                <a:spcPct val="0"/>
              </a:spcBef>
              <a:spcAft>
                <a:spcPct val="0"/>
              </a:spcAft>
              <a:defRPr lang="ru-RU" altLang="en-US" sz="4400">
                <a:solidFill>
                  <a:schemeClr val="tx2"/>
                </a:solidFill>
                <a:latin typeface="Tahoma" pitchFamily="34" charset="0"/>
              </a:defRPr>
            </a:lvl7pPr>
            <a:lvl8pPr marL="1371600" algn="l" rtl="0" fontAlgn="base">
              <a:spcBef>
                <a:spcPct val="0"/>
              </a:spcBef>
              <a:spcAft>
                <a:spcPct val="0"/>
              </a:spcAft>
              <a:defRPr lang="ru-RU" altLang="en-US" sz="4400">
                <a:solidFill>
                  <a:schemeClr val="tx2"/>
                </a:solidFill>
                <a:latin typeface="Tahoma" pitchFamily="34" charset="0"/>
              </a:defRPr>
            </a:lvl8pPr>
            <a:lvl9pPr marL="1828800" algn="l" rtl="0" fontAlgn="base">
              <a:spcBef>
                <a:spcPct val="0"/>
              </a:spcBef>
              <a:spcAft>
                <a:spcPct val="0"/>
              </a:spcAft>
              <a:defRPr lang="ru-RU" altLang="en-US" sz="4400">
                <a:solidFill>
                  <a:schemeClr val="tx2"/>
                </a:solidFill>
                <a:latin typeface="Tahoma" pitchFamily="34" charset="0"/>
              </a:defRPr>
            </a:lvl9pPr>
          </a:lstStyle>
          <a:p>
            <a:pPr lvl="0" eaLnBrk="1" hangingPunct="1"/>
            <a:r>
              <a:rPr lang="ru-RU" altLang="ru-RU" sz="5400" b="1" i="1"/>
              <a:t>Китай, чай</a:t>
            </a:r>
            <a:endParaRPr lang="ru-RU" altLang="ru-RU" sz="5400" b="1" i="1"/>
          </a:p>
        </p:txBody>
      </p:sp>
      <p:sp>
        <p:nvSpPr>
          <p:cNvPr id="39939" name="Текст 1"/>
          <p:cNvSpPr>
            <a:spLocks noGrp="1"/>
          </p:cNvSpPr>
          <p:nvPr>
            <p:ph type="body" sz="half" idx="1"/>
          </p:nvPr>
        </p:nvSpPr>
        <p:spPr>
          <a:xfrm flipV="1">
            <a:off x="2987675" y="6132513"/>
            <a:ext cx="2005013" cy="104775"/>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2800" b="0" i="0" u="none" baseline="0">
                <a:solidFill>
                  <a:schemeClr val="tx1"/>
                </a:solidFill>
                <a:effectLst/>
                <a:latin typeface="Tahoma" pitchFamily="34" charset="0"/>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400" b="0" i="0" u="none" baseline="0">
                <a:solidFill>
                  <a:schemeClr val="tx1"/>
                </a:solidFill>
                <a:effectLst/>
                <a:latin typeface="Tahoma" pitchFamily="34" charset="0"/>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000" b="0" i="0" u="none" baseline="0">
                <a:solidFill>
                  <a:schemeClr val="tx1"/>
                </a:solidFill>
                <a:effectLst/>
                <a:latin typeface="Tahoma" pitchFamily="34" charset="0"/>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1800" b="0" i="0" u="none" baseline="0">
                <a:solidFill>
                  <a:schemeClr val="tx1"/>
                </a:solidFill>
                <a:effectLst/>
                <a:latin typeface="Tahoma" pitchFamily="34" charset="0"/>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1800" b="0" i="0" u="none" baseline="0">
                <a:solidFill>
                  <a:schemeClr val="tx1"/>
                </a:solidFill>
                <a:effectLst/>
                <a:latin typeface="Tahoma" pitchFamily="34" charset="0"/>
              </a:defRPr>
            </a:lvl5pPr>
          </a:lstStyle>
          <a:p>
            <a:pPr lvl="0"/>
            <a:endParaRPr lang="ru-RU" altLang="ru-RU" sz="3200"/>
          </a:p>
        </p:txBody>
      </p:sp>
      <p:sp>
        <p:nvSpPr>
          <p:cNvPr id="39940" name="Объект 2"/>
          <p:cNvSpPr>
            <a:spLocks noGrp="1"/>
          </p:cNvSpPr>
          <p:nvPr>
            <p:ph sz="quarter" idx="2"/>
          </p:nvPr>
        </p:nvSpPr>
        <p:spPr>
          <a:xfrm flipH="1">
            <a:off x="8955088" y="2017713"/>
            <a:ext cx="1449387" cy="19812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2400" b="0" i="0" u="none" baseline="0">
                <a:solidFill>
                  <a:schemeClr val="tx1"/>
                </a:solidFill>
                <a:effectLst/>
                <a:latin typeface="Tahoma" pitchFamily="34" charset="0"/>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000" b="0" i="0" u="none" baseline="0">
                <a:solidFill>
                  <a:schemeClr val="tx1"/>
                </a:solidFill>
                <a:effectLst/>
                <a:latin typeface="Tahoma" pitchFamily="34" charset="0"/>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1800" b="0" i="0" u="none" baseline="0">
                <a:solidFill>
                  <a:schemeClr val="tx1"/>
                </a:solidFill>
                <a:effectLst/>
                <a:latin typeface="Tahoma" pitchFamily="34" charset="0"/>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1600" b="0" i="0" u="none" baseline="0">
                <a:solidFill>
                  <a:schemeClr val="tx1"/>
                </a:solidFill>
                <a:effectLst/>
                <a:latin typeface="Tahoma" pitchFamily="34" charset="0"/>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1600" b="0" i="0" u="none" baseline="0">
                <a:solidFill>
                  <a:schemeClr val="tx1"/>
                </a:solidFill>
                <a:effectLst/>
                <a:latin typeface="Tahoma" pitchFamily="34" charset="0"/>
              </a:defRPr>
            </a:lvl5pPr>
          </a:lstStyle>
          <a:p>
            <a:pPr lvl="0"/>
            <a:endParaRPr lang="ru-RU" altLang="ru-RU" sz="3200"/>
          </a:p>
        </p:txBody>
      </p:sp>
      <p:sp>
        <p:nvSpPr>
          <p:cNvPr id="39941" name="Объект 3"/>
          <p:cNvSpPr>
            <a:spLocks noGrp="1"/>
          </p:cNvSpPr>
          <p:nvPr>
            <p:ph sz="quarter" idx="3"/>
          </p:nvPr>
        </p:nvSpPr>
        <p:spPr>
          <a:xfrm flipH="1">
            <a:off x="9758363" y="4876800"/>
            <a:ext cx="862012" cy="19812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2400" b="0" i="0" u="none" baseline="0">
                <a:solidFill>
                  <a:schemeClr val="tx1"/>
                </a:solidFill>
                <a:effectLst/>
                <a:latin typeface="Tahoma" pitchFamily="34" charset="0"/>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000" b="0" i="0" u="none" baseline="0">
                <a:solidFill>
                  <a:schemeClr val="tx1"/>
                </a:solidFill>
                <a:effectLst/>
                <a:latin typeface="Tahoma" pitchFamily="34" charset="0"/>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1800" b="0" i="0" u="none" baseline="0">
                <a:solidFill>
                  <a:schemeClr val="tx1"/>
                </a:solidFill>
                <a:effectLst/>
                <a:latin typeface="Tahoma" pitchFamily="34" charset="0"/>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1600" b="0" i="0" u="none" baseline="0">
                <a:solidFill>
                  <a:schemeClr val="tx1"/>
                </a:solidFill>
                <a:effectLst/>
                <a:latin typeface="Tahoma" pitchFamily="34" charset="0"/>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1600" b="0" i="0" u="none" baseline="0">
                <a:solidFill>
                  <a:schemeClr val="tx1"/>
                </a:solidFill>
                <a:effectLst/>
                <a:latin typeface="Tahoma" pitchFamily="34" charset="0"/>
              </a:defRPr>
            </a:lvl5pPr>
          </a:lstStyle>
          <a:p>
            <a:pPr lvl="0"/>
            <a:endParaRPr lang="ru-RU" altLang="ru-RU" sz="3200"/>
          </a:p>
        </p:txBody>
      </p:sp>
      <p:pic>
        <p:nvPicPr>
          <p:cNvPr id="39942" name="Picture 8"/>
          <p:cNvPicPr>
            <a:picLocks noChangeAspect="1"/>
          </p:cNvPicPr>
          <p:nvPr/>
        </p:nvPicPr>
        <p:blipFill>
          <a:blip r:embed="rId2"/>
          <a:stretch>
            <a:fillRect/>
          </a:stretch>
        </p:blipFill>
        <p:spPr>
          <a:xfrm>
            <a:off x="2801938" y="1916113"/>
            <a:ext cx="6156325" cy="4618037"/>
          </a:xfrm>
          <a:prstGeom prst="rect">
            <a:avLst/>
          </a:prstGeom>
          <a:noFill/>
          <a:ln>
            <a:noFill/>
            <a:miter lim="800000"/>
          </a:ln>
        </p:spPr>
      </p:pic>
      <p:pic>
        <p:nvPicPr>
          <p:cNvPr id="39943" name="Рисунок 1"/>
          <p:cNvPicPr>
            <a:picLocks noChangeAspect="1"/>
          </p:cNvPicPr>
          <p:nvPr/>
        </p:nvPicPr>
        <p:blipFill>
          <a:blip r:embed="rId3"/>
          <a:stretch>
            <a:fillRect/>
          </a:stretch>
        </p:blipFill>
        <p:spPr>
          <a:xfrm>
            <a:off x="33338" y="2492375"/>
            <a:ext cx="2698750" cy="2700338"/>
          </a:xfrm>
          <a:prstGeom prst="rect">
            <a:avLst/>
          </a:prstGeom>
          <a:noFill/>
          <a:ln>
            <a:noFill/>
            <a:miter lim="800000"/>
          </a:ln>
        </p:spPr>
      </p:pic>
    </p:spTree>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folHlink"/>
            </a:gs>
            <a:gs pos="50000">
              <a:srgbClr val="FFFFFF"/>
            </a:gs>
            <a:gs pos="100000">
              <a:schemeClr val="folHlink"/>
            </a:gs>
          </a:gsLst>
          <a:lin ang="18900000" scaled="1"/>
        </a:gradFill>
      </p:bgPr>
    </p:bg>
    <p:spTree>
      <p:nvGrpSpPr>
        <p:cNvPr id="1" name=""/>
        <p:cNvGrpSpPr/>
        <p:nvPr/>
      </p:nvGrpSpPr>
      <p:grpSpPr/>
      <p:sp>
        <p:nvSpPr>
          <p:cNvPr id="40962" name="Rectangle 2"/>
          <p:cNvSpPr>
            <a:spLocks noGrp="1"/>
          </p:cNvSpPr>
          <p:nvPr>
            <p:ph type="title"/>
          </p:nvPr>
        </p:nvSpPr>
        <p:spPr>
          <a:xfrm>
            <a:off x="1150938" y="214313"/>
            <a:ext cx="7793037" cy="1462087"/>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400">
                <a:solidFill>
                  <a:schemeClr val="tx2"/>
                </a:solidFill>
                <a:latin typeface="Tahoma" pitchFamily="34" charset="0"/>
              </a:defRPr>
            </a:lvl2pPr>
            <a:lvl3pPr algn="l" rtl="0" eaLnBrk="0" fontAlgn="base" hangingPunct="0">
              <a:spcBef>
                <a:spcPct val="0"/>
              </a:spcBef>
              <a:spcAft>
                <a:spcPct val="0"/>
              </a:spcAft>
              <a:defRPr lang="ru-RU" altLang="en-US" sz="4400">
                <a:solidFill>
                  <a:schemeClr val="tx2"/>
                </a:solidFill>
                <a:latin typeface="Tahoma" pitchFamily="34" charset="0"/>
              </a:defRPr>
            </a:lvl3pPr>
            <a:lvl4pPr algn="l" rtl="0" eaLnBrk="0" fontAlgn="base" hangingPunct="0">
              <a:spcBef>
                <a:spcPct val="0"/>
              </a:spcBef>
              <a:spcAft>
                <a:spcPct val="0"/>
              </a:spcAft>
              <a:defRPr lang="ru-RU" altLang="en-US" sz="4400">
                <a:solidFill>
                  <a:schemeClr val="tx2"/>
                </a:solidFill>
                <a:latin typeface="Tahoma" pitchFamily="34" charset="0"/>
              </a:defRPr>
            </a:lvl4pPr>
            <a:lvl5pPr algn="l" rtl="0" eaLnBrk="0" fontAlgn="base" hangingPunct="0">
              <a:spcBef>
                <a:spcPct val="0"/>
              </a:spcBef>
              <a:spcAft>
                <a:spcPct val="0"/>
              </a:spcAft>
              <a:defRPr lang="ru-RU" altLang="en-US" sz="4400">
                <a:solidFill>
                  <a:schemeClr val="tx2"/>
                </a:solidFill>
                <a:latin typeface="Tahoma" pitchFamily="34" charset="0"/>
              </a:defRPr>
            </a:lvl5pPr>
            <a:lvl6pPr marL="457200" algn="l" rtl="0" fontAlgn="base">
              <a:spcBef>
                <a:spcPct val="0"/>
              </a:spcBef>
              <a:spcAft>
                <a:spcPct val="0"/>
              </a:spcAft>
              <a:defRPr lang="ru-RU" altLang="en-US" sz="4400">
                <a:solidFill>
                  <a:schemeClr val="tx2"/>
                </a:solidFill>
                <a:latin typeface="Tahoma" pitchFamily="34" charset="0"/>
              </a:defRPr>
            </a:lvl6pPr>
            <a:lvl7pPr marL="914400" algn="l" rtl="0" fontAlgn="base">
              <a:spcBef>
                <a:spcPct val="0"/>
              </a:spcBef>
              <a:spcAft>
                <a:spcPct val="0"/>
              </a:spcAft>
              <a:defRPr lang="ru-RU" altLang="en-US" sz="4400">
                <a:solidFill>
                  <a:schemeClr val="tx2"/>
                </a:solidFill>
                <a:latin typeface="Tahoma" pitchFamily="34" charset="0"/>
              </a:defRPr>
            </a:lvl7pPr>
            <a:lvl8pPr marL="1371600" algn="l" rtl="0" fontAlgn="base">
              <a:spcBef>
                <a:spcPct val="0"/>
              </a:spcBef>
              <a:spcAft>
                <a:spcPct val="0"/>
              </a:spcAft>
              <a:defRPr lang="ru-RU" altLang="en-US" sz="4400">
                <a:solidFill>
                  <a:schemeClr val="tx2"/>
                </a:solidFill>
                <a:latin typeface="Tahoma" pitchFamily="34" charset="0"/>
              </a:defRPr>
            </a:lvl8pPr>
            <a:lvl9pPr marL="1828800" algn="l" rtl="0" fontAlgn="base">
              <a:spcBef>
                <a:spcPct val="0"/>
              </a:spcBef>
              <a:spcAft>
                <a:spcPct val="0"/>
              </a:spcAft>
              <a:defRPr lang="ru-RU" altLang="en-US" sz="4400">
                <a:solidFill>
                  <a:schemeClr val="tx2"/>
                </a:solidFill>
                <a:latin typeface="Tahoma" pitchFamily="34" charset="0"/>
              </a:defRPr>
            </a:lvl9pPr>
          </a:lstStyle>
          <a:p>
            <a:pPr lvl="0" eaLnBrk="1" hangingPunct="1"/>
            <a:r>
              <a:rPr lang="ru-RU" altLang="ru-RU" sz="5400" b="1"/>
              <a:t>Кот в мешке</a:t>
            </a:r>
            <a:endParaRPr lang="ru-RU" altLang="ru-RU" sz="5400" b="1"/>
          </a:p>
        </p:txBody>
      </p:sp>
      <p:sp>
        <p:nvSpPr>
          <p:cNvPr id="40963" name="Rectangle 3"/>
          <p:cNvSpPr>
            <a:spLocks noGrp="1"/>
          </p:cNvSpPr>
          <p:nvPr>
            <p:ph type="body" idx="1"/>
          </p:nvPr>
        </p:nvSpPr>
        <p:spPr>
          <a:xfrm>
            <a:off x="-323850" y="1416050"/>
            <a:ext cx="8928100" cy="2841625"/>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buNone/>
            </a:pPr>
            <a:r>
              <a:rPr lang="ru-RU" altLang="ru-RU" sz="4800" b="1"/>
              <a:t> </a:t>
            </a:r>
            <a:r>
              <a:rPr lang="ru-RU" altLang="ru-RU" sz="1800" b="1"/>
              <a:t>Поначалу редчайшие изделия из него имели только члены императорской фамилии. Но по мере расширения производства он стал доступен широким массам населения. Кроме того, его стали использовать для изготовления лески, тетивы, струн музыкальных инструментов и бумаги. Его культ достиг невероятных масштабов. Но, несмотря на развитие торговли, мастера в течение нескольких веков строго хранили секрет производства – любая попытка вывезти «сырьё» за границу каралась смертной казнью. Знатные европейские вельможи, любуясь матовым блеском этого чуда, никак не могли взять в толк, из чего он сделан. </a:t>
            </a:r>
            <a:endParaRPr lang="ru-RU" altLang="ru-RU" sz="1800" b="1"/>
          </a:p>
          <a:p>
            <a:pPr marL="609600" lvl="0" indent="-609600" algn="ctr" eaLnBrk="1" hangingPunct="1">
              <a:buNone/>
            </a:pPr>
            <a:r>
              <a:rPr lang="ru-RU" altLang="ru-RU" sz="1800" b="1"/>
              <a:t>  Римский поэт Вергилий полагал,</a:t>
            </a:r>
            <a:endParaRPr lang="ru-RU" altLang="ru-RU" sz="1800" b="1"/>
          </a:p>
          <a:p>
            <a:pPr marL="609600" lvl="0" indent="-609600" algn="ctr" eaLnBrk="1" hangingPunct="1">
              <a:buNone/>
            </a:pPr>
            <a:r>
              <a:rPr lang="ru-RU" altLang="ru-RU" sz="1800" b="1"/>
              <a:t> что вычесывают из листьев, </a:t>
            </a:r>
            <a:endParaRPr lang="ru-RU" altLang="ru-RU" sz="1800" b="1"/>
          </a:p>
          <a:p>
            <a:pPr marL="609600" lvl="0" indent="-609600" algn="ctr" eaLnBrk="1" hangingPunct="1">
              <a:buNone/>
            </a:pPr>
            <a:r>
              <a:rPr lang="ru-RU" altLang="ru-RU" sz="1800" b="1"/>
              <a:t>греческий историк Дионисий думал что </a:t>
            </a:r>
            <a:endParaRPr lang="ru-RU" altLang="ru-RU" sz="1800" b="1"/>
          </a:p>
          <a:p>
            <a:pPr marL="609600" lvl="0" indent="-609600" algn="ctr" eaLnBrk="1" hangingPunct="1">
              <a:buNone/>
            </a:pPr>
            <a:r>
              <a:rPr lang="ru-RU" altLang="ru-RU" sz="1800" b="1"/>
              <a:t>его получают из цветовю</a:t>
            </a:r>
            <a:endParaRPr lang="ru-RU" altLang="ru-RU" sz="1800" b="1"/>
          </a:p>
          <a:p>
            <a:pPr marL="609600" lvl="0" indent="-609600" algn="ctr" eaLnBrk="1" hangingPunct="1">
              <a:buNone/>
            </a:pPr>
            <a:r>
              <a:rPr lang="ru-RU" altLang="ru-RU" sz="1800" b="1"/>
              <a:t>Страна? Изделие?​</a:t>
            </a:r>
            <a:endParaRPr lang="ru-RU" altLang="ru-RU" sz="1800" b="1"/>
          </a:p>
        </p:txBody>
      </p:sp>
      <p:sp>
        <p:nvSpPr>
          <p:cNvPr id="40964" name="Oval 4"/>
          <p:cNvSpPr/>
          <p:nvPr/>
        </p:nvSpPr>
        <p:spPr>
          <a:xfrm>
            <a:off x="6659563" y="45815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latin typeface="Arial"/>
            </a:endParaRPr>
          </a:p>
        </p:txBody>
      </p:sp>
      <p:sp>
        <p:nvSpPr>
          <p:cNvPr id="40965" name="Text Box 5"/>
          <p:cNvSpPr/>
          <p:nvPr/>
        </p:nvSpPr>
        <p:spPr>
          <a:xfrm>
            <a:off x="6877050" y="5229225"/>
            <a:ext cx="1727200" cy="457200"/>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2400" b="1">
                <a:solidFill>
                  <a:schemeClr val="tx2"/>
                </a:solidFill>
                <a:latin typeface="Arial"/>
              </a:rPr>
              <a:t>30 баллов</a:t>
            </a:r>
            <a:endParaRPr lang="ru-RU" altLang="ru-RU" sz="2400" b="1">
              <a:solidFill>
                <a:schemeClr val="tx2"/>
              </a:solidFill>
              <a:latin typeface="Arial"/>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folHlink"/>
            </a:gs>
            <a:gs pos="50000">
              <a:srgbClr val="FFFFFF"/>
            </a:gs>
            <a:gs pos="100000">
              <a:schemeClr val="folHlink"/>
            </a:gs>
          </a:gsLst>
          <a:lin ang="18900000" scaled="1"/>
        </a:gradFill>
      </p:bgPr>
    </p:bg>
    <p:spTree>
      <p:nvGrpSpPr>
        <p:cNvPr id="1" name=""/>
        <p:cNvGrpSpPr/>
        <p:nvPr/>
      </p:nvGrpSpPr>
      <p:grpSpPr/>
      <p:sp>
        <p:nvSpPr>
          <p:cNvPr id="41986" name="Rectangle 20"/>
          <p:cNvSpPr>
            <a:spLocks noGrp="1"/>
          </p:cNvSpPr>
          <p:nvPr>
            <p:ph type="title"/>
          </p:nvPr>
        </p:nvSpPr>
        <p:spPr>
          <a:xfrm>
            <a:off x="1150938" y="214313"/>
            <a:ext cx="7793037" cy="1462087"/>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400">
                <a:solidFill>
                  <a:schemeClr val="tx2"/>
                </a:solidFill>
                <a:latin typeface="Tahoma" pitchFamily="34" charset="0"/>
              </a:defRPr>
            </a:lvl2pPr>
            <a:lvl3pPr algn="l" rtl="0" eaLnBrk="0" fontAlgn="base" hangingPunct="0">
              <a:spcBef>
                <a:spcPct val="0"/>
              </a:spcBef>
              <a:spcAft>
                <a:spcPct val="0"/>
              </a:spcAft>
              <a:defRPr lang="ru-RU" altLang="en-US" sz="4400">
                <a:solidFill>
                  <a:schemeClr val="tx2"/>
                </a:solidFill>
                <a:latin typeface="Tahoma" pitchFamily="34" charset="0"/>
              </a:defRPr>
            </a:lvl3pPr>
            <a:lvl4pPr algn="l" rtl="0" eaLnBrk="0" fontAlgn="base" hangingPunct="0">
              <a:spcBef>
                <a:spcPct val="0"/>
              </a:spcBef>
              <a:spcAft>
                <a:spcPct val="0"/>
              </a:spcAft>
              <a:defRPr lang="ru-RU" altLang="en-US" sz="4400">
                <a:solidFill>
                  <a:schemeClr val="tx2"/>
                </a:solidFill>
                <a:latin typeface="Tahoma" pitchFamily="34" charset="0"/>
              </a:defRPr>
            </a:lvl4pPr>
            <a:lvl5pPr algn="l" rtl="0" eaLnBrk="0" fontAlgn="base" hangingPunct="0">
              <a:spcBef>
                <a:spcPct val="0"/>
              </a:spcBef>
              <a:spcAft>
                <a:spcPct val="0"/>
              </a:spcAft>
              <a:defRPr lang="ru-RU" altLang="en-US" sz="4400">
                <a:solidFill>
                  <a:schemeClr val="tx2"/>
                </a:solidFill>
                <a:latin typeface="Tahoma" pitchFamily="34" charset="0"/>
              </a:defRPr>
            </a:lvl5pPr>
            <a:lvl6pPr marL="457200" algn="l" rtl="0" fontAlgn="base">
              <a:spcBef>
                <a:spcPct val="0"/>
              </a:spcBef>
              <a:spcAft>
                <a:spcPct val="0"/>
              </a:spcAft>
              <a:defRPr lang="ru-RU" altLang="en-US" sz="4400">
                <a:solidFill>
                  <a:schemeClr val="tx2"/>
                </a:solidFill>
                <a:latin typeface="Tahoma" pitchFamily="34" charset="0"/>
              </a:defRPr>
            </a:lvl6pPr>
            <a:lvl7pPr marL="914400" algn="l" rtl="0" fontAlgn="base">
              <a:spcBef>
                <a:spcPct val="0"/>
              </a:spcBef>
              <a:spcAft>
                <a:spcPct val="0"/>
              </a:spcAft>
              <a:defRPr lang="ru-RU" altLang="en-US" sz="4400">
                <a:solidFill>
                  <a:schemeClr val="tx2"/>
                </a:solidFill>
                <a:latin typeface="Tahoma" pitchFamily="34" charset="0"/>
              </a:defRPr>
            </a:lvl7pPr>
            <a:lvl8pPr marL="1371600" algn="l" rtl="0" fontAlgn="base">
              <a:spcBef>
                <a:spcPct val="0"/>
              </a:spcBef>
              <a:spcAft>
                <a:spcPct val="0"/>
              </a:spcAft>
              <a:defRPr lang="ru-RU" altLang="en-US" sz="4400">
                <a:solidFill>
                  <a:schemeClr val="tx2"/>
                </a:solidFill>
                <a:latin typeface="Tahoma" pitchFamily="34" charset="0"/>
              </a:defRPr>
            </a:lvl8pPr>
            <a:lvl9pPr marL="1828800" algn="l" rtl="0" fontAlgn="base">
              <a:spcBef>
                <a:spcPct val="0"/>
              </a:spcBef>
              <a:spcAft>
                <a:spcPct val="0"/>
              </a:spcAft>
              <a:defRPr lang="ru-RU" altLang="en-US" sz="4400">
                <a:solidFill>
                  <a:schemeClr val="tx2"/>
                </a:solidFill>
                <a:latin typeface="Tahoma" pitchFamily="34" charset="0"/>
              </a:defRPr>
            </a:lvl9pPr>
          </a:lstStyle>
          <a:p>
            <a:pPr lvl="0" eaLnBrk="1" hangingPunct="1"/>
            <a:r>
              <a:rPr lang="ru-RU" altLang="ru-RU" sz="6000" b="1">
                <a:solidFill>
                  <a:schemeClr val="tx1"/>
                </a:solidFill>
              </a:rPr>
              <a:t> Китай, шелк.</a:t>
            </a:r>
            <a:endParaRPr lang="ru-RU" altLang="ru-RU" b="1">
              <a:solidFill>
                <a:schemeClr val="tx1"/>
              </a:solidFill>
            </a:endParaRPr>
          </a:p>
        </p:txBody>
      </p:sp>
      <p:sp>
        <p:nvSpPr>
          <p:cNvPr id="41987" name="AutoShape 21">
            <a:hlinkClick r:id="rId2" action="ppaction://hlinksldjump"/>
          </p:cNvPr>
          <p:cNvSpPr/>
          <p:nvPr/>
        </p:nvSpPr>
        <p:spPr>
          <a:xfrm>
            <a:off x="8424863" y="6283325"/>
            <a:ext cx="719137" cy="574675"/>
          </a:xfrm>
          <a:prstGeom prst="actionButtonBeginning">
            <a:avLst/>
          </a:prstGeom>
          <a:gradFill rotWithShape="1">
            <a:gsLst>
              <a:gs pos="0">
                <a:srgbClr val="6666FF"/>
              </a:gs>
              <a:gs pos="100000">
                <a:schemeClr val="folHlink"/>
              </a:gs>
            </a:gsLst>
            <a:lin ang="18900000" scaled="1"/>
          </a:gradFill>
          <a:ln>
            <a:no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latin typeface="Arial"/>
            </a:endParaRPr>
          </a:p>
        </p:txBody>
      </p:sp>
      <p:pic>
        <p:nvPicPr>
          <p:cNvPr id="41988" name="Picture 6"/>
          <p:cNvPicPr>
            <a:picLocks noGrp="1" noChangeAspect="1"/>
          </p:cNvPicPr>
          <p:nvPr>
            <p:ph idx="1"/>
          </p:nvPr>
        </p:nvPicPr>
        <p:blipFill>
          <a:blip r:embed="rId3"/>
          <a:stretch>
            <a:fillRect/>
          </a:stretch>
        </p:blipFill>
        <p:spPr>
          <a:xfrm>
            <a:off x="1150938" y="1920875"/>
            <a:ext cx="6542087" cy="4460875"/>
          </a:xfrm>
          <a:prstGeom prst="rect">
            <a:avLst/>
          </a:prstGeom>
          <a:noFill/>
          <a:ln>
            <a:noFill/>
            <a:miter lim="800000"/>
          </a:ln>
        </p:spPr>
      </p:pic>
    </p:spTree>
  </p:cSld>
  <p:clrMapOvr>
    <a:masterClrMapping/>
  </p:clrMapOvr>
  <p:transition/>
  <p:timing/>
</p:sld>
</file>

<file path=ppt/slides/slide3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folHlink"/>
            </a:gs>
            <a:gs pos="50000">
              <a:srgbClr val="FFFFFF"/>
            </a:gs>
            <a:gs pos="100000">
              <a:schemeClr val="folHlink"/>
            </a:gs>
          </a:gsLst>
          <a:lin ang="18900000" scaled="1"/>
        </a:gradFill>
      </p:bgPr>
    </p:bg>
    <p:spTree>
      <p:nvGrpSpPr>
        <p:cNvPr id="1" name=""/>
        <p:cNvGrpSpPr/>
        <p:nvPr/>
      </p:nvGrpSpPr>
      <p:grpSpPr/>
      <p:sp>
        <p:nvSpPr>
          <p:cNvPr id="43010" name="Rectangle 2"/>
          <p:cNvSpPr>
            <a:spLocks noGrp="1"/>
          </p:cNvSpPr>
          <p:nvPr>
            <p:ph type="title"/>
          </p:nvPr>
        </p:nvSpPr>
        <p:spPr>
          <a:xfrm>
            <a:off x="1150938" y="214313"/>
            <a:ext cx="7793037" cy="1462087"/>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400">
                <a:solidFill>
                  <a:schemeClr val="tx2"/>
                </a:solidFill>
                <a:latin typeface="Tahoma" pitchFamily="34" charset="0"/>
              </a:defRPr>
            </a:lvl2pPr>
            <a:lvl3pPr algn="l" rtl="0" eaLnBrk="0" fontAlgn="base" hangingPunct="0">
              <a:spcBef>
                <a:spcPct val="0"/>
              </a:spcBef>
              <a:spcAft>
                <a:spcPct val="0"/>
              </a:spcAft>
              <a:defRPr lang="ru-RU" altLang="en-US" sz="4400">
                <a:solidFill>
                  <a:schemeClr val="tx2"/>
                </a:solidFill>
                <a:latin typeface="Tahoma" pitchFamily="34" charset="0"/>
              </a:defRPr>
            </a:lvl3pPr>
            <a:lvl4pPr algn="l" rtl="0" eaLnBrk="0" fontAlgn="base" hangingPunct="0">
              <a:spcBef>
                <a:spcPct val="0"/>
              </a:spcBef>
              <a:spcAft>
                <a:spcPct val="0"/>
              </a:spcAft>
              <a:defRPr lang="ru-RU" altLang="en-US" sz="4400">
                <a:solidFill>
                  <a:schemeClr val="tx2"/>
                </a:solidFill>
                <a:latin typeface="Tahoma" pitchFamily="34" charset="0"/>
              </a:defRPr>
            </a:lvl4pPr>
            <a:lvl5pPr algn="l" rtl="0" eaLnBrk="0" fontAlgn="base" hangingPunct="0">
              <a:spcBef>
                <a:spcPct val="0"/>
              </a:spcBef>
              <a:spcAft>
                <a:spcPct val="0"/>
              </a:spcAft>
              <a:defRPr lang="ru-RU" altLang="en-US" sz="4400">
                <a:solidFill>
                  <a:schemeClr val="tx2"/>
                </a:solidFill>
                <a:latin typeface="Tahoma" pitchFamily="34" charset="0"/>
              </a:defRPr>
            </a:lvl5pPr>
            <a:lvl6pPr marL="457200" algn="l" rtl="0" fontAlgn="base">
              <a:spcBef>
                <a:spcPct val="0"/>
              </a:spcBef>
              <a:spcAft>
                <a:spcPct val="0"/>
              </a:spcAft>
              <a:defRPr lang="ru-RU" altLang="en-US" sz="4400">
                <a:solidFill>
                  <a:schemeClr val="tx2"/>
                </a:solidFill>
                <a:latin typeface="Tahoma" pitchFamily="34" charset="0"/>
              </a:defRPr>
            </a:lvl6pPr>
            <a:lvl7pPr marL="914400" algn="l" rtl="0" fontAlgn="base">
              <a:spcBef>
                <a:spcPct val="0"/>
              </a:spcBef>
              <a:spcAft>
                <a:spcPct val="0"/>
              </a:spcAft>
              <a:defRPr lang="ru-RU" altLang="en-US" sz="4400">
                <a:solidFill>
                  <a:schemeClr val="tx2"/>
                </a:solidFill>
                <a:latin typeface="Tahoma" pitchFamily="34" charset="0"/>
              </a:defRPr>
            </a:lvl7pPr>
            <a:lvl8pPr marL="1371600" algn="l" rtl="0" fontAlgn="base">
              <a:spcBef>
                <a:spcPct val="0"/>
              </a:spcBef>
              <a:spcAft>
                <a:spcPct val="0"/>
              </a:spcAft>
              <a:defRPr lang="ru-RU" altLang="en-US" sz="4400">
                <a:solidFill>
                  <a:schemeClr val="tx2"/>
                </a:solidFill>
                <a:latin typeface="Tahoma" pitchFamily="34" charset="0"/>
              </a:defRPr>
            </a:lvl8pPr>
            <a:lvl9pPr marL="1828800" algn="l" rtl="0" fontAlgn="base">
              <a:spcBef>
                <a:spcPct val="0"/>
              </a:spcBef>
              <a:spcAft>
                <a:spcPct val="0"/>
              </a:spcAft>
              <a:defRPr lang="ru-RU" altLang="en-US" sz="4400">
                <a:solidFill>
                  <a:schemeClr val="tx2"/>
                </a:solidFill>
                <a:latin typeface="Tahoma" pitchFamily="34" charset="0"/>
              </a:defRPr>
            </a:lvl9pPr>
          </a:lstStyle>
          <a:p>
            <a:pPr lvl="0" eaLnBrk="1" hangingPunct="1"/>
            <a:r>
              <a:rPr lang="ru-RU" altLang="ru-RU" sz="5400" b="1"/>
              <a:t>Кот в мешке</a:t>
            </a:r>
            <a:endParaRPr lang="ru-RU" altLang="ru-RU" sz="5400" b="1"/>
          </a:p>
        </p:txBody>
      </p:sp>
      <p:sp>
        <p:nvSpPr>
          <p:cNvPr id="43011" name="Rectangle 3"/>
          <p:cNvSpPr>
            <a:spLocks noGrp="1"/>
          </p:cNvSpPr>
          <p:nvPr>
            <p:ph type="body" sz="half" idx="1"/>
          </p:nvPr>
        </p:nvSpPr>
        <p:spPr>
          <a:xfrm>
            <a:off x="-252412" y="1512888"/>
            <a:ext cx="8134350" cy="1916112"/>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2800" b="0" i="0" u="none" baseline="0">
                <a:solidFill>
                  <a:schemeClr val="tx1"/>
                </a:solidFill>
                <a:effectLst/>
                <a:latin typeface="Tahoma" pitchFamily="34" charset="0"/>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400" b="0" i="0" u="none" baseline="0">
                <a:solidFill>
                  <a:schemeClr val="tx1"/>
                </a:solidFill>
                <a:effectLst/>
                <a:latin typeface="Tahoma" pitchFamily="34" charset="0"/>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000" b="0" i="0" u="none" baseline="0">
                <a:solidFill>
                  <a:schemeClr val="tx1"/>
                </a:solidFill>
                <a:effectLst/>
                <a:latin typeface="Tahoma" pitchFamily="34" charset="0"/>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1800" b="0" i="0" u="none" baseline="0">
                <a:solidFill>
                  <a:schemeClr val="tx1"/>
                </a:solidFill>
                <a:effectLst/>
                <a:latin typeface="Tahoma" pitchFamily="34" charset="0"/>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1800" b="0" i="0" u="none" baseline="0">
                <a:solidFill>
                  <a:schemeClr val="tx1"/>
                </a:solidFill>
                <a:effectLst/>
                <a:latin typeface="Tahoma" pitchFamily="34" charset="0"/>
              </a:defRPr>
            </a:lvl5pPr>
          </a:lstStyle>
          <a:p>
            <a:pPr marL="609600" lvl="0" indent="-609600" algn="ctr" eaLnBrk="1" hangingPunct="1">
              <a:buNone/>
            </a:pPr>
            <a:r>
              <a:rPr lang="ru-RU" altLang="ru-RU" sz="2000" b="1"/>
              <a:t>   </a:t>
            </a:r>
            <a:br>
              <a:rPr lang="ru-RU" altLang="ru-RU" sz="2000" b="1"/>
            </a:br>
            <a:r>
              <a:rPr lang="ru-RU" altLang="ru-RU" sz="2000" b="1"/>
              <a:t>Его история охватывает несколько периодов: берёт начало с древнейших времен и уходит корнями в первые цивилизации Ближнего Востока. Напиток, «который украдкой продавали бродяги из Йемена, цедя его из медных кувшинчиков в маленькие белые чашки, … от напитка пахло райскими плодами и пылким телом, и один глоток освобождал человека от усталости и уныния». В XIX веке никогда не говорили, что его пьют — этот напиток всегда «откушивали». Согласно легенде, первооткрывателем уникальных свойств растения, из которого изготавливается напиток, стал пастух, обративший внимание на странное поведение коз. </a:t>
            </a:r>
            <a:endParaRPr lang="ru-RU" altLang="ru-RU" sz="2000" b="1"/>
          </a:p>
          <a:p>
            <a:pPr marL="609600" lvl="0" indent="-609600" algn="ctr" eaLnBrk="1" hangingPunct="1">
              <a:buNone/>
            </a:pPr>
            <a:r>
              <a:rPr lang="ru-RU" altLang="ru-RU" sz="2000" b="1"/>
              <a:t>Страна Африки? Напиток?</a:t>
            </a:r>
            <a:endParaRPr lang="ru-RU" altLang="ru-RU" sz="2000" b="1"/>
          </a:p>
        </p:txBody>
      </p:sp>
      <p:sp>
        <p:nvSpPr>
          <p:cNvPr id="43012" name="Oval 4"/>
          <p:cNvSpPr/>
          <p:nvPr/>
        </p:nvSpPr>
        <p:spPr>
          <a:xfrm>
            <a:off x="6961188" y="472757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latin typeface="Arial"/>
            </a:endParaRPr>
          </a:p>
        </p:txBody>
      </p:sp>
      <p:sp>
        <p:nvSpPr>
          <p:cNvPr id="43013" name="Text Box 5"/>
          <p:cNvSpPr/>
          <p:nvPr/>
        </p:nvSpPr>
        <p:spPr>
          <a:xfrm>
            <a:off x="7199313" y="5345113"/>
            <a:ext cx="1727200" cy="457200"/>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2400" b="1">
                <a:solidFill>
                  <a:schemeClr val="tx2"/>
                </a:solidFill>
                <a:latin typeface="Arial"/>
              </a:rPr>
              <a:t>40 баллов</a:t>
            </a:r>
            <a:endParaRPr lang="ru-RU" altLang="ru-RU" sz="2400" b="1">
              <a:solidFill>
                <a:schemeClr val="tx2"/>
              </a:solidFill>
              <a:latin typeface="Arial"/>
            </a:endParaRPr>
          </a:p>
        </p:txBody>
      </p:sp>
      <p:sp>
        <p:nvSpPr>
          <p:cNvPr id="43014" name="Объект 1"/>
          <p:cNvSpPr>
            <a:spLocks noGrp="1"/>
          </p:cNvSpPr>
          <p:nvPr>
            <p:ph sz="half" idx="2"/>
          </p:nvPr>
        </p:nvSpPr>
        <p:spPr>
          <a:xfrm>
            <a:off x="8532813" y="2565400"/>
            <a:ext cx="422275" cy="3567113"/>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2800" b="0" i="0" u="none" baseline="0">
                <a:solidFill>
                  <a:schemeClr val="tx1"/>
                </a:solidFill>
                <a:effectLst/>
                <a:latin typeface="Tahoma" pitchFamily="34" charset="0"/>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400" b="0" i="0" u="none" baseline="0">
                <a:solidFill>
                  <a:schemeClr val="tx1"/>
                </a:solidFill>
                <a:effectLst/>
                <a:latin typeface="Tahoma" pitchFamily="34" charset="0"/>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000" b="0" i="0" u="none" baseline="0">
                <a:solidFill>
                  <a:schemeClr val="tx1"/>
                </a:solidFill>
                <a:effectLst/>
                <a:latin typeface="Tahoma" pitchFamily="34" charset="0"/>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1800" b="0" i="0" u="none" baseline="0">
                <a:solidFill>
                  <a:schemeClr val="tx1"/>
                </a:solidFill>
                <a:effectLst/>
                <a:latin typeface="Tahoma" pitchFamily="34" charset="0"/>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1800" b="0" i="0" u="none" baseline="0">
                <a:solidFill>
                  <a:schemeClr val="tx1"/>
                </a:solidFill>
                <a:effectLst/>
                <a:latin typeface="Tahoma" pitchFamily="34" charset="0"/>
              </a:defRPr>
            </a:lvl5pPr>
          </a:lstStyle>
          <a:p>
            <a:pPr lvl="0"/>
            <a:endParaRPr lang="ru-RU" altLang="ru-RU" sz="3200"/>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folHlink"/>
            </a:gs>
            <a:gs pos="50000">
              <a:srgbClr val="FFFFFF"/>
            </a:gs>
            <a:gs pos="100000">
              <a:schemeClr val="folHlink"/>
            </a:gs>
          </a:gsLst>
          <a:lin ang="18900000" scaled="1"/>
        </a:gradFill>
      </p:bgPr>
    </p:bg>
    <p:spTree>
      <p:nvGrpSpPr>
        <p:cNvPr id="1" name=""/>
        <p:cNvGrpSpPr/>
        <p:nvPr/>
      </p:nvGrpSpPr>
      <p:grpSpPr/>
      <p:sp>
        <p:nvSpPr>
          <p:cNvPr id="44034" name="Rectangle 8"/>
          <p:cNvSpPr>
            <a:spLocks noGrp="1"/>
          </p:cNvSpPr>
          <p:nvPr>
            <p:ph type="title"/>
          </p:nvPr>
        </p:nvSpPr>
        <p:spPr>
          <a:xfrm>
            <a:off x="1162050" y="115888"/>
            <a:ext cx="7793038" cy="1462087"/>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400">
                <a:solidFill>
                  <a:schemeClr val="tx2"/>
                </a:solidFill>
                <a:latin typeface="Tahoma" pitchFamily="34" charset="0"/>
              </a:defRPr>
            </a:lvl2pPr>
            <a:lvl3pPr algn="l" rtl="0" eaLnBrk="0" fontAlgn="base" hangingPunct="0">
              <a:spcBef>
                <a:spcPct val="0"/>
              </a:spcBef>
              <a:spcAft>
                <a:spcPct val="0"/>
              </a:spcAft>
              <a:defRPr lang="ru-RU" altLang="en-US" sz="4400">
                <a:solidFill>
                  <a:schemeClr val="tx2"/>
                </a:solidFill>
                <a:latin typeface="Tahoma" pitchFamily="34" charset="0"/>
              </a:defRPr>
            </a:lvl3pPr>
            <a:lvl4pPr algn="l" rtl="0" eaLnBrk="0" fontAlgn="base" hangingPunct="0">
              <a:spcBef>
                <a:spcPct val="0"/>
              </a:spcBef>
              <a:spcAft>
                <a:spcPct val="0"/>
              </a:spcAft>
              <a:defRPr lang="ru-RU" altLang="en-US" sz="4400">
                <a:solidFill>
                  <a:schemeClr val="tx2"/>
                </a:solidFill>
                <a:latin typeface="Tahoma" pitchFamily="34" charset="0"/>
              </a:defRPr>
            </a:lvl4pPr>
            <a:lvl5pPr algn="l" rtl="0" eaLnBrk="0" fontAlgn="base" hangingPunct="0">
              <a:spcBef>
                <a:spcPct val="0"/>
              </a:spcBef>
              <a:spcAft>
                <a:spcPct val="0"/>
              </a:spcAft>
              <a:defRPr lang="ru-RU" altLang="en-US" sz="4400">
                <a:solidFill>
                  <a:schemeClr val="tx2"/>
                </a:solidFill>
                <a:latin typeface="Tahoma" pitchFamily="34" charset="0"/>
              </a:defRPr>
            </a:lvl5pPr>
            <a:lvl6pPr marL="457200" algn="l" rtl="0" fontAlgn="base">
              <a:spcBef>
                <a:spcPct val="0"/>
              </a:spcBef>
              <a:spcAft>
                <a:spcPct val="0"/>
              </a:spcAft>
              <a:defRPr lang="ru-RU" altLang="en-US" sz="4400">
                <a:solidFill>
                  <a:schemeClr val="tx2"/>
                </a:solidFill>
                <a:latin typeface="Tahoma" pitchFamily="34" charset="0"/>
              </a:defRPr>
            </a:lvl6pPr>
            <a:lvl7pPr marL="914400" algn="l" rtl="0" fontAlgn="base">
              <a:spcBef>
                <a:spcPct val="0"/>
              </a:spcBef>
              <a:spcAft>
                <a:spcPct val="0"/>
              </a:spcAft>
              <a:defRPr lang="ru-RU" altLang="en-US" sz="4400">
                <a:solidFill>
                  <a:schemeClr val="tx2"/>
                </a:solidFill>
                <a:latin typeface="Tahoma" pitchFamily="34" charset="0"/>
              </a:defRPr>
            </a:lvl7pPr>
            <a:lvl8pPr marL="1371600" algn="l" rtl="0" fontAlgn="base">
              <a:spcBef>
                <a:spcPct val="0"/>
              </a:spcBef>
              <a:spcAft>
                <a:spcPct val="0"/>
              </a:spcAft>
              <a:defRPr lang="ru-RU" altLang="en-US" sz="4400">
                <a:solidFill>
                  <a:schemeClr val="tx2"/>
                </a:solidFill>
                <a:latin typeface="Tahoma" pitchFamily="34" charset="0"/>
              </a:defRPr>
            </a:lvl8pPr>
            <a:lvl9pPr marL="1828800" algn="l" rtl="0" fontAlgn="base">
              <a:spcBef>
                <a:spcPct val="0"/>
              </a:spcBef>
              <a:spcAft>
                <a:spcPct val="0"/>
              </a:spcAft>
              <a:defRPr lang="ru-RU" altLang="en-US" sz="4400">
                <a:solidFill>
                  <a:schemeClr val="tx2"/>
                </a:solidFill>
                <a:latin typeface="Tahoma" pitchFamily="34" charset="0"/>
              </a:defRPr>
            </a:lvl9pPr>
          </a:lstStyle>
          <a:p>
            <a:pPr lvl="0" eaLnBrk="1" hangingPunct="1"/>
            <a:r>
              <a:rPr lang="ru-RU" altLang="ru-RU" sz="4800" b="1">
                <a:solidFill>
                  <a:srgbClr val="431D22"/>
                </a:solidFill>
              </a:rPr>
              <a:t>Эфиопия, кофе</a:t>
            </a:r>
            <a:endParaRPr lang="ru-RU" altLang="ru-RU" sz="4800" b="1">
              <a:solidFill>
                <a:srgbClr val="431D22"/>
              </a:solidFill>
            </a:endParaRPr>
          </a:p>
        </p:txBody>
      </p:sp>
      <p:sp>
        <p:nvSpPr>
          <p:cNvPr id="44035" name="AutoShape 3">
            <a:hlinkClick r:id="rId2" action="ppaction://hlinksldjump"/>
          </p:cNvPr>
          <p:cNvSpPr/>
          <p:nvPr/>
        </p:nvSpPr>
        <p:spPr>
          <a:xfrm>
            <a:off x="8424863" y="6283325"/>
            <a:ext cx="719137" cy="574675"/>
          </a:xfrm>
          <a:prstGeom prst="actionButtonBeginning">
            <a:avLst/>
          </a:prstGeom>
          <a:gradFill rotWithShape="1">
            <a:gsLst>
              <a:gs pos="0">
                <a:srgbClr val="6666FF"/>
              </a:gs>
              <a:gs pos="100000">
                <a:schemeClr val="folHlink"/>
              </a:gs>
            </a:gsLst>
            <a:lin ang="18900000" scaled="1"/>
          </a:gradFill>
          <a:ln>
            <a:no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latin typeface="Arial"/>
            </a:endParaRPr>
          </a:p>
        </p:txBody>
      </p:sp>
      <p:sp>
        <p:nvSpPr>
          <p:cNvPr id="44036" name="Объект 1"/>
          <p:cNvSpPr>
            <a:spLocks noGrp="1"/>
          </p:cNvSpPr>
          <p:nvPr>
            <p:ph sz="half" idx="2"/>
          </p:nvPr>
        </p:nvSpPr>
        <p:spPr>
          <a:xfrm>
            <a:off x="5145088" y="2017713"/>
            <a:ext cx="3810000" cy="4114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2800" b="0" i="0" u="none" baseline="0">
                <a:solidFill>
                  <a:schemeClr val="tx1"/>
                </a:solidFill>
                <a:effectLst/>
                <a:latin typeface="Tahoma" pitchFamily="34" charset="0"/>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400" b="0" i="0" u="none" baseline="0">
                <a:solidFill>
                  <a:schemeClr val="tx1"/>
                </a:solidFill>
                <a:effectLst/>
                <a:latin typeface="Tahoma" pitchFamily="34" charset="0"/>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000" b="0" i="0" u="none" baseline="0">
                <a:solidFill>
                  <a:schemeClr val="tx1"/>
                </a:solidFill>
                <a:effectLst/>
                <a:latin typeface="Tahoma" pitchFamily="34" charset="0"/>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1800" b="0" i="0" u="none" baseline="0">
                <a:solidFill>
                  <a:schemeClr val="tx1"/>
                </a:solidFill>
                <a:effectLst/>
                <a:latin typeface="Tahoma" pitchFamily="34" charset="0"/>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1800" b="0" i="0" u="none" baseline="0">
                <a:solidFill>
                  <a:schemeClr val="tx1"/>
                </a:solidFill>
                <a:effectLst/>
                <a:latin typeface="Tahoma" pitchFamily="34" charset="0"/>
              </a:defRPr>
            </a:lvl5pPr>
          </a:lstStyle>
          <a:p>
            <a:pPr lvl="0"/>
            <a:endParaRPr lang="ru-RU" altLang="ru-RU" sz="3200"/>
          </a:p>
        </p:txBody>
      </p:sp>
      <p:pic>
        <p:nvPicPr>
          <p:cNvPr id="44037" name="Рисунок 1"/>
          <p:cNvPicPr>
            <a:picLocks noChangeAspect="1"/>
          </p:cNvPicPr>
          <p:nvPr/>
        </p:nvPicPr>
        <p:blipFill>
          <a:blip r:embed="rId3"/>
          <a:stretch>
            <a:fillRect/>
          </a:stretch>
        </p:blipFill>
        <p:spPr>
          <a:xfrm>
            <a:off x="4356100" y="1874838"/>
            <a:ext cx="4679950" cy="3116262"/>
          </a:xfrm>
          <a:prstGeom prst="rect">
            <a:avLst/>
          </a:prstGeom>
          <a:noFill/>
          <a:ln>
            <a:noFill/>
            <a:miter lim="800000"/>
          </a:ln>
        </p:spPr>
      </p:pic>
      <p:pic>
        <p:nvPicPr>
          <p:cNvPr id="44038" name="Рисунок 4"/>
          <p:cNvPicPr>
            <a:picLocks noChangeAspect="1"/>
          </p:cNvPicPr>
          <p:nvPr/>
        </p:nvPicPr>
        <p:blipFill>
          <a:blip r:embed="rId4"/>
          <a:stretch>
            <a:fillRect/>
          </a:stretch>
        </p:blipFill>
        <p:spPr>
          <a:xfrm>
            <a:off x="203200" y="3284538"/>
            <a:ext cx="3892550" cy="2593975"/>
          </a:xfrm>
          <a:prstGeom prst="rect">
            <a:avLst/>
          </a:prstGeom>
          <a:noFill/>
          <a:ln>
            <a:noFill/>
            <a:miter lim="800000"/>
          </a:ln>
        </p:spPr>
      </p:pic>
    </p:spTree>
  </p:cSld>
  <p:clrMapOvr>
    <a:masterClrMapping/>
  </p:clrMapOvr>
  <p:transition/>
  <p:timing/>
</p:sld>
</file>

<file path=ppt/slides/slide3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folHlink"/>
            </a:gs>
            <a:gs pos="50000">
              <a:srgbClr val="FFFFFF"/>
            </a:gs>
            <a:gs pos="100000">
              <a:schemeClr val="folHlink"/>
            </a:gs>
          </a:gsLst>
          <a:lin ang="18900000" scaled="1"/>
        </a:gradFill>
      </p:bgPr>
    </p:bg>
    <p:spTree>
      <p:nvGrpSpPr>
        <p:cNvPr id="1" name=""/>
        <p:cNvGrpSpPr/>
        <p:nvPr/>
      </p:nvGrpSpPr>
      <p:grpSpPr/>
      <p:sp>
        <p:nvSpPr>
          <p:cNvPr id="45058" name="Rectangle 2"/>
          <p:cNvSpPr>
            <a:spLocks noGrp="1"/>
          </p:cNvSpPr>
          <p:nvPr>
            <p:ph type="title"/>
          </p:nvPr>
        </p:nvSpPr>
        <p:spPr>
          <a:xfrm>
            <a:off x="1150938" y="214313"/>
            <a:ext cx="7793037" cy="1462087"/>
          </a:xfrm>
          <a:prstGeom prst="rect">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ru-RU" altLang="en-US" sz="4400" b="0" i="0" u="none" kern="1200" baseline="0">
                <a:solidFill>
                  <a:schemeClr val="tx2"/>
                </a:solidFill>
                <a:latin typeface="+mj-lt"/>
                <a:ea typeface="+mj-ea"/>
                <a:cs typeface="+mj-cs"/>
              </a:defRPr>
            </a:lvl1pPr>
            <a:lvl2pPr algn="l" rtl="0" eaLnBrk="0" fontAlgn="base" hangingPunct="0">
              <a:spcBef>
                <a:spcPct val="0"/>
              </a:spcBef>
              <a:spcAft>
                <a:spcPct val="0"/>
              </a:spcAft>
              <a:defRPr lang="ru-RU" altLang="en-US" sz="4400">
                <a:solidFill>
                  <a:schemeClr val="tx2"/>
                </a:solidFill>
                <a:latin typeface="Tahoma" pitchFamily="34" charset="0"/>
              </a:defRPr>
            </a:lvl2pPr>
            <a:lvl3pPr algn="l" rtl="0" eaLnBrk="0" fontAlgn="base" hangingPunct="0">
              <a:spcBef>
                <a:spcPct val="0"/>
              </a:spcBef>
              <a:spcAft>
                <a:spcPct val="0"/>
              </a:spcAft>
              <a:defRPr lang="ru-RU" altLang="en-US" sz="4400">
                <a:solidFill>
                  <a:schemeClr val="tx2"/>
                </a:solidFill>
                <a:latin typeface="Tahoma" pitchFamily="34" charset="0"/>
              </a:defRPr>
            </a:lvl3pPr>
            <a:lvl4pPr algn="l" rtl="0" eaLnBrk="0" fontAlgn="base" hangingPunct="0">
              <a:spcBef>
                <a:spcPct val="0"/>
              </a:spcBef>
              <a:spcAft>
                <a:spcPct val="0"/>
              </a:spcAft>
              <a:defRPr lang="ru-RU" altLang="en-US" sz="4400">
                <a:solidFill>
                  <a:schemeClr val="tx2"/>
                </a:solidFill>
                <a:latin typeface="Tahoma" pitchFamily="34" charset="0"/>
              </a:defRPr>
            </a:lvl4pPr>
            <a:lvl5pPr algn="l" rtl="0" eaLnBrk="0" fontAlgn="base" hangingPunct="0">
              <a:spcBef>
                <a:spcPct val="0"/>
              </a:spcBef>
              <a:spcAft>
                <a:spcPct val="0"/>
              </a:spcAft>
              <a:defRPr lang="ru-RU" altLang="en-US" sz="4400">
                <a:solidFill>
                  <a:schemeClr val="tx2"/>
                </a:solidFill>
                <a:latin typeface="Tahoma" pitchFamily="34" charset="0"/>
              </a:defRPr>
            </a:lvl5pPr>
            <a:lvl6pPr marL="457200" algn="l" rtl="0" fontAlgn="base">
              <a:spcBef>
                <a:spcPct val="0"/>
              </a:spcBef>
              <a:spcAft>
                <a:spcPct val="0"/>
              </a:spcAft>
              <a:defRPr lang="ru-RU" altLang="en-US" sz="4400">
                <a:solidFill>
                  <a:schemeClr val="tx2"/>
                </a:solidFill>
                <a:latin typeface="Tahoma" pitchFamily="34" charset="0"/>
              </a:defRPr>
            </a:lvl6pPr>
            <a:lvl7pPr marL="914400" algn="l" rtl="0" fontAlgn="base">
              <a:spcBef>
                <a:spcPct val="0"/>
              </a:spcBef>
              <a:spcAft>
                <a:spcPct val="0"/>
              </a:spcAft>
              <a:defRPr lang="ru-RU" altLang="en-US" sz="4400">
                <a:solidFill>
                  <a:schemeClr val="tx2"/>
                </a:solidFill>
                <a:latin typeface="Tahoma" pitchFamily="34" charset="0"/>
              </a:defRPr>
            </a:lvl7pPr>
            <a:lvl8pPr marL="1371600" algn="l" rtl="0" fontAlgn="base">
              <a:spcBef>
                <a:spcPct val="0"/>
              </a:spcBef>
              <a:spcAft>
                <a:spcPct val="0"/>
              </a:spcAft>
              <a:defRPr lang="ru-RU" altLang="en-US" sz="4400">
                <a:solidFill>
                  <a:schemeClr val="tx2"/>
                </a:solidFill>
                <a:latin typeface="Tahoma" pitchFamily="34" charset="0"/>
              </a:defRPr>
            </a:lvl8pPr>
            <a:lvl9pPr marL="1828800" algn="l" rtl="0" fontAlgn="base">
              <a:spcBef>
                <a:spcPct val="0"/>
              </a:spcBef>
              <a:spcAft>
                <a:spcPct val="0"/>
              </a:spcAft>
              <a:defRPr lang="ru-RU" altLang="en-US" sz="4400">
                <a:solidFill>
                  <a:schemeClr val="tx2"/>
                </a:solidFill>
                <a:latin typeface="Tahoma" pitchFamily="34" charset="0"/>
              </a:defRPr>
            </a:lvl9pPr>
          </a:lstStyle>
          <a:p>
            <a:pPr lvl="0" eaLnBrk="1" hangingPunct="1"/>
            <a:r>
              <a:rPr lang="ru-RU" altLang="ru-RU" sz="5400" b="1"/>
              <a:t>Кот в мешке</a:t>
            </a:r>
            <a:endParaRPr lang="ru-RU" altLang="ru-RU" sz="5400" b="1"/>
          </a:p>
        </p:txBody>
      </p:sp>
      <p:sp>
        <p:nvSpPr>
          <p:cNvPr id="45059" name="Rectangle 3"/>
          <p:cNvSpPr>
            <a:spLocks noGrp="1"/>
          </p:cNvSpPr>
          <p:nvPr>
            <p:ph type="body" idx="1"/>
          </p:nvPr>
        </p:nvSpPr>
        <p:spPr>
          <a:xfrm>
            <a:off x="601663" y="1952625"/>
            <a:ext cx="8316912" cy="2016125"/>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lnSpc>
                <a:spcPct val="80000"/>
              </a:lnSpc>
              <a:buNone/>
            </a:pPr>
            <a:r>
              <a:rPr lang="ru-RU" altLang="ru-RU" sz="4400" b="1"/>
              <a:t> </a:t>
            </a:r>
            <a:r>
              <a:rPr lang="ru-RU" altLang="ru-RU" sz="2800" b="1"/>
              <a:t>Многие века «мягкая рухлядь» оставалась самым дорогим и всюду желанным товаром, которым купцы с одинаковым успехом торговали как в Европе, так и в Азии. Именно «мягкая рухлядь» стала главным двигателем, толкавшим первопроходцев все дальше и дальше на восток. Промысловые люди в поисках добычи совершали грандиозные походы. Страна? Товар?   </a:t>
            </a:r>
            <a:endParaRPr lang="ru-RU" altLang="ru-RU" sz="2800"/>
          </a:p>
        </p:txBody>
      </p:sp>
      <p:sp>
        <p:nvSpPr>
          <p:cNvPr id="45060" name="Oval 4"/>
          <p:cNvSpPr/>
          <p:nvPr/>
        </p:nvSpPr>
        <p:spPr>
          <a:xfrm>
            <a:off x="250825" y="5229225"/>
            <a:ext cx="1547813" cy="1341438"/>
          </a:xfrm>
          <a:prstGeom prst="ellipse">
            <a:avLst/>
          </a:prstGeom>
          <a:solidFill>
            <a:schemeClr val="accent1"/>
          </a:solidFill>
          <a:ln>
            <a:solidFill>
              <a:schemeClr val="tx1"/>
            </a:solid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latin typeface="Arial"/>
            </a:endParaRPr>
          </a:p>
        </p:txBody>
      </p:sp>
      <p:sp>
        <p:nvSpPr>
          <p:cNvPr id="45061" name="Text Box 5"/>
          <p:cNvSpPr/>
          <p:nvPr/>
        </p:nvSpPr>
        <p:spPr>
          <a:xfrm>
            <a:off x="323850" y="5734050"/>
            <a:ext cx="1547813" cy="396875"/>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2000" b="1">
                <a:solidFill>
                  <a:schemeClr val="tx2"/>
                </a:solidFill>
                <a:latin typeface="Arial"/>
              </a:rPr>
              <a:t>50 баллов</a:t>
            </a:r>
            <a:endParaRPr lang="ru-RU" altLang="ru-RU" sz="2000" b="1">
              <a:solidFill>
                <a:schemeClr val="tx2"/>
              </a:solidFill>
              <a:latin typeface="Arial"/>
            </a:endParaRP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chemeClr val="folHlink"/>
            </a:gs>
            <a:gs pos="50000">
              <a:srgbClr val="FFFFFF"/>
            </a:gs>
            <a:gs pos="100000">
              <a:schemeClr val="folHlink"/>
            </a:gs>
          </a:gsLst>
          <a:lin ang="18900000" scaled="1"/>
        </a:gradFill>
      </p:bgPr>
    </p:bg>
    <p:spTree>
      <p:nvGrpSpPr>
        <p:cNvPr id="1" name=""/>
        <p:cNvGrpSpPr/>
        <p:nvPr/>
      </p:nvGrpSpPr>
      <p:grpSpPr/>
      <p:sp>
        <p:nvSpPr>
          <p:cNvPr id="46082" name="AutoShape 3">
            <a:hlinkClick r:id="rId2" action="ppaction://hlinksldjump"/>
          </p:cNvPr>
          <p:cNvSpPr/>
          <p:nvPr/>
        </p:nvSpPr>
        <p:spPr>
          <a:xfrm>
            <a:off x="8424863" y="6283325"/>
            <a:ext cx="719137" cy="574675"/>
          </a:xfrm>
          <a:prstGeom prst="actionButtonBeginning">
            <a:avLst/>
          </a:prstGeom>
          <a:gradFill rotWithShape="1">
            <a:gsLst>
              <a:gs pos="0">
                <a:srgbClr val="6666FF"/>
              </a:gs>
              <a:gs pos="100000">
                <a:schemeClr val="folHlink"/>
              </a:gs>
            </a:gsLst>
            <a:lin ang="18900000" scaled="1"/>
          </a:gradFill>
          <a:ln>
            <a:no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latin typeface="Arial"/>
            </a:endParaRPr>
          </a:p>
        </p:txBody>
      </p:sp>
      <p:sp>
        <p:nvSpPr>
          <p:cNvPr id="46083" name="Text Box 14"/>
          <p:cNvSpPr/>
          <p:nvPr/>
        </p:nvSpPr>
        <p:spPr>
          <a:xfrm>
            <a:off x="1908175" y="620713"/>
            <a:ext cx="7416800" cy="1016000"/>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itchFamily="2" charset="2"/>
              <a:buChar char="n"/>
              <a:defRPr kumimoji="0" lang="ru-RU" altLang="en-US" sz="32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itchFamily="2" charset="2"/>
              <a:buChar char="n"/>
              <a:defRPr kumimoji="0" lang="ru-RU" altLang="en-US" sz="28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itchFamily="2" charset="2"/>
              <a:buChar char="n"/>
              <a:defRPr kumimoji="0" lang="ru-RU" altLang="en-US" sz="24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itchFamily="2" charset="2"/>
              <a:buChar char="n"/>
              <a:defRPr kumimoji="0" lang="ru-RU" altLang="en-US" sz="20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itchFamily="2" charset="2"/>
              <a:buChar char="n"/>
              <a:defRPr kumimoji="0" lang="ru-RU" altLang="en-US" sz="20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6000" b="1">
                <a:latin typeface="Arial"/>
              </a:rPr>
              <a:t>Россия, пушнина.</a:t>
            </a:r>
            <a:endParaRPr lang="ru-RU" altLang="ru-RU" sz="6000" b="1">
              <a:latin typeface="Arial"/>
            </a:endParaRPr>
          </a:p>
        </p:txBody>
      </p:sp>
      <p:pic>
        <p:nvPicPr>
          <p:cNvPr id="46084" name="Picture 6"/>
          <p:cNvPicPr>
            <a:picLocks noGrp="1" noChangeAspect="1"/>
          </p:cNvPicPr>
          <p:nvPr>
            <p:ph/>
          </p:nvPr>
        </p:nvPicPr>
        <p:blipFill>
          <a:blip r:embed="rId3"/>
          <a:stretch>
            <a:fillRect/>
          </a:stretch>
        </p:blipFill>
        <p:spPr>
          <a:xfrm>
            <a:off x="1258888" y="1944688"/>
            <a:ext cx="5464175" cy="4097337"/>
          </a:xfrm>
          <a:prstGeom prst="rect">
            <a:avLst/>
          </a:prstGeom>
          <a:noFill/>
          <a:ln>
            <a:noFill/>
            <a:miter lim="800000"/>
          </a:ln>
        </p:spPr>
      </p:pic>
    </p:spTree>
  </p:cSld>
  <p:clrMapOvr>
    <a:masterClrMapping/>
  </p:clrMapOvr>
  <p:transition/>
  <p:timing/>
</p:sld>
</file>

<file path=ppt/slides/slide3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FFFFF"/>
            </a:gs>
            <a:gs pos="100000">
              <a:srgbClr val="67EB74"/>
            </a:gs>
          </a:gsLst>
          <a:lin ang="18900000" scaled="1"/>
        </a:gradFill>
      </p:bgPr>
    </p:bg>
    <p:spTree>
      <p:nvGrpSpPr>
        <p:cNvPr id="1" name=""/>
        <p:cNvGrpSpPr/>
        <p:nvPr/>
      </p:nvGrpSpPr>
      <p:grpSpPr/>
      <p:sp>
        <p:nvSpPr>
          <p:cNvPr id="47106" name="AutoShape 2"/>
          <p:cNvSpPr>
            <a:spLocks noGrp="1"/>
          </p:cNvSpPr>
          <p:nvPr>
            <p:ph type="title"/>
          </p:nvPr>
        </p:nvSpPr>
        <p:spPr>
          <a:xfrm>
            <a:off x="900113" y="693738"/>
            <a:ext cx="7924800" cy="1143000"/>
          </a:xfrm>
          <a:prstGeom prst="roundRect">
            <a:avLst>
              <a:gd name="adj" fmla="val 16667"/>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3600" b="1" i="0" u="none" kern="1200" baseline="0">
                <a:solidFill>
                  <a:schemeClr val="tx2"/>
                </a:solidFill>
                <a:latin typeface="+mj-lt"/>
                <a:ea typeface="+mj-ea"/>
                <a:cs typeface="+mj-cs"/>
              </a:defRPr>
            </a:lvl1pPr>
            <a:lvl2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lang="ru-RU" altLang="en-US"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lang="ru-RU" altLang="en-US"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lang="ru-RU" altLang="en-US"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lang="ru-RU" altLang="en-US" sz="3600" b="1">
                <a:solidFill>
                  <a:schemeClr val="tx2"/>
                </a:solidFill>
                <a:latin typeface="Arial" panose="020b0604020202020204" pitchFamily="34" charset="0"/>
              </a:defRPr>
            </a:lvl9pPr>
          </a:lstStyle>
          <a:p>
            <a:pPr lvl="0" eaLnBrk="1" hangingPunct="1"/>
            <a:r>
              <a:rPr lang="ru-RU" altLang="ru-RU" sz="5400"/>
              <a:t>Кулинария мира</a:t>
            </a:r>
            <a:endParaRPr lang="ru-RU" altLang="ru-RU" sz="5400"/>
          </a:p>
        </p:txBody>
      </p:sp>
      <p:sp>
        <p:nvSpPr>
          <p:cNvPr id="47107" name="Rectangle 3"/>
          <p:cNvSpPr>
            <a:spLocks noGrp="1"/>
          </p:cNvSpPr>
          <p:nvPr>
            <p:ph type="body" idx="1"/>
          </p:nvPr>
        </p:nvSpPr>
        <p:spPr>
          <a:xfrm>
            <a:off x="446088" y="2552700"/>
            <a:ext cx="8229600" cy="2160588"/>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eaLnBrk="1" hangingPunct="1">
              <a:buNone/>
            </a:pPr>
            <a:r>
              <a:rPr lang="ru-RU" altLang="ru-RU" sz="2400" b="1"/>
              <a:t>Во многих странах существует собственный рецепт приготовления этого блюда: индийские пури и немецкие фледле, мексиканские тортильи и американские панкейки, - однако по разнообразию их видов ни одна страна не может соперничать с Россией.</a:t>
            </a:r>
            <a:endParaRPr lang="ru-RU" altLang="ru-RU" sz="2400" b="1"/>
          </a:p>
        </p:txBody>
      </p:sp>
      <p:sp>
        <p:nvSpPr>
          <p:cNvPr id="47108" name="Oval 4"/>
          <p:cNvSpPr/>
          <p:nvPr/>
        </p:nvSpPr>
        <p:spPr>
          <a:xfrm>
            <a:off x="6659563" y="45815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p>
        </p:txBody>
      </p:sp>
      <p:sp>
        <p:nvSpPr>
          <p:cNvPr id="47109" name="Text Box 5"/>
          <p:cNvSpPr/>
          <p:nvPr/>
        </p:nvSpPr>
        <p:spPr>
          <a:xfrm>
            <a:off x="6877050" y="5229225"/>
            <a:ext cx="1727200" cy="457200"/>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2400" b="1">
                <a:solidFill>
                  <a:srgbClr val="000000"/>
                </a:solidFill>
              </a:rPr>
              <a:t>10 баллов</a:t>
            </a:r>
            <a:endParaRPr lang="ru-RU" altLang="ru-RU" sz="2400" b="1">
              <a:solidFill>
                <a:srgbClr val="000000"/>
              </a:solidFill>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FFFFF"/>
            </a:gs>
            <a:gs pos="100000">
              <a:srgbClr val="67EB74"/>
            </a:gs>
          </a:gsLst>
          <a:lin ang="18900000" scaled="1"/>
        </a:gradFill>
      </p:bgPr>
    </p:bg>
    <p:spTree>
      <p:nvGrpSpPr>
        <p:cNvPr id="1" name=""/>
        <p:cNvGrpSpPr/>
        <p:nvPr/>
      </p:nvGrpSpPr>
      <p:grpSpPr/>
      <p:sp>
        <p:nvSpPr>
          <p:cNvPr id="48130" name="AutoShape 8"/>
          <p:cNvSpPr>
            <a:spLocks noGrp="1" noChangeArrowheads="1"/>
          </p:cNvSpPr>
          <p:nvPr>
            <p:ph type="title"/>
          </p:nvPr>
        </p:nvSpPr>
        <p:spPr>
          <a:xfrm>
            <a:off x="1042988" y="765175"/>
            <a:ext cx="7561262" cy="1143000"/>
          </a:xfrm>
          <a:prstGeom prst="rect">
            <a:avLst/>
          </a:prstGeom>
        </p:spPr>
        <p:txBody>
          <a:bodyPr vert="horz" wrap="square" lIns="91440" tIns="45720" rIns="91440" bIns="45720" numCol="1" anchor="b" anchorCtr="0" compatLnSpc="1">
            <a:prstTxWarp prst="textNoShape">
              <a:avLst/>
            </a:prstTxWarp>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3600" b="1" i="0" u="none" kern="1200" baseline="0">
                <a:solidFill>
                  <a:schemeClr val="tx2"/>
                </a:solidFill>
                <a:latin typeface="+mj-lt"/>
                <a:ea typeface="+mj-ea"/>
                <a:cs typeface="+mj-cs"/>
              </a:defRPr>
            </a:lvl1pPr>
            <a:lvl2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lang="ru-RU" altLang="en-US"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lang="ru-RU" altLang="en-US"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lang="ru-RU" altLang="en-US"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lang="ru-RU" altLang="en-US" sz="3600" b="1">
                <a:solidFill>
                  <a:schemeClr val="tx2"/>
                </a:solidFill>
                <a:latin typeface="Arial" panose="020b0604020202020204" pitchFamily="34" charset="0"/>
              </a:defRPr>
            </a:lvl9pPr>
          </a:lstStyle>
          <a:p>
            <a:pPr marL="0" marR="0" lvl="0" indent="0" algn="ctr" eaLnBrk="1" hangingPunct="1"/>
            <a:r>
              <a:rPr lang="ru-RU" altLang="ru-RU" sz="6000" i="1">
                <a:solidFill>
                  <a:srgbClr val="003333"/>
                </a:solidFill>
              </a:rPr>
              <a:t>Блины</a:t>
            </a:r>
            <a:endParaRPr lang="ru-RU" altLang="ru-RU" sz="6000" i="1">
              <a:solidFill>
                <a:srgbClr val="003333"/>
              </a:solidFill>
            </a:endParaRPr>
          </a:p>
        </p:txBody>
      </p:sp>
      <p:sp>
        <p:nvSpPr>
          <p:cNvPr id="48131" name="AutoShape 3">
            <a:hlinkClick r:id="rId2" action="ppaction://hlinksldjump"/>
          </p:cNvPr>
          <p:cNvSpPr/>
          <p:nvPr/>
        </p:nvSpPr>
        <p:spPr>
          <a:xfrm>
            <a:off x="8388350" y="6281738"/>
            <a:ext cx="755650" cy="576262"/>
          </a:xfrm>
          <a:prstGeom prst="actionButtonBeginning">
            <a:avLst/>
          </a:prstGeom>
          <a:solidFill>
            <a:srgbClr val="67EB74"/>
          </a:solidFill>
          <a:ln>
            <a:no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p>
        </p:txBody>
      </p:sp>
      <p:sp>
        <p:nvSpPr>
          <p:cNvPr id="48132" name="Объект 1"/>
          <p:cNvSpPr>
            <a:spLocks noGrp="1"/>
          </p:cNvSpPr>
          <p:nvPr>
            <p:ph sz="half" idx="2"/>
          </p:nvPr>
        </p:nvSpPr>
        <p:spPr>
          <a:xfrm>
            <a:off x="4760913" y="2362200"/>
            <a:ext cx="3770312" cy="3724275"/>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400" b="0" i="0" u="none" baseline="0">
                <a:solidFill>
                  <a:schemeClr val="tx1"/>
                </a:solidFill>
                <a:effectLst/>
                <a:latin typeface="Arial"/>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000" b="0" i="0" u="none" baseline="0">
                <a:solidFill>
                  <a:schemeClr val="tx1"/>
                </a:solidFill>
                <a:effectLst/>
                <a:latin typeface="Arial"/>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1800" b="0" i="0" u="none" baseline="0">
                <a:solidFill>
                  <a:schemeClr val="tx1"/>
                </a:solidFill>
                <a:effectLst/>
                <a:latin typeface="Arial"/>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600" b="0" i="0" u="none" baseline="0">
                <a:solidFill>
                  <a:schemeClr val="tx1"/>
                </a:solidFill>
                <a:effectLst/>
                <a:latin typeface="Arial"/>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600" b="0" i="0" u="none" baseline="0">
                <a:solidFill>
                  <a:schemeClr val="tx1"/>
                </a:solidFill>
                <a:effectLst/>
                <a:latin typeface="Arial"/>
              </a:defRPr>
            </a:lvl5pPr>
          </a:lstStyle>
          <a:p>
            <a:pPr lvl="0"/>
            <a:endParaRPr lang="ru-RU" altLang="ru-RU" sz="2800"/>
          </a:p>
        </p:txBody>
      </p:sp>
      <p:pic>
        <p:nvPicPr>
          <p:cNvPr id="48133" name="Picture 7"/>
          <p:cNvPicPr>
            <a:picLocks noChangeAspect="1"/>
          </p:cNvPicPr>
          <p:nvPr/>
        </p:nvPicPr>
        <p:blipFill>
          <a:blip r:embed="rId3"/>
          <a:stretch>
            <a:fillRect/>
          </a:stretch>
        </p:blipFill>
        <p:spPr>
          <a:xfrm>
            <a:off x="2130425" y="2362200"/>
            <a:ext cx="4883150" cy="4241800"/>
          </a:xfrm>
          <a:prstGeom prst="rect">
            <a:avLst/>
          </a:prstGeom>
          <a:noFill/>
          <a:ln>
            <a:noFill/>
            <a:miter lim="800000"/>
          </a:ln>
        </p:spPr>
      </p:pic>
    </p:spTree>
  </p:cSld>
  <p:clrMapOvr>
    <a:masterClrMapping/>
  </p:clrMapOvr>
  <p:transition/>
  <p:timing/>
</p:sld>
</file>

<file path=ppt/slides/slide3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FFFFF"/>
            </a:gs>
            <a:gs pos="100000">
              <a:srgbClr val="67EB74"/>
            </a:gs>
          </a:gsLst>
          <a:lin ang="18900000" scaled="1"/>
        </a:gradFill>
      </p:bgPr>
    </p:bg>
    <p:spTree>
      <p:nvGrpSpPr>
        <p:cNvPr id="1" name=""/>
        <p:cNvGrpSpPr/>
        <p:nvPr/>
      </p:nvGrpSpPr>
      <p:grpSpPr/>
      <p:sp>
        <p:nvSpPr>
          <p:cNvPr id="49154" name="AutoShape 2"/>
          <p:cNvSpPr>
            <a:spLocks noGrp="1"/>
          </p:cNvSpPr>
          <p:nvPr>
            <p:ph type="title"/>
          </p:nvPr>
        </p:nvSpPr>
        <p:spPr>
          <a:xfrm>
            <a:off x="762000" y="762000"/>
            <a:ext cx="7924800" cy="1143000"/>
          </a:xfrm>
          <a:prstGeom prst="roundRect">
            <a:avLst>
              <a:gd name="adj" fmla="val 16667"/>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3600" b="1" i="0" u="none" kern="1200" baseline="0">
                <a:solidFill>
                  <a:schemeClr val="tx2"/>
                </a:solidFill>
                <a:latin typeface="+mj-lt"/>
                <a:ea typeface="+mj-ea"/>
                <a:cs typeface="+mj-cs"/>
              </a:defRPr>
            </a:lvl1pPr>
            <a:lvl2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lang="ru-RU" altLang="en-US"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lang="ru-RU" altLang="en-US"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lang="ru-RU" altLang="en-US"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lang="ru-RU" altLang="en-US" sz="3600" b="1">
                <a:solidFill>
                  <a:schemeClr val="tx2"/>
                </a:solidFill>
                <a:latin typeface="Arial" panose="020b0604020202020204" pitchFamily="34" charset="0"/>
              </a:defRPr>
            </a:lvl9pPr>
          </a:lstStyle>
          <a:p>
            <a:pPr lvl="0" eaLnBrk="1" hangingPunct="1"/>
            <a:r>
              <a:rPr lang="ru-RU" altLang="ru-RU" sz="5400"/>
              <a:t>Кулинария мира</a:t>
            </a:r>
            <a:endParaRPr lang="ru-RU" altLang="ru-RU" sz="5400"/>
          </a:p>
        </p:txBody>
      </p:sp>
      <p:sp>
        <p:nvSpPr>
          <p:cNvPr id="49155" name="Rectangle 3"/>
          <p:cNvSpPr>
            <a:spLocks noGrp="1"/>
          </p:cNvSpPr>
          <p:nvPr>
            <p:ph type="body" idx="1"/>
          </p:nvPr>
        </p:nvSpPr>
        <p:spPr>
          <a:xfrm>
            <a:off x="900113" y="2565400"/>
            <a:ext cx="7329487" cy="2592388"/>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eaLnBrk="1" hangingPunct="1">
              <a:buNone/>
            </a:pPr>
            <a:r>
              <a:rPr lang="ru-RU" altLang="ru-RU" sz="3600" b="1"/>
              <a:t>В Грузии это популярнейшее мясное блюдо называют мцвади, в Армении – хоровац, в Турции – кебаб. А как называют его русские?     </a:t>
            </a:r>
            <a:endParaRPr lang="ru-RU" altLang="ru-RU" sz="3600"/>
          </a:p>
        </p:txBody>
      </p:sp>
      <p:sp>
        <p:nvSpPr>
          <p:cNvPr id="49156" name="Oval 4"/>
          <p:cNvSpPr/>
          <p:nvPr/>
        </p:nvSpPr>
        <p:spPr>
          <a:xfrm>
            <a:off x="7416800" y="5229225"/>
            <a:ext cx="1727200" cy="1628775"/>
          </a:xfrm>
          <a:prstGeom prst="ellipse">
            <a:avLst/>
          </a:prstGeom>
          <a:solidFill>
            <a:schemeClr val="accent1"/>
          </a:solidFill>
          <a:ln>
            <a:solidFill>
              <a:schemeClr val="tx1"/>
            </a:solid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p>
        </p:txBody>
      </p:sp>
      <p:sp>
        <p:nvSpPr>
          <p:cNvPr id="49157" name="Text Box 5"/>
          <p:cNvSpPr/>
          <p:nvPr/>
        </p:nvSpPr>
        <p:spPr>
          <a:xfrm>
            <a:off x="7416800" y="5734050"/>
            <a:ext cx="1727200" cy="457200"/>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2400" b="1">
                <a:solidFill>
                  <a:schemeClr val="tx2"/>
                </a:solidFill>
              </a:rPr>
              <a:t>20 баллов</a:t>
            </a:r>
            <a:endParaRPr lang="ru-RU" altLang="ru-RU" sz="2400" b="1">
              <a:solidFill>
                <a:schemeClr val="tx2"/>
              </a:solidFill>
            </a:endParaRPr>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FFFFF"/>
            </a:gs>
            <a:gs pos="100000">
              <a:srgbClr val="67EB74"/>
            </a:gs>
          </a:gsLst>
          <a:lin ang="18900000" scaled="1"/>
        </a:gradFill>
      </p:bgPr>
    </p:bg>
    <p:spTree>
      <p:nvGrpSpPr>
        <p:cNvPr id="1" name=""/>
        <p:cNvGrpSpPr/>
        <p:nvPr/>
      </p:nvGrpSpPr>
      <p:grpSpPr/>
      <p:sp>
        <p:nvSpPr>
          <p:cNvPr id="50178" name="Rectangle 2"/>
          <p:cNvSpPr>
            <a:spLocks noGrp="1"/>
          </p:cNvSpPr>
          <p:nvPr>
            <p:ph type="body" idx="1"/>
          </p:nvPr>
        </p:nvSpPr>
        <p:spPr>
          <a:xfrm>
            <a:off x="755650" y="692150"/>
            <a:ext cx="7273925" cy="1152525"/>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buNone/>
            </a:pPr>
            <a:r>
              <a:rPr lang="ru-RU" altLang="ru-RU" sz="4800" b="1" i="1"/>
              <a:t>Шашлык</a:t>
            </a:r>
            <a:endParaRPr lang="ru-RU" altLang="ru-RU" sz="4800"/>
          </a:p>
        </p:txBody>
      </p:sp>
      <p:sp>
        <p:nvSpPr>
          <p:cNvPr id="50179" name="AutoShape 3">
            <a:hlinkClick r:id="rId2" action="ppaction://hlinksldjump"/>
          </p:cNvPr>
          <p:cNvSpPr/>
          <p:nvPr/>
        </p:nvSpPr>
        <p:spPr>
          <a:xfrm>
            <a:off x="8388350" y="6281738"/>
            <a:ext cx="755650" cy="576262"/>
          </a:xfrm>
          <a:prstGeom prst="actionButtonBeginning">
            <a:avLst/>
          </a:prstGeom>
          <a:solidFill>
            <a:srgbClr val="67EB74"/>
          </a:solidFill>
          <a:ln>
            <a:no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p>
        </p:txBody>
      </p:sp>
      <p:pic>
        <p:nvPicPr>
          <p:cNvPr id="50180" name="Picture 10"/>
          <p:cNvPicPr>
            <a:picLocks noChangeAspect="1"/>
          </p:cNvPicPr>
          <p:nvPr/>
        </p:nvPicPr>
        <p:blipFill>
          <a:blip r:embed="rId3"/>
          <a:stretch>
            <a:fillRect/>
          </a:stretch>
        </p:blipFill>
        <p:spPr>
          <a:xfrm>
            <a:off x="755650" y="1344613"/>
            <a:ext cx="8510588" cy="548957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0178">
                                            <p:txEl>
                                              <p:pRg st="0" end="0"/>
                                            </p:txEl>
                                          </p:spTgt>
                                        </p:tgtEl>
                                        <p:attrNameLst>
                                          <p:attrName>style.visibility</p:attrName>
                                        </p:attrNameLst>
                                      </p:cBhvr>
                                      <p:to>
                                        <p:strVal val="visible"/>
                                      </p:to>
                                    </p:set>
                                    <p:anim calcmode="lin" valueType="num">
                                      <p:cBhvr>
                                        <p:cTn id="7" dur="500" fill="hold"/>
                                        <p:tgtEl>
                                          <p:spTgt spid="5017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0178">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build="p"/>
    </p:bldLst>
  </p:timing>
</p:sld>
</file>

<file path=ppt/slides/slide3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FFFFF"/>
            </a:gs>
            <a:gs pos="100000">
              <a:srgbClr val="67EB74"/>
            </a:gs>
          </a:gsLst>
          <a:lin ang="18900000" scaled="1"/>
        </a:gradFill>
      </p:bgPr>
    </p:bg>
    <p:spTree>
      <p:nvGrpSpPr>
        <p:cNvPr id="1" name=""/>
        <p:cNvGrpSpPr/>
        <p:nvPr/>
      </p:nvGrpSpPr>
      <p:grpSpPr/>
      <p:sp>
        <p:nvSpPr>
          <p:cNvPr id="51202" name="AutoShape 2"/>
          <p:cNvSpPr>
            <a:spLocks noGrp="1"/>
          </p:cNvSpPr>
          <p:nvPr>
            <p:ph type="title"/>
          </p:nvPr>
        </p:nvSpPr>
        <p:spPr>
          <a:xfrm>
            <a:off x="762000" y="762000"/>
            <a:ext cx="7924800" cy="1143000"/>
          </a:xfrm>
          <a:prstGeom prst="roundRect">
            <a:avLst>
              <a:gd name="adj" fmla="val 16667"/>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3600" b="1" i="0" u="none" kern="1200" baseline="0">
                <a:solidFill>
                  <a:schemeClr val="tx2"/>
                </a:solidFill>
                <a:latin typeface="+mj-lt"/>
                <a:ea typeface="+mj-ea"/>
                <a:cs typeface="+mj-cs"/>
              </a:defRPr>
            </a:lvl1pPr>
            <a:lvl2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lang="ru-RU" altLang="en-US"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lang="ru-RU" altLang="en-US"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lang="ru-RU" altLang="en-US"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lang="ru-RU" altLang="en-US" sz="3600" b="1">
                <a:solidFill>
                  <a:schemeClr val="tx2"/>
                </a:solidFill>
                <a:latin typeface="Arial" panose="020b0604020202020204" pitchFamily="34" charset="0"/>
              </a:defRPr>
            </a:lvl9pPr>
          </a:lstStyle>
          <a:p>
            <a:pPr lvl="0" eaLnBrk="1" hangingPunct="1"/>
            <a:r>
              <a:rPr lang="ru-RU" altLang="ru-RU" sz="5400"/>
              <a:t>Кулинария мира</a:t>
            </a:r>
            <a:endParaRPr lang="ru-RU" altLang="ru-RU" sz="5400"/>
          </a:p>
        </p:txBody>
      </p:sp>
      <p:sp>
        <p:nvSpPr>
          <p:cNvPr id="51203" name="Rectangle 3"/>
          <p:cNvSpPr>
            <a:spLocks noGrp="1"/>
          </p:cNvSpPr>
          <p:nvPr>
            <p:ph type="body" idx="1"/>
          </p:nvPr>
        </p:nvSpPr>
        <p:spPr>
          <a:xfrm>
            <a:off x="395288" y="2527300"/>
            <a:ext cx="6943725" cy="226695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eaLnBrk="1" hangingPunct="1">
              <a:buNone/>
            </a:pPr>
            <a:r>
              <a:rPr lang="ru-RU" altLang="ru-RU" b="1"/>
              <a:t>При упоминании о кулинарии этой страны в сознании всплывает фраза: «Овсянка, сэр!» Но не менее традиционными являются великолепные пудинги и бифштекс с кровью.</a:t>
            </a:r>
            <a:endParaRPr lang="ru-RU" altLang="ru-RU" b="1"/>
          </a:p>
        </p:txBody>
      </p:sp>
      <p:sp>
        <p:nvSpPr>
          <p:cNvPr id="51204" name="Oval 4"/>
          <p:cNvSpPr/>
          <p:nvPr/>
        </p:nvSpPr>
        <p:spPr>
          <a:xfrm>
            <a:off x="6659563" y="45815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p>
        </p:txBody>
      </p:sp>
      <p:sp>
        <p:nvSpPr>
          <p:cNvPr id="51205" name="Text Box 5"/>
          <p:cNvSpPr/>
          <p:nvPr/>
        </p:nvSpPr>
        <p:spPr>
          <a:xfrm>
            <a:off x="6877050" y="5229225"/>
            <a:ext cx="1727200" cy="457200"/>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2400" b="1">
                <a:solidFill>
                  <a:schemeClr val="tx2"/>
                </a:solidFill>
              </a:rPr>
              <a:t>30 баллов</a:t>
            </a:r>
            <a:endParaRPr lang="ru-RU" altLang="ru-RU" sz="2400" b="1">
              <a:solidFill>
                <a:schemeClr val="tx2"/>
              </a:solidFill>
            </a:endParaRPr>
          </a:p>
        </p:txBody>
      </p:sp>
    </p:spTree>
  </p:cSld>
  <p:clrMapOvr>
    <a:masterClrMapping/>
  </p:clrMapOvr>
  <p:transition/>
  <p:timing/>
</p:sld>
</file>

<file path=ppt/slides/slide4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FFFFF"/>
            </a:gs>
            <a:gs pos="100000">
              <a:srgbClr val="67EB74"/>
            </a:gs>
          </a:gsLst>
          <a:lin ang="18900000" scaled="1"/>
        </a:gradFill>
      </p:bgPr>
    </p:bg>
    <p:spTree>
      <p:nvGrpSpPr>
        <p:cNvPr id="1" name=""/>
        <p:cNvGrpSpPr/>
        <p:nvPr/>
      </p:nvGrpSpPr>
      <p:grpSpPr/>
      <p:sp>
        <p:nvSpPr>
          <p:cNvPr id="52226" name="AutoShape 2"/>
          <p:cNvSpPr>
            <a:spLocks noGrp="1"/>
          </p:cNvSpPr>
          <p:nvPr>
            <p:ph type="title"/>
          </p:nvPr>
        </p:nvSpPr>
        <p:spPr>
          <a:xfrm>
            <a:off x="762000" y="762000"/>
            <a:ext cx="7924800" cy="1143000"/>
          </a:xfrm>
          <a:prstGeom prst="roundRect">
            <a:avLst>
              <a:gd name="adj" fmla="val 16667"/>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3600" b="1" i="0" u="none" kern="1200" baseline="0">
                <a:solidFill>
                  <a:schemeClr val="tx2"/>
                </a:solidFill>
                <a:latin typeface="+mj-lt"/>
                <a:ea typeface="+mj-ea"/>
                <a:cs typeface="+mj-cs"/>
              </a:defRPr>
            </a:lvl1pPr>
            <a:lvl2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lang="ru-RU" altLang="en-US"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lang="ru-RU" altLang="en-US"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lang="ru-RU" altLang="en-US"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lang="ru-RU" altLang="en-US" sz="3600" b="1">
                <a:solidFill>
                  <a:schemeClr val="tx2"/>
                </a:solidFill>
                <a:latin typeface="Arial" panose="020b0604020202020204" pitchFamily="34" charset="0"/>
              </a:defRPr>
            </a:lvl9pPr>
          </a:lstStyle>
          <a:p>
            <a:pPr lvl="0" algn="ctr" eaLnBrk="1" hangingPunct="1"/>
            <a:r>
              <a:rPr lang="ru-RU" altLang="ru-RU" sz="4000" i="1"/>
              <a:t>Великобритания</a:t>
            </a:r>
            <a:endParaRPr lang="ru-RU" altLang="ru-RU" sz="4000" i="1"/>
          </a:p>
        </p:txBody>
      </p:sp>
      <p:sp>
        <p:nvSpPr>
          <p:cNvPr id="52227" name="AutoShape 3">
            <a:hlinkClick r:id="rId2" action="ppaction://hlinksldjump"/>
          </p:cNvPr>
          <p:cNvSpPr/>
          <p:nvPr/>
        </p:nvSpPr>
        <p:spPr>
          <a:xfrm>
            <a:off x="8388350" y="6281738"/>
            <a:ext cx="755650" cy="576262"/>
          </a:xfrm>
          <a:prstGeom prst="actionButtonBeginning">
            <a:avLst/>
          </a:prstGeom>
          <a:solidFill>
            <a:srgbClr val="67EB74"/>
          </a:solidFill>
          <a:ln>
            <a:no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p>
        </p:txBody>
      </p:sp>
      <p:pic>
        <p:nvPicPr>
          <p:cNvPr id="52228" name="Picture 6"/>
          <p:cNvPicPr>
            <a:picLocks noGrp="1" noChangeAspect="1"/>
          </p:cNvPicPr>
          <p:nvPr>
            <p:ph idx="1"/>
          </p:nvPr>
        </p:nvPicPr>
        <p:blipFill>
          <a:blip r:embed="rId3"/>
          <a:stretch>
            <a:fillRect/>
          </a:stretch>
        </p:blipFill>
        <p:spPr>
          <a:xfrm>
            <a:off x="1890713" y="2362200"/>
            <a:ext cx="5586412" cy="3724275"/>
          </a:xfrm>
          <a:prstGeom prst="rect">
            <a:avLst/>
          </a:prstGeom>
          <a:noFill/>
          <a:ln>
            <a:noFill/>
            <a:miter lim="800000"/>
          </a:ln>
        </p:spPr>
      </p:pic>
    </p:spTree>
  </p:cSld>
  <p:clrMapOvr>
    <a:masterClrMapping/>
  </p:clrMapOvr>
  <p:transition/>
  <p:timing/>
</p:sld>
</file>

<file path=ppt/slides/slide4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FFFFF"/>
            </a:gs>
            <a:gs pos="100000">
              <a:srgbClr val="67EB74"/>
            </a:gs>
          </a:gsLst>
          <a:lin ang="18900000" scaled="1"/>
        </a:gradFill>
      </p:bgPr>
    </p:bg>
    <p:spTree>
      <p:nvGrpSpPr>
        <p:cNvPr id="1" name=""/>
        <p:cNvGrpSpPr/>
        <p:nvPr/>
      </p:nvGrpSpPr>
      <p:grpSpPr/>
      <p:sp>
        <p:nvSpPr>
          <p:cNvPr id="53250" name="AutoShape 2"/>
          <p:cNvSpPr>
            <a:spLocks noGrp="1"/>
          </p:cNvSpPr>
          <p:nvPr>
            <p:ph type="title"/>
          </p:nvPr>
        </p:nvSpPr>
        <p:spPr>
          <a:xfrm>
            <a:off x="762000" y="762000"/>
            <a:ext cx="7924800" cy="1143000"/>
          </a:xfrm>
          <a:prstGeom prst="roundRect">
            <a:avLst>
              <a:gd name="adj" fmla="val 16667"/>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3600" b="1" i="0" u="none" kern="1200" baseline="0">
                <a:solidFill>
                  <a:schemeClr val="tx2"/>
                </a:solidFill>
                <a:latin typeface="+mj-lt"/>
                <a:ea typeface="+mj-ea"/>
                <a:cs typeface="+mj-cs"/>
              </a:defRPr>
            </a:lvl1pPr>
            <a:lvl2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lang="ru-RU" altLang="en-US"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lang="ru-RU" altLang="en-US"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lang="ru-RU" altLang="en-US"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lang="ru-RU" altLang="en-US" sz="3600" b="1">
                <a:solidFill>
                  <a:schemeClr val="tx2"/>
                </a:solidFill>
                <a:latin typeface="Arial" panose="020b0604020202020204" pitchFamily="34" charset="0"/>
              </a:defRPr>
            </a:lvl9pPr>
          </a:lstStyle>
          <a:p>
            <a:pPr lvl="0" eaLnBrk="1" hangingPunct="1"/>
            <a:r>
              <a:rPr lang="ru-RU" altLang="ru-RU" sz="5400"/>
              <a:t>Кулинария мира</a:t>
            </a:r>
            <a:endParaRPr lang="ru-RU" altLang="ru-RU" sz="5400"/>
          </a:p>
        </p:txBody>
      </p:sp>
      <p:sp>
        <p:nvSpPr>
          <p:cNvPr id="53251" name="Rectangle 3"/>
          <p:cNvSpPr>
            <a:spLocks noGrp="1"/>
          </p:cNvSpPr>
          <p:nvPr>
            <p:ph type="body" idx="1"/>
          </p:nvPr>
        </p:nvSpPr>
        <p:spPr>
          <a:xfrm>
            <a:off x="468313" y="2362200"/>
            <a:ext cx="8062912" cy="3044825"/>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eaLnBrk="1" hangingPunct="1">
              <a:buNone/>
            </a:pPr>
            <a:r>
              <a:rPr lang="ru-RU" altLang="ru-RU"/>
              <a:t> Говорят, именно отсюда пришли и гусь с яблоками, и печёная щука… А также знаменитый «бигос» - блюдо из разнообразных сортов мяса и квашеной капусты.</a:t>
            </a:r>
            <a:endParaRPr lang="ru-RU" altLang="ru-RU"/>
          </a:p>
        </p:txBody>
      </p:sp>
      <p:sp>
        <p:nvSpPr>
          <p:cNvPr id="53252" name="Oval 4"/>
          <p:cNvSpPr/>
          <p:nvPr/>
        </p:nvSpPr>
        <p:spPr>
          <a:xfrm>
            <a:off x="7127875" y="5013325"/>
            <a:ext cx="2016125" cy="1844675"/>
          </a:xfrm>
          <a:prstGeom prst="ellipse">
            <a:avLst/>
          </a:prstGeom>
          <a:solidFill>
            <a:schemeClr val="accent1"/>
          </a:solidFill>
          <a:ln>
            <a:solidFill>
              <a:schemeClr val="tx1"/>
            </a:solid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p>
        </p:txBody>
      </p:sp>
      <p:sp>
        <p:nvSpPr>
          <p:cNvPr id="53253" name="Text Box 5"/>
          <p:cNvSpPr/>
          <p:nvPr/>
        </p:nvSpPr>
        <p:spPr>
          <a:xfrm>
            <a:off x="7416800" y="5805488"/>
            <a:ext cx="1727200" cy="457200"/>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2400" b="1">
                <a:solidFill>
                  <a:schemeClr val="tx2"/>
                </a:solidFill>
              </a:rPr>
              <a:t>40 баллов</a:t>
            </a:r>
            <a:endParaRPr lang="ru-RU" altLang="ru-RU" sz="2400" b="1">
              <a:solidFill>
                <a:schemeClr val="tx2"/>
              </a:solidFill>
            </a:endParaRPr>
          </a:p>
        </p:txBody>
      </p:sp>
    </p:spTree>
  </p:cSld>
  <p:clrMapOvr>
    <a:masterClrMapping/>
  </p:clrMapOvr>
  <p:transition/>
  <p:timing/>
</p:sld>
</file>

<file path=ppt/slides/slide4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FFFFF"/>
            </a:gs>
            <a:gs pos="100000">
              <a:srgbClr val="67EB74"/>
            </a:gs>
          </a:gsLst>
          <a:lin ang="18900000" scaled="1"/>
        </a:gradFill>
      </p:bgPr>
    </p:bg>
    <p:spTree>
      <p:nvGrpSpPr>
        <p:cNvPr id="1" name=""/>
        <p:cNvGrpSpPr/>
        <p:nvPr/>
      </p:nvGrpSpPr>
      <p:grpSpPr/>
      <p:sp>
        <p:nvSpPr>
          <p:cNvPr id="54274" name="AutoShape 8"/>
          <p:cNvSpPr>
            <a:spLocks noGrp="1"/>
          </p:cNvSpPr>
          <p:nvPr>
            <p:ph type="title"/>
          </p:nvPr>
        </p:nvSpPr>
        <p:spPr>
          <a:xfrm>
            <a:off x="762000" y="762000"/>
            <a:ext cx="7924800" cy="1143000"/>
          </a:xfrm>
          <a:prstGeom prst="roundRect">
            <a:avLst>
              <a:gd name="adj" fmla="val 16667"/>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3600" b="1" i="0" u="none" kern="1200" baseline="0">
                <a:solidFill>
                  <a:schemeClr val="tx2"/>
                </a:solidFill>
                <a:latin typeface="+mj-lt"/>
                <a:ea typeface="+mj-ea"/>
                <a:cs typeface="+mj-cs"/>
              </a:defRPr>
            </a:lvl1pPr>
            <a:lvl2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lang="ru-RU" altLang="en-US"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lang="ru-RU" altLang="en-US"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lang="ru-RU" altLang="en-US"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lang="ru-RU" altLang="en-US" sz="3600" b="1">
                <a:solidFill>
                  <a:schemeClr val="tx2"/>
                </a:solidFill>
                <a:latin typeface="Arial" panose="020b0604020202020204" pitchFamily="34" charset="0"/>
              </a:defRPr>
            </a:lvl9pPr>
          </a:lstStyle>
          <a:p>
            <a:pPr lvl="0" algn="ctr" eaLnBrk="1" hangingPunct="1"/>
            <a:r>
              <a:rPr lang="ru-RU" altLang="ru-RU" sz="4800" i="1">
                <a:solidFill>
                  <a:srgbClr val="FF0000"/>
                </a:solidFill>
              </a:rPr>
              <a:t>Польша</a:t>
            </a:r>
            <a:endParaRPr lang="ru-RU" altLang="ru-RU" sz="4800" i="1">
              <a:solidFill>
                <a:srgbClr val="FF0000"/>
              </a:solidFill>
            </a:endParaRPr>
          </a:p>
        </p:txBody>
      </p:sp>
      <p:sp>
        <p:nvSpPr>
          <p:cNvPr id="54275" name="AutoShape 3">
            <a:hlinkClick r:id="rId2" action="ppaction://hlinksldjump"/>
          </p:cNvPr>
          <p:cNvSpPr/>
          <p:nvPr/>
        </p:nvSpPr>
        <p:spPr>
          <a:xfrm>
            <a:off x="8388350" y="6281738"/>
            <a:ext cx="755650" cy="576262"/>
          </a:xfrm>
          <a:prstGeom prst="actionButtonBeginning">
            <a:avLst/>
          </a:prstGeom>
          <a:solidFill>
            <a:srgbClr val="67EB74"/>
          </a:solidFill>
          <a:ln>
            <a:no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p>
        </p:txBody>
      </p:sp>
      <p:sp>
        <p:nvSpPr>
          <p:cNvPr id="54276" name="Объект 1"/>
          <p:cNvSpPr>
            <a:spLocks noGrp="1"/>
          </p:cNvSpPr>
          <p:nvPr>
            <p:ph sz="half" idx="2"/>
          </p:nvPr>
        </p:nvSpPr>
        <p:spPr>
          <a:xfrm>
            <a:off x="4760913" y="2362200"/>
            <a:ext cx="3770312" cy="3724275"/>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400" b="0" i="0" u="none" baseline="0">
                <a:solidFill>
                  <a:schemeClr val="tx1"/>
                </a:solidFill>
                <a:effectLst/>
                <a:latin typeface="Arial"/>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000" b="0" i="0" u="none" baseline="0">
                <a:solidFill>
                  <a:schemeClr val="tx1"/>
                </a:solidFill>
                <a:effectLst/>
                <a:latin typeface="Arial"/>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1800" b="0" i="0" u="none" baseline="0">
                <a:solidFill>
                  <a:schemeClr val="tx1"/>
                </a:solidFill>
                <a:effectLst/>
                <a:latin typeface="Arial"/>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600" b="0" i="0" u="none" baseline="0">
                <a:solidFill>
                  <a:schemeClr val="tx1"/>
                </a:solidFill>
                <a:effectLst/>
                <a:latin typeface="Arial"/>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600" b="0" i="0" u="none" baseline="0">
                <a:solidFill>
                  <a:schemeClr val="tx1"/>
                </a:solidFill>
                <a:effectLst/>
                <a:latin typeface="Arial"/>
              </a:defRPr>
            </a:lvl5pPr>
          </a:lstStyle>
          <a:p>
            <a:pPr lvl="0"/>
            <a:endParaRPr lang="ru-RU" altLang="ru-RU" sz="2800"/>
          </a:p>
        </p:txBody>
      </p:sp>
      <p:pic>
        <p:nvPicPr>
          <p:cNvPr id="54277" name="Picture 7"/>
          <p:cNvPicPr>
            <a:picLocks noChangeAspect="1"/>
          </p:cNvPicPr>
          <p:nvPr/>
        </p:nvPicPr>
        <p:blipFill>
          <a:blip r:embed="rId3"/>
          <a:stretch>
            <a:fillRect/>
          </a:stretch>
        </p:blipFill>
        <p:spPr>
          <a:xfrm>
            <a:off x="1422400" y="2370138"/>
            <a:ext cx="6299200" cy="4200525"/>
          </a:xfrm>
          <a:prstGeom prst="rect">
            <a:avLst/>
          </a:prstGeom>
          <a:noFill/>
          <a:ln>
            <a:noFill/>
            <a:miter lim="800000"/>
          </a:ln>
        </p:spPr>
      </p:pic>
    </p:spTree>
  </p:cSld>
  <p:clrMapOvr>
    <a:masterClrMapping/>
  </p:clrMapOvr>
  <p:transition/>
  <p:timing/>
</p:sld>
</file>

<file path=ppt/slides/slide4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FFFFF"/>
            </a:gs>
            <a:gs pos="100000">
              <a:srgbClr val="67EB74"/>
            </a:gs>
          </a:gsLst>
          <a:lin ang="18900000" scaled="1"/>
        </a:gradFill>
      </p:bgPr>
    </p:bg>
    <p:spTree>
      <p:nvGrpSpPr>
        <p:cNvPr id="1" name=""/>
        <p:cNvGrpSpPr/>
        <p:nvPr/>
      </p:nvGrpSpPr>
      <p:grpSpPr/>
      <p:sp>
        <p:nvSpPr>
          <p:cNvPr id="55298" name="AutoShape 2"/>
          <p:cNvSpPr>
            <a:spLocks noGrp="1"/>
          </p:cNvSpPr>
          <p:nvPr>
            <p:ph type="title"/>
          </p:nvPr>
        </p:nvSpPr>
        <p:spPr>
          <a:xfrm>
            <a:off x="762000" y="762000"/>
            <a:ext cx="7924800" cy="1143000"/>
          </a:xfrm>
          <a:prstGeom prst="roundRect">
            <a:avLst>
              <a:gd name="adj" fmla="val 16667"/>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3600" b="1" i="0" u="none" kern="1200" baseline="0">
                <a:solidFill>
                  <a:schemeClr val="tx2"/>
                </a:solidFill>
                <a:latin typeface="+mj-lt"/>
                <a:ea typeface="+mj-ea"/>
                <a:cs typeface="+mj-cs"/>
              </a:defRPr>
            </a:lvl1pPr>
            <a:lvl2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lang="ru-RU" altLang="en-US"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lang="ru-RU" altLang="en-US"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lang="ru-RU" altLang="en-US"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lang="ru-RU" altLang="en-US" sz="3600" b="1">
                <a:solidFill>
                  <a:schemeClr val="tx2"/>
                </a:solidFill>
                <a:latin typeface="Arial" panose="020b0604020202020204" pitchFamily="34" charset="0"/>
              </a:defRPr>
            </a:lvl9pPr>
          </a:lstStyle>
          <a:p>
            <a:pPr lvl="0" eaLnBrk="1" hangingPunct="1"/>
            <a:r>
              <a:rPr lang="ru-RU" altLang="ru-RU" sz="5400"/>
              <a:t>Кулинария мира</a:t>
            </a:r>
            <a:endParaRPr lang="ru-RU" altLang="ru-RU" sz="5400"/>
          </a:p>
        </p:txBody>
      </p:sp>
      <p:sp>
        <p:nvSpPr>
          <p:cNvPr id="55299" name="Rectangle 3"/>
          <p:cNvSpPr>
            <a:spLocks noGrp="1"/>
          </p:cNvSpPr>
          <p:nvPr>
            <p:ph type="body" idx="1"/>
          </p:nvPr>
        </p:nvSpPr>
        <p:spPr>
          <a:xfrm>
            <a:off x="755650" y="2563813"/>
            <a:ext cx="7920038" cy="2014537"/>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609600" lvl="0" indent="-609600" algn="ctr" eaLnBrk="1" hangingPunct="1">
              <a:lnSpc>
                <a:spcPct val="80000"/>
              </a:lnSpc>
              <a:buNone/>
            </a:pPr>
            <a:r>
              <a:rPr lang="ru-RU" altLang="ru-RU" sz="3200" b="1"/>
              <a:t>Жители этой страны придерживаются вегетарианства. Едят много риса, овощи. Пищу сильно приправляют специями, соусом карри. Необходимость употребления специй объясняется жарким климатом – еда с пряностями не так быстро портится.</a:t>
            </a:r>
            <a:endParaRPr lang="ru-RU" altLang="ru-RU" sz="3200" b="1"/>
          </a:p>
        </p:txBody>
      </p:sp>
      <p:sp>
        <p:nvSpPr>
          <p:cNvPr id="55300" name="Oval 4"/>
          <p:cNvSpPr/>
          <p:nvPr/>
        </p:nvSpPr>
        <p:spPr>
          <a:xfrm>
            <a:off x="250825" y="5229225"/>
            <a:ext cx="1547813" cy="1341438"/>
          </a:xfrm>
          <a:prstGeom prst="ellipse">
            <a:avLst/>
          </a:prstGeom>
          <a:solidFill>
            <a:schemeClr val="accent1"/>
          </a:solidFill>
          <a:ln>
            <a:solidFill>
              <a:schemeClr val="tx1"/>
            </a:solid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p>
        </p:txBody>
      </p:sp>
      <p:sp>
        <p:nvSpPr>
          <p:cNvPr id="55301" name="Text Box 5"/>
          <p:cNvSpPr/>
          <p:nvPr/>
        </p:nvSpPr>
        <p:spPr>
          <a:xfrm>
            <a:off x="323850" y="5734050"/>
            <a:ext cx="1547813" cy="396875"/>
          </a:xfrm>
          <a:prstGeom prst="rect">
            <a:avLst/>
          </a:prstGeom>
          <a:noFill/>
          <a:ln>
            <a:noFill/>
            <a:miter lim="800000"/>
          </a:ln>
          <a:effectLst/>
        </p:spPr>
        <p:txBody>
          <a:bodyPr>
            <a:sp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50000"/>
              </a:spcBef>
              <a:buClrTx/>
              <a:buSzTx/>
              <a:buFontTx/>
              <a:buNone/>
            </a:pPr>
            <a:r>
              <a:rPr lang="ru-RU" altLang="ru-RU" sz="2000" b="1">
                <a:solidFill>
                  <a:schemeClr val="tx2"/>
                </a:solidFill>
              </a:rPr>
              <a:t>50 баллов</a:t>
            </a:r>
            <a:endParaRPr lang="ru-RU" altLang="ru-RU" sz="2000" b="1">
              <a:solidFill>
                <a:schemeClr val="tx2"/>
              </a:solidFill>
            </a:endParaRPr>
          </a:p>
        </p:txBody>
      </p:sp>
    </p:spTree>
  </p:cSld>
  <p:clrMapOvr>
    <a:masterClrMapping/>
  </p:clrMapOvr>
  <p:transition/>
  <p:timing/>
</p:sld>
</file>

<file path=ppt/slides/slide4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gradFill rotWithShape="0">
          <a:gsLst>
            <a:gs pos="0">
              <a:srgbClr val="67EB74"/>
            </a:gs>
            <a:gs pos="50000">
              <a:srgbClr val="FFFFFF"/>
            </a:gs>
            <a:gs pos="100000">
              <a:srgbClr val="67EB74"/>
            </a:gs>
          </a:gsLst>
          <a:lin ang="18900000" scaled="1"/>
        </a:gradFill>
      </p:bgPr>
    </p:bg>
    <p:spTree>
      <p:nvGrpSpPr>
        <p:cNvPr id="1" name=""/>
        <p:cNvGrpSpPr/>
        <p:nvPr/>
      </p:nvGrpSpPr>
      <p:grpSpPr/>
      <p:sp>
        <p:nvSpPr>
          <p:cNvPr id="56322" name="AutoShape 6"/>
          <p:cNvSpPr>
            <a:spLocks noGrp="1"/>
          </p:cNvSpPr>
          <p:nvPr>
            <p:ph type="title"/>
          </p:nvPr>
        </p:nvSpPr>
        <p:spPr>
          <a:xfrm>
            <a:off x="477838" y="1412875"/>
            <a:ext cx="2578100" cy="215900"/>
          </a:xfrm>
          <a:prstGeom prst="roundRect">
            <a:avLst>
              <a:gd name="adj" fmla="val 16667"/>
            </a:avLst>
          </a:prstGeom>
          <a:noFill/>
          <a:ln>
            <a:miter lim="800000"/>
          </a:ln>
        </p:spPr>
        <p:txBody>
          <a:bodyPr vert="horz" wrap="square" lIns="91440" tIns="45720" rIns="91440" bIns="45720" anchor="b" anchorCtr="0">
            <a:noAutofit/>
          </a:bodyPr>
          <a:lstStyle>
            <a:lvl1pPr marL="0" indent="0" algn="l" defTabSz="914400" rtl="0" eaLnBrk="0" fontAlgn="base" hangingPunct="0">
              <a:lnSpc>
                <a:spcPct val="90000"/>
              </a:lnSpc>
              <a:spcBef>
                <a:spcPct val="0"/>
              </a:spcBef>
              <a:spcAft>
                <a:spcPct val="0"/>
              </a:spcAft>
              <a:buClrTx/>
              <a:buSzTx/>
              <a:buFontTx/>
              <a:buNone/>
              <a:defRPr kumimoji="0" lang="ru-RU" altLang="en-US" sz="3600" b="1" i="0" u="none" kern="1200" baseline="0">
                <a:solidFill>
                  <a:schemeClr val="tx2"/>
                </a:solidFill>
                <a:latin typeface="+mj-lt"/>
                <a:ea typeface="+mj-ea"/>
                <a:cs typeface="+mj-cs"/>
              </a:defRPr>
            </a:lvl1pPr>
            <a:lvl2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2pPr>
            <a:lvl3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3pPr>
            <a:lvl4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4pPr>
            <a:lvl5pPr algn="l" rtl="0" eaLnBrk="0" fontAlgn="base" hangingPunct="0">
              <a:lnSpc>
                <a:spcPct val="90000"/>
              </a:lnSpc>
              <a:spcBef>
                <a:spcPct val="0"/>
              </a:spcBef>
              <a:spcAft>
                <a:spcPct val="0"/>
              </a:spcAft>
              <a:defRPr lang="ru-RU" altLang="en-US" sz="3600" b="1">
                <a:solidFill>
                  <a:schemeClr val="tx2"/>
                </a:solidFill>
                <a:latin typeface="Arial" panose="020b0604020202020204" pitchFamily="34" charset="0"/>
              </a:defRPr>
            </a:lvl5pPr>
            <a:lvl6pPr marL="457200" algn="l" rtl="0" fontAlgn="base">
              <a:lnSpc>
                <a:spcPct val="90000"/>
              </a:lnSpc>
              <a:spcBef>
                <a:spcPct val="0"/>
              </a:spcBef>
              <a:spcAft>
                <a:spcPct val="0"/>
              </a:spcAft>
              <a:defRPr lang="ru-RU" altLang="en-US" sz="3600" b="1">
                <a:solidFill>
                  <a:schemeClr val="tx2"/>
                </a:solidFill>
                <a:latin typeface="Arial" panose="020b0604020202020204" pitchFamily="34" charset="0"/>
              </a:defRPr>
            </a:lvl6pPr>
            <a:lvl7pPr marL="914400" algn="l" rtl="0" fontAlgn="base">
              <a:lnSpc>
                <a:spcPct val="90000"/>
              </a:lnSpc>
              <a:spcBef>
                <a:spcPct val="0"/>
              </a:spcBef>
              <a:spcAft>
                <a:spcPct val="0"/>
              </a:spcAft>
              <a:defRPr lang="ru-RU" altLang="en-US" sz="3600" b="1">
                <a:solidFill>
                  <a:schemeClr val="tx2"/>
                </a:solidFill>
                <a:latin typeface="Arial" panose="020b0604020202020204" pitchFamily="34" charset="0"/>
              </a:defRPr>
            </a:lvl7pPr>
            <a:lvl8pPr marL="1371600" algn="l" rtl="0" fontAlgn="base">
              <a:lnSpc>
                <a:spcPct val="90000"/>
              </a:lnSpc>
              <a:spcBef>
                <a:spcPct val="0"/>
              </a:spcBef>
              <a:spcAft>
                <a:spcPct val="0"/>
              </a:spcAft>
              <a:defRPr lang="ru-RU" altLang="en-US" sz="3600" b="1">
                <a:solidFill>
                  <a:schemeClr val="tx2"/>
                </a:solidFill>
                <a:latin typeface="Arial" panose="020b0604020202020204" pitchFamily="34" charset="0"/>
              </a:defRPr>
            </a:lvl8pPr>
            <a:lvl9pPr marL="1828800" algn="l" rtl="0" fontAlgn="base">
              <a:lnSpc>
                <a:spcPct val="90000"/>
              </a:lnSpc>
              <a:spcBef>
                <a:spcPct val="0"/>
              </a:spcBef>
              <a:spcAft>
                <a:spcPct val="0"/>
              </a:spcAft>
              <a:defRPr lang="ru-RU" altLang="en-US" sz="3600" b="1">
                <a:solidFill>
                  <a:schemeClr val="tx2"/>
                </a:solidFill>
                <a:latin typeface="Arial" panose="020b0604020202020204" pitchFamily="34" charset="0"/>
              </a:defRPr>
            </a:lvl9pPr>
          </a:lstStyle>
          <a:p>
            <a:pPr lvl="0" algn="ctr" eaLnBrk="1" hangingPunct="1"/>
            <a:r>
              <a:rPr lang="ru-RU" altLang="ru-RU" sz="5400" i="1">
                <a:solidFill>
                  <a:srgbClr val="FF0000"/>
                </a:solidFill>
              </a:rPr>
              <a:t>Индия</a:t>
            </a:r>
            <a:endParaRPr lang="ru-RU" altLang="ru-RU" sz="5400" i="1">
              <a:solidFill>
                <a:srgbClr val="FF0000"/>
              </a:solidFill>
            </a:endParaRPr>
          </a:p>
        </p:txBody>
      </p:sp>
      <p:sp>
        <p:nvSpPr>
          <p:cNvPr id="56323" name="AutoShape 3">
            <a:hlinkClick r:id="rId2" action="ppaction://hlinksldjump"/>
          </p:cNvPr>
          <p:cNvSpPr/>
          <p:nvPr/>
        </p:nvSpPr>
        <p:spPr>
          <a:xfrm>
            <a:off x="8388350" y="6281738"/>
            <a:ext cx="755650" cy="576262"/>
          </a:xfrm>
          <a:prstGeom prst="actionButtonBeginning">
            <a:avLst/>
          </a:prstGeom>
          <a:solidFill>
            <a:srgbClr val="67EB74"/>
          </a:solidFill>
          <a:ln>
            <a:noFill/>
            <a:miter lim="800000"/>
          </a:ln>
          <a:effectLst/>
        </p:spPr>
        <p:txBody>
          <a:bodyPr wrap="none" anchor="ctr" anchorCtr="0">
            <a:noAutofit/>
          </a:bodyPr>
          <a:lstStyle>
            <a:lvl1pPr marL="342900" indent="-3429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800" b="0" i="0" u="none" kern="1200"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75000"/>
              <a:buFontTx/>
              <a:buChar char="–"/>
              <a:defRPr kumimoji="0" lang="ru-RU" altLang="en-US" sz="2400" b="0" i="0" u="none" kern="1200" baseline="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
                <a:schemeClr val="tx1"/>
              </a:buClr>
              <a:buSzPct val="75000"/>
              <a:buFont typeface="Wingdings" pitchFamily="2" charset="2"/>
              <a:buChar char="l"/>
              <a:defRPr kumimoji="0" lang="ru-RU" altLang="en-US" sz="2000" b="0" i="0" u="none" kern="1200" baseline="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
                <a:schemeClr val="tx1"/>
              </a:buClr>
              <a:buSzPct val="80000"/>
              <a:buFontTx/>
              <a:buChar char="–"/>
              <a:defRPr kumimoji="0" lang="ru-RU" altLang="en-US" sz="1800" b="0" i="0" u="none" kern="1200" baseline="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
                <a:schemeClr val="tx1"/>
              </a:buClr>
              <a:buSzPct val="65000"/>
              <a:buFont typeface="Wingdings" pitchFamily="2" charset="2"/>
              <a:buChar char="l"/>
              <a:defRPr kumimoji="0" lang="ru-RU" altLang="en-US" sz="1800" b="0" i="0" u="none"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ru-RU" altLang="en-US" sz="1800" kern="1200">
                <a:solidFill>
                  <a:schemeClr val="tx1"/>
                </a:solidFill>
                <a:latin typeface="+mn-lt"/>
                <a:ea typeface="+mn-ea"/>
                <a:cs typeface="+mn-cs"/>
              </a:defRPr>
            </a:lvl9pPr>
          </a:lstStyle>
          <a:p>
            <a:pPr marL="0" lvl="0" indent="0" eaLnBrk="1" hangingPunct="1">
              <a:spcBef>
                <a:spcPct val="0"/>
              </a:spcBef>
              <a:buClrTx/>
              <a:buSzTx/>
              <a:buFontTx/>
              <a:buNone/>
            </a:pPr>
            <a:endParaRPr lang="ru-RU" altLang="ru-RU" sz="1800"/>
          </a:p>
        </p:txBody>
      </p:sp>
      <p:pic>
        <p:nvPicPr>
          <p:cNvPr id="56324" name="Picture 6"/>
          <p:cNvPicPr>
            <a:picLocks noGrp="1" noChangeAspect="1"/>
          </p:cNvPicPr>
          <p:nvPr>
            <p:ph idx="1"/>
          </p:nvPr>
        </p:nvPicPr>
        <p:blipFill>
          <a:blip r:embed="rId3"/>
          <a:stretch>
            <a:fillRect/>
          </a:stretch>
        </p:blipFill>
        <p:spPr>
          <a:xfrm>
            <a:off x="1890713" y="2362200"/>
            <a:ext cx="5588000" cy="3724275"/>
          </a:xfrm>
          <a:prstGeom prst="rect">
            <a:avLst/>
          </a:prstGeom>
          <a:noFill/>
          <a:ln>
            <a:noFill/>
            <a:miter lim="800000"/>
          </a:ln>
        </p:spPr>
      </p:pic>
      <p:pic>
        <p:nvPicPr>
          <p:cNvPr id="56325" name="Picture 8"/>
          <p:cNvPicPr>
            <a:picLocks noChangeAspect="1"/>
          </p:cNvPicPr>
          <p:nvPr/>
        </p:nvPicPr>
        <p:blipFill>
          <a:blip r:embed="rId4"/>
          <a:stretch>
            <a:fillRect/>
          </a:stretch>
        </p:blipFill>
        <p:spPr>
          <a:xfrm>
            <a:off x="549275" y="4179888"/>
            <a:ext cx="2232025" cy="2232025"/>
          </a:xfrm>
          <a:prstGeom prst="rect">
            <a:avLst/>
          </a:prstGeom>
          <a:noFill/>
          <a:ln>
            <a:noFill/>
            <a:miter lim="800000"/>
          </a:ln>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r="http://schemas.openxmlformats.org/officeDocument/2006/relationships"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Arial"/>
        <a:cs typeface="Arial"/>
      </a:majorFont>
      <a:minorFont>
        <a:latin typeface="Arial"/>
        <a:ea typeface="Arial"/>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Arial"/>
        <a:cs typeface="Arial"/>
      </a:majorFont>
      <a:minorFont>
        <a:latin typeface="Comic Sans MS"/>
        <a:ea typeface="Arial"/>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Arial"/>
        <a:cs typeface="Arial"/>
      </a:majorFont>
      <a:minorFont>
        <a:latin typeface="Arial"/>
        <a:ea typeface="Arial"/>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Arial"/>
        <a:cs typeface="Arial"/>
      </a:majorFont>
      <a:minorFont>
        <a:latin typeface="Verdana"/>
        <a:ea typeface="Arial"/>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Arial"/>
        <a:cs typeface="Arial"/>
      </a:majorFont>
      <a:minorFont>
        <a:latin typeface="Tahoma"/>
        <a:ea typeface="Arial"/>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Capsules">
  <a:themeElements>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Capsules">
      <a:majorFont>
        <a:latin typeface="Arial"/>
        <a:ea typeface="Arial"/>
        <a:cs typeface="Arial"/>
      </a:majorFont>
      <a:minorFont>
        <a:latin typeface="Arial"/>
        <a:ea typeface="Arial"/>
        <a:cs typeface="Arial"/>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SIZ Corp.</Company>
  <PresentationFormat>On-screen Show (4:3)</PresentationFormat>
  <Paragraphs>134</Paragraphs>
  <Slides>44</Slides>
  <Notes>0</Notes>
  <TotalTime>715</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44</vt:i4>
      </vt:variant>
    </vt:vector>
  </HeadingPairs>
  <TitlesOfParts>
    <vt:vector baseType="lpstr" size="56">
      <vt:lpstr>Arial</vt:lpstr>
      <vt:lpstr>Calibri</vt:lpstr>
      <vt:lpstr>Comic Sans MS</vt:lpstr>
      <vt:lpstr>Garamond</vt:lpstr>
      <vt:lpstr>Wingdings</vt:lpstr>
      <vt:lpstr>Verdana</vt:lpstr>
      <vt:lpstr>Tahoma</vt:lpstr>
      <vt:lpstr>Times New Roman</vt:lpstr>
      <vt:lpstr>Castellar</vt:lpstr>
      <vt:lpstr>a_CopperGothCpsExp</vt:lpstr>
      <vt:lpstr>Arial Black</vt:lpstr>
      <vt:lpstr>Default Design</vt:lpstr>
      <vt:lpstr>PowerPoint Presentation</vt:lpstr>
      <vt:lpstr>Разминка «Что обозначают эти цифры?»</vt:lpstr>
      <vt:lpstr>«Своя игра»</vt:lpstr>
      <vt:lpstr>Страна</vt:lpstr>
      <vt:lpstr>PowerPoint Presentation</vt:lpstr>
      <vt:lpstr>Страна</vt:lpstr>
      <vt:lpstr>PowerPoint Presentation</vt:lpstr>
      <vt:lpstr>Страна</vt:lpstr>
      <vt:lpstr>Италия</vt:lpstr>
      <vt:lpstr>Страна</vt:lpstr>
      <vt:lpstr>Япония</vt:lpstr>
      <vt:lpstr>Страна</vt:lpstr>
      <vt:lpstr>Швейцария</vt:lpstr>
      <vt:lpstr>PowerPoint Presentation</vt:lpstr>
      <vt:lpstr>Типология государства (указать, к группам каких стран относится) </vt:lpstr>
      <vt:lpstr>PowerPoint Presentation</vt:lpstr>
      <vt:lpstr>Типология государства (указать, к группам каких стран относится) </vt:lpstr>
      <vt:lpstr>Ватикан:</vt:lpstr>
      <vt:lpstr>Типология государства (указать, к группам каких стран относится) </vt:lpstr>
      <vt:lpstr>PowerPoint Presentation</vt:lpstr>
      <vt:lpstr>Типология государства (указать, к группам каких стран относится) </vt:lpstr>
      <vt:lpstr>Япония:</vt:lpstr>
      <vt:lpstr>Типология государства (указать, к группам каких стран относится) </vt:lpstr>
      <vt:lpstr>PowerPoint Presentation</vt:lpstr>
      <vt:lpstr>Кот в мешке</vt:lpstr>
      <vt:lpstr>Туркменистан, ковры</vt:lpstr>
      <vt:lpstr>Кот в мешке</vt:lpstr>
      <vt:lpstr>Китай, чай</vt:lpstr>
      <vt:lpstr>Кот в мешке</vt:lpstr>
      <vt:lpstr> Китай, шелк.</vt:lpstr>
      <vt:lpstr>Кот в мешке</vt:lpstr>
      <vt:lpstr>Эфиопия, кофе</vt:lpstr>
      <vt:lpstr>Кот в мешке</vt:lpstr>
      <vt:lpstr>PowerPoint Presentation</vt:lpstr>
      <vt:lpstr>Кулинария мира</vt:lpstr>
      <vt:lpstr>Блины</vt:lpstr>
      <vt:lpstr>Кулинария мира</vt:lpstr>
      <vt:lpstr>PowerPoint Presentation</vt:lpstr>
      <vt:lpstr>Кулинария мира</vt:lpstr>
      <vt:lpstr>Великобритания</vt:lpstr>
      <vt:lpstr>Кулинария мира</vt:lpstr>
      <vt:lpstr>Польша</vt:lpstr>
      <vt:lpstr>Кулинария мира</vt:lpstr>
      <vt:lpstr>Индия</vt:lpstr>
    </vt:vector>
  </TitlesOfParts>
  <LinksUpToDate>0</LinksUpToDate>
  <SharedDoc>0</SharedDoc>
  <HyperlinksChanged>0</HyperlinksChanged>
  <Application>Aspose.Slides for .NET</Application>
  <AppVersion>19.1200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Slide 1</dc:title>
  <dc:creator>SIZ</dc:creator>
  <cp:lastModifiedBy>KuzNetSov Nikola</cp:lastModifiedBy>
  <cp:revision>150</cp:revision>
  <dcterms:created xsi:type="dcterms:W3CDTF">2006-05-15T17:20:45Z</dcterms:created>
  <dcterms:modified xsi:type="dcterms:W3CDTF">2026-05-29T15:32:17Z</dcterms:modified>
</cp:coreProperties>
</file>