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44" r:id="rId1"/>
  </p:sldMasterIdLst>
  <p:notesMasterIdLst>
    <p:notesMasterId r:id="rId28"/>
  </p:notesMasterIdLst>
  <p:sldIdLst>
    <p:sldId id="279" r:id="rId2"/>
    <p:sldId id="280" r:id="rId3"/>
    <p:sldId id="281" r:id="rId4"/>
    <p:sldId id="284" r:id="rId5"/>
    <p:sldId id="258" r:id="rId6"/>
    <p:sldId id="259" r:id="rId7"/>
    <p:sldId id="260" r:id="rId8"/>
    <p:sldId id="261" r:id="rId9"/>
    <p:sldId id="263" r:id="rId10"/>
    <p:sldId id="262" r:id="rId11"/>
    <p:sldId id="264" r:id="rId12"/>
    <p:sldId id="265" r:id="rId13"/>
    <p:sldId id="283" r:id="rId14"/>
    <p:sldId id="266" r:id="rId15"/>
    <p:sldId id="282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8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05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D9421B-9017-4547-8483-D82EA4E38732}" type="datetimeFigureOut">
              <a:rPr lang="ru-RU" smtClean="0"/>
              <a:pPr/>
              <a:t>14.02.2021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43709F-012E-40D6-9504-27E803060F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44481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43709F-012E-40D6-9504-27E803060FEE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7540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14.02.2021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045" r:id="rId1"/>
    <p:sldLayoutId id="2147484046" r:id="rId2"/>
    <p:sldLayoutId id="2147484047" r:id="rId3"/>
    <p:sldLayoutId id="2147484048" r:id="rId4"/>
    <p:sldLayoutId id="2147484049" r:id="rId5"/>
    <p:sldLayoutId id="2147484050" r:id="rId6"/>
    <p:sldLayoutId id="2147484051" r:id="rId7"/>
    <p:sldLayoutId id="2147484052" r:id="rId8"/>
    <p:sldLayoutId id="2147484053" r:id="rId9"/>
    <p:sldLayoutId id="2147484054" r:id="rId10"/>
    <p:sldLayoutId id="214748405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3128970"/>
          </a:xfrm>
        </p:spPr>
        <p:txBody>
          <a:bodyPr>
            <a:noAutofit/>
          </a:bodyPr>
          <a:lstStyle/>
          <a:p>
            <a:r>
              <a:rPr lang="ru-RU" sz="4000" dirty="0" smtClean="0">
                <a:solidFill>
                  <a:srgbClr val="002060"/>
                </a:solidFill>
              </a:rPr>
              <a:t>«Эффективные практики сотрудничества с родителями воспитанников дошкольной образовательной организации»</a:t>
            </a:r>
            <a:endParaRPr lang="ru-RU" sz="4000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714884"/>
            <a:ext cx="7272366" cy="1714512"/>
          </a:xfrm>
        </p:spPr>
        <p:txBody>
          <a:bodyPr/>
          <a:lstStyle/>
          <a:p>
            <a:pPr algn="r"/>
            <a:r>
              <a:rPr lang="ru-RU" b="1" dirty="0" smtClean="0"/>
              <a:t>Костина Нина </a:t>
            </a:r>
            <a:r>
              <a:rPr lang="ru-RU" b="1" dirty="0" smtClean="0"/>
              <a:t>Викторовна</a:t>
            </a:r>
          </a:p>
          <a:p>
            <a:pPr algn="r"/>
            <a:r>
              <a:rPr lang="ru-RU" b="1" dirty="0" smtClean="0"/>
              <a:t>Козлова Ирина Николаевна </a:t>
            </a:r>
            <a:endParaRPr lang="ru-RU" b="1" dirty="0" smtClean="0"/>
          </a:p>
          <a:p>
            <a:pPr algn="r"/>
            <a:r>
              <a:rPr lang="ru-RU" b="1" dirty="0" smtClean="0"/>
              <a:t>МАДОУ г.Мурманска № 91</a:t>
            </a:r>
            <a:endParaRPr lang="ru-RU" b="1" dirty="0"/>
          </a:p>
        </p:txBody>
      </p:sp>
      <p:pic>
        <p:nvPicPr>
          <p:cNvPr id="4" name="Picture 3" descr="C:\Users\Нина\Desktop\767553fcddc1c3070746de1ed4036f3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4572008"/>
            <a:ext cx="2714644" cy="20572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Актуальность: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Дошкольный возраст- один из важных этапов художественно-эстетического развития личности ребенка. Под этим понимается развитие чувств прекрасного, ощущение красоты в искусстве. Взаимодействие педагога с семьями воспитанников- необходимое условие для развития художественно-эстетического направления в воспитании ребенка.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сотрудничества: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/>
              <a:t>Разработка новых подходов к взаимодействию ДОО и семьи как фактора позитивного художественно-эстетического развития ребенка</a:t>
            </a:r>
          </a:p>
          <a:p>
            <a:r>
              <a:rPr lang="ru-RU" dirty="0" smtClean="0"/>
              <a:t>Задачи</a:t>
            </a:r>
            <a:r>
              <a:rPr lang="ru-RU" sz="2000" dirty="0" smtClean="0"/>
              <a:t>: </a:t>
            </a:r>
            <a:r>
              <a:rPr lang="ru-RU" sz="1600" b="1" dirty="0" smtClean="0"/>
              <a:t>РАЗВИТИЕ ТВОРЧЕСКИХ СПОСОБНОСТЕЙ И СТРЕМЛЕНИЕ К САМОВЫРАЖЕНИЮ РЕБЕНКА В РАЗЛИЧНЫХ ВИДАХ ХУДОЖЕСТВЕННО-ЭСТЕТИЧЕСКОЙ ДЕЯТЕЛЬНОСТИ.</a:t>
            </a:r>
            <a:endParaRPr lang="ru-RU" sz="2000" b="1" dirty="0" smtClean="0"/>
          </a:p>
          <a:p>
            <a:r>
              <a:rPr lang="ru-RU" sz="2000" b="1" dirty="0" smtClean="0"/>
              <a:t>Обеспечение художественно-эстетического и эмоционального развития  ребенка в ДОО  и семье. Повышение педагогической культуры родителей .</a:t>
            </a:r>
          </a:p>
          <a:p>
            <a:r>
              <a:rPr lang="ru-RU" sz="2000" b="1" dirty="0" smtClean="0"/>
              <a:t>Развивать интерес к культурному наследию.</a:t>
            </a:r>
          </a:p>
          <a:p>
            <a:r>
              <a:rPr lang="ru-RU" sz="2000" b="1" dirty="0" smtClean="0"/>
              <a:t>Стимулирование родителей как участников единого образовательного пространства к поиску оптимального стиля общения с ребенком.</a:t>
            </a:r>
            <a:endParaRPr lang="ru-RU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Нина\Desktop\20170110_1533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2850110" y="0"/>
            <a:ext cx="6293890" cy="3548026"/>
          </a:xfrm>
          <a:prstGeom prst="rect">
            <a:avLst/>
          </a:prstGeom>
          <a:noFill/>
        </p:spPr>
      </p:pic>
      <p:pic>
        <p:nvPicPr>
          <p:cNvPr id="2052" name="Picture 4" descr="C:\Users\Нина\Desktop\20170110_1534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3676575"/>
            <a:ext cx="5643571" cy="3181425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3071810"/>
            <a:ext cx="8929718" cy="1143000"/>
          </a:xfrm>
        </p:spPr>
        <p:txBody>
          <a:bodyPr>
            <a:noAutofit/>
          </a:bodyPr>
          <a:lstStyle/>
          <a:p>
            <a:r>
              <a:rPr lang="ru-RU" sz="3200" i="1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Организовываем детско-родительские конкурсы по изготовлению игрушек из природного и бросового материала.</a:t>
            </a:r>
            <a:endParaRPr lang="ru-RU" sz="3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Нина\Desktop\ФОТО ПРИРОДА\DSC053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60711"/>
            <a:ext cx="8715403" cy="6536553"/>
          </a:xfrm>
          <a:prstGeom prst="rect">
            <a:avLst/>
          </a:prstGeom>
          <a:noFill/>
        </p:spPr>
      </p:pic>
      <p:sp>
        <p:nvSpPr>
          <p:cNvPr id="5" name="Содержимое 2"/>
          <p:cNvSpPr txBox="1">
            <a:spLocks/>
          </p:cNvSpPr>
          <p:nvPr/>
        </p:nvSpPr>
        <p:spPr>
          <a:xfrm>
            <a:off x="0" y="0"/>
            <a:ext cx="91440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Создали мини-музей природы </a:t>
            </a:r>
            <a:r>
              <a:rPr lang="ru-RU" sz="32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</a:t>
            </a:r>
            <a:r>
              <a:rPr kumimoji="0" lang="ru-RU" sz="3200" b="1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ольского</a:t>
            </a:r>
            <a:r>
              <a:rPr kumimoji="0" lang="ru-RU" sz="3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края.</a:t>
            </a:r>
            <a:endParaRPr kumimoji="0" lang="ru-RU" sz="32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6" name="Picture 4" descr="C:\Users\Нина\Desktop\ФОТО ПРИРОДА\DSC0533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1214439" y="1214438"/>
            <a:ext cx="6858000" cy="4429124"/>
          </a:xfrm>
          <a:prstGeom prst="rect">
            <a:avLst/>
          </a:prstGeom>
          <a:noFill/>
        </p:spPr>
      </p:pic>
      <p:pic>
        <p:nvPicPr>
          <p:cNvPr id="3075" name="Picture 3" descr="C:\Users\Нина\Desktop\ФОТО ПРИРОДА\DSC053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3357561" y="1071565"/>
            <a:ext cx="6858000" cy="47148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D:\ФОТО ВЫСТАВКИ СЕМ ТВ-ВА ср гр\DSC056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4525963"/>
          </a:xfrm>
        </p:spPr>
        <p:txBody>
          <a:bodyPr/>
          <a:lstStyle/>
          <a:p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Приглашаем родителей принять участие в мастер-классах по изготовлению различных поделок.</a:t>
            </a: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ФОТО ВЫСТАВКИ СЕМ ТВ-ВА ср гр\DSC056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643570" cy="4214818"/>
          </a:xfrm>
          <a:prstGeom prst="rect">
            <a:avLst/>
          </a:prstGeom>
          <a:noFill/>
        </p:spPr>
      </p:pic>
      <p:pic>
        <p:nvPicPr>
          <p:cNvPr id="5123" name="Picture 3" descr="D:\ФОТО ВЫСТАВКИ СЕМ ТВ-ВА ср гр\DSC056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45" y="2643182"/>
            <a:ext cx="5429256" cy="42148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Нина\Desktop\Новая папка\Осень 2013\IMG_01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5286379" cy="3524253"/>
          </a:xfrm>
          <a:prstGeom prst="rect">
            <a:avLst/>
          </a:prstGeom>
          <a:noFill/>
        </p:spPr>
      </p:pic>
      <p:pic>
        <p:nvPicPr>
          <p:cNvPr id="7171" name="Picture 3" descr="C:\Users\Нина\Desktop\Новая папка\Осень 2013\IMG_018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3500438"/>
            <a:ext cx="4714876" cy="3357563"/>
          </a:xfrm>
          <a:prstGeom prst="rect">
            <a:avLst/>
          </a:prstGeom>
          <a:noFill/>
        </p:spPr>
      </p:pic>
      <p:sp>
        <p:nvSpPr>
          <p:cNvPr id="6" name="Содержимое 2"/>
          <p:cNvSpPr>
            <a:spLocks noGrp="1"/>
          </p:cNvSpPr>
          <p:nvPr>
            <p:ph idx="1"/>
          </p:nvPr>
        </p:nvSpPr>
        <p:spPr>
          <a:xfrm>
            <a:off x="405369" y="2714620"/>
            <a:ext cx="9144000" cy="1918470"/>
          </a:xfrm>
        </p:spPr>
        <p:txBody>
          <a:bodyPr>
            <a:normAutofit/>
          </a:bodyPr>
          <a:lstStyle/>
          <a:p>
            <a:r>
              <a:rPr lang="ru-RU" sz="4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Дети готовят театрализованные представления для родителей</a:t>
            </a:r>
            <a:endParaRPr lang="ru-RU" sz="4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2143116"/>
          </a:xfrm>
        </p:spPr>
        <p:txBody>
          <a:bodyPr/>
          <a:lstStyle/>
          <a:p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Дети готовят театрализованные представления для родителей. </a:t>
            </a: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6" name="Picture 2" descr="C:\Users\Нина\Desktop\Новая папка\Теремок\DSC041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0"/>
            <a:ext cx="4286248" cy="3312101"/>
          </a:xfrm>
          <a:prstGeom prst="rect">
            <a:avLst/>
          </a:prstGeom>
          <a:noFill/>
        </p:spPr>
      </p:pic>
      <p:pic>
        <p:nvPicPr>
          <p:cNvPr id="6147" name="Picture 3" descr="C:\Users\Нина\Desktop\Новая папка\Теремок\DSC041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0"/>
            <a:ext cx="4140487" cy="3286124"/>
          </a:xfrm>
          <a:prstGeom prst="rect">
            <a:avLst/>
          </a:prstGeom>
          <a:noFill/>
        </p:spPr>
      </p:pic>
      <p:pic>
        <p:nvPicPr>
          <p:cNvPr id="6148" name="Picture 4" descr="C:\Users\Нина\Desktop\Новая папка\Теремок\DSC0416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3571876"/>
            <a:ext cx="4373216" cy="3143249"/>
          </a:xfrm>
          <a:prstGeom prst="rect">
            <a:avLst/>
          </a:prstGeom>
          <a:noFill/>
        </p:spPr>
      </p:pic>
      <p:pic>
        <p:nvPicPr>
          <p:cNvPr id="6149" name="Picture 5" descr="C:\Users\Нина\Desktop\Новая папка\Теремок\DSC0415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6314" y="3571876"/>
            <a:ext cx="4357686" cy="31320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Нина\Desktop\Новая папка\садик\P210913_114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-892979" y="1178707"/>
            <a:ext cx="6572272" cy="4786313"/>
          </a:xfrm>
          <a:prstGeom prst="rect">
            <a:avLst/>
          </a:prstGeom>
          <a:noFill/>
        </p:spPr>
      </p:pic>
      <p:pic>
        <p:nvPicPr>
          <p:cNvPr id="8195" name="Picture 3" descr="C:\Users\Нина\Desktop\Новая папка\садик\P210913_1143[0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285728"/>
            <a:ext cx="4286248" cy="6572272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0563" y="0"/>
            <a:ext cx="8933437" cy="5610256"/>
          </a:xfrm>
        </p:spPr>
        <p:txBody>
          <a:bodyPr>
            <a:normAutofit/>
          </a:bodyPr>
          <a:lstStyle/>
          <a:p>
            <a:pPr algn="ctr"/>
            <a:r>
              <a:rPr lang="ru-RU" sz="3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Активно привлекаем родителей воспитанников к участию в совместных мероприятиях: акция «Посади дерево»</a:t>
            </a:r>
            <a:endParaRPr lang="ru-RU" sz="36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ФОТО ВЫСТАВКИ СЕМ ТВ-ВА ср гр\DSC056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67219" y="0"/>
            <a:ext cx="4476781" cy="3071810"/>
          </a:xfrm>
          <a:prstGeom prst="rect">
            <a:avLst/>
          </a:prstGeom>
          <a:noFill/>
        </p:spPr>
      </p:pic>
      <p:pic>
        <p:nvPicPr>
          <p:cNvPr id="9219" name="Picture 3" descr="D:\ФОТО ВЫСТАВКИ СЕМ ТВ-ВА ср гр\DSC056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143248"/>
            <a:ext cx="3786182" cy="3714752"/>
          </a:xfrm>
          <a:prstGeom prst="rect">
            <a:avLst/>
          </a:prstGeom>
          <a:noFill/>
        </p:spPr>
      </p:pic>
      <p:pic>
        <p:nvPicPr>
          <p:cNvPr id="9220" name="Picture 4" descr="D:\ФОТО ВЫСТАВКИ СЕМ ТВ-ВА ср гр\DSC056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86182" y="3143224"/>
            <a:ext cx="5357818" cy="3714776"/>
          </a:xfrm>
          <a:prstGeom prst="rect">
            <a:avLst/>
          </a:prstGeom>
          <a:noFill/>
        </p:spPr>
      </p:pic>
      <p:pic>
        <p:nvPicPr>
          <p:cNvPr id="9221" name="Picture 5" descr="D:\ФОТО ВЫСТАВКИ СЕМ ТВ-ВА ср гр\DSC0560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691063" cy="3143272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 rot="20698611">
            <a:off x="1112600" y="1700474"/>
            <a:ext cx="8229600" cy="4709160"/>
          </a:xfrm>
        </p:spPr>
        <p:txBody>
          <a:bodyPr>
            <a:normAutofit/>
          </a:bodyPr>
          <a:lstStyle/>
          <a:p>
            <a:r>
              <a:rPr lang="ru-RU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Родители принимают участие не только в конкурсах группы, но  и ДОУ</a:t>
            </a:r>
            <a:endParaRPr lang="ru-RU" sz="3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C:\Users\Нина\Desktop\20170110_1559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9583672">
            <a:off x="69159" y="1829235"/>
            <a:ext cx="5322399" cy="3000372"/>
          </a:xfrm>
          <a:prstGeom prst="rect">
            <a:avLst/>
          </a:prstGeom>
          <a:noFill/>
        </p:spPr>
      </p:pic>
      <p:pic>
        <p:nvPicPr>
          <p:cNvPr id="3075" name="Picture 3" descr="C:\Users\Нина\Desktop\20161226_1710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6198031">
            <a:off x="3513393" y="2060070"/>
            <a:ext cx="5841171" cy="317982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6" name="Picture 6" descr="D:\P10704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423634">
            <a:off x="2932354" y="2689122"/>
            <a:ext cx="5829300" cy="3286124"/>
          </a:xfrm>
          <a:prstGeom prst="rect">
            <a:avLst/>
          </a:prstGeom>
          <a:noFill/>
        </p:spPr>
      </p:pic>
      <p:pic>
        <p:nvPicPr>
          <p:cNvPr id="10245" name="Picture 5" descr="D:\P107049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481169">
            <a:off x="352194" y="624184"/>
            <a:ext cx="4384188" cy="2922792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442890" y="2928934"/>
            <a:ext cx="9586890" cy="456628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Родители вместе с детьми выступали на конкурсе  «</a:t>
            </a:r>
            <a:r>
              <a:rPr lang="ru-RU" sz="3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Мы-таланты</a:t>
            </a:r>
            <a:r>
              <a:rPr lang="ru-RU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  <a:endParaRPr lang="ru-RU" sz="3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D:\P10704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172056">
            <a:off x="1196051" y="845703"/>
            <a:ext cx="4440903" cy="2615116"/>
          </a:xfrm>
          <a:prstGeom prst="rect">
            <a:avLst/>
          </a:prstGeom>
          <a:noFill/>
        </p:spPr>
      </p:pic>
      <p:pic>
        <p:nvPicPr>
          <p:cNvPr id="1026" name="Picture 2" descr="C:\Users\Нина\Desktop\IMG_572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174935">
            <a:off x="4073293" y="2542309"/>
            <a:ext cx="4548405" cy="35500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Нина\Desktop\B7DUHRFwfTQ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900"/>
            <a:ext cx="4071934" cy="6841100"/>
          </a:xfrm>
          <a:prstGeom prst="rect">
            <a:avLst/>
          </a:prstGeom>
          <a:noFill/>
        </p:spPr>
      </p:pic>
      <p:pic>
        <p:nvPicPr>
          <p:cNvPr id="1026" name="Picture 2" descr="C:\Users\Нина\Desktop\O-JSFtd0SP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16900"/>
            <a:ext cx="4500563" cy="68411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4709160"/>
          </a:xfrm>
        </p:spPr>
        <p:txBody>
          <a:bodyPr>
            <a:normAutofit/>
          </a:bodyPr>
          <a:lstStyle/>
          <a:p>
            <a:r>
              <a:rPr lang="ru-RU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Воспитанники вместе со старшими братьями и сестрами принимали участие в пробегах, посвященных Дню города  и Дню победы.</a:t>
            </a:r>
            <a:endParaRPr lang="ru-RU" sz="3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Нина\Desktop\5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 rot="20149038">
            <a:off x="213134" y="1608509"/>
            <a:ext cx="8229600" cy="1757362"/>
          </a:xfrm>
        </p:spPr>
        <p:txBody>
          <a:bodyPr>
            <a:noAutofit/>
          </a:bodyPr>
          <a:lstStyle/>
          <a:p>
            <a:r>
              <a:rPr lang="ru-RU" sz="6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Проект: «История новогодней игрушки».</a:t>
            </a:r>
            <a:endParaRPr lang="ru-RU" sz="66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Users\Нина\Desktop\2689c7d4d0ab1f349b6b71cd1f8f0a0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99669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785926"/>
            <a:ext cx="8229600" cy="4709160"/>
          </a:xfrm>
        </p:spPr>
        <p:txBody>
          <a:bodyPr>
            <a:normAutofit lnSpcReduction="10000"/>
          </a:bodyPr>
          <a:lstStyle/>
          <a:p>
            <a:r>
              <a:rPr lang="ru-RU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Цель: Узнать историю возникновения и видоизменения новогодних игрушек,  приобщать детей к народным традициям. </a:t>
            </a:r>
          </a:p>
          <a:p>
            <a:endParaRPr lang="ru-RU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Идея проекта объединить детей, родителей, воспитателей в совместной деятельности.</a:t>
            </a:r>
          </a:p>
          <a:p>
            <a:endParaRPr lang="ru-RU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Предполагаемый результат: узнать историю возникновения новогодней игрушки, выяснить из чего можно сделать елочную игрушку своими руками.</a:t>
            </a:r>
            <a:endParaRPr lang="ru-RU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8229600" cy="4709160"/>
          </a:xfrm>
        </p:spPr>
        <p:txBody>
          <a:bodyPr>
            <a:normAutofit/>
          </a:bodyPr>
          <a:lstStyle/>
          <a:p>
            <a:r>
              <a:rPr lang="ru-RU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Подготовили для детей слайд презентацию об истории появления новогодней игрушки.</a:t>
            </a:r>
            <a:endParaRPr lang="ru-RU" sz="3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314" name="Picture 2" descr="E:\DCIM\101MSDCF\DSC0587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8" y="1643050"/>
            <a:ext cx="3428992" cy="2658582"/>
          </a:xfrm>
          <a:prstGeom prst="rect">
            <a:avLst/>
          </a:prstGeom>
          <a:noFill/>
        </p:spPr>
      </p:pic>
      <p:pic>
        <p:nvPicPr>
          <p:cNvPr id="13315" name="Picture 3" descr="E:\DCIM\101MSDCF\DSC0587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285992"/>
            <a:ext cx="5643570" cy="457200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3" name="Picture 7" descr="E:\DCIM\101MSDCF\DSC058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4712" y="0"/>
            <a:ext cx="5429288" cy="3714752"/>
          </a:xfrm>
          <a:prstGeom prst="rect">
            <a:avLst/>
          </a:prstGeom>
          <a:noFill/>
        </p:spPr>
      </p:pic>
      <p:pic>
        <p:nvPicPr>
          <p:cNvPr id="14340" name="Picture 4" descr="E:\DCIM\101MSDCF\DSC0588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857496"/>
            <a:ext cx="5786478" cy="4000504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214290"/>
            <a:ext cx="4857784" cy="6095070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Дети знакомились с художественной и энциклопедической литературой на тему: «История возникновения новогодней игрушки».</a:t>
            </a:r>
            <a:endParaRPr lang="ru-RU" sz="3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 descr="E:\DCIM\101MSDCF\DSC058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2939140"/>
            <a:ext cx="4572000" cy="3918860"/>
          </a:xfrm>
          <a:prstGeom prst="rect">
            <a:avLst/>
          </a:prstGeom>
          <a:noFill/>
        </p:spPr>
      </p:pic>
      <p:pic>
        <p:nvPicPr>
          <p:cNvPr id="15366" name="Picture 6" descr="E:\DCIM\101MSDCF\DSC058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0"/>
            <a:ext cx="4429124" cy="3643314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42852"/>
            <a:ext cx="5572164" cy="6209358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Дети самостоятельно  украшали елку, рассматривали игрушки и убедились, что они изготовлены из различного материала.</a:t>
            </a:r>
            <a:endParaRPr lang="ru-RU" sz="3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 descr="E:\DCIM\101MSDCF\DSC058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282" y="3286125"/>
            <a:ext cx="4357718" cy="3571876"/>
          </a:xfrm>
          <a:prstGeom prst="rect">
            <a:avLst/>
          </a:prstGeom>
          <a:noFill/>
        </p:spPr>
      </p:pic>
      <p:pic>
        <p:nvPicPr>
          <p:cNvPr id="16388" name="Picture 4" descr="E:\DCIM\101MSDCF\DSC0589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286124"/>
            <a:ext cx="4786314" cy="3571876"/>
          </a:xfrm>
          <a:prstGeom prst="rect">
            <a:avLst/>
          </a:prstGeom>
          <a:noFill/>
        </p:spPr>
      </p:pic>
      <p:pic>
        <p:nvPicPr>
          <p:cNvPr id="16386" name="Picture 2" descr="E:\DCIM\101MSDCF\DSC0589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"/>
            <a:ext cx="4605251" cy="3453939"/>
          </a:xfrm>
          <a:prstGeom prst="rect">
            <a:avLst/>
          </a:prstGeom>
          <a:noFill/>
        </p:spPr>
      </p:pic>
      <p:pic>
        <p:nvPicPr>
          <p:cNvPr id="16387" name="Picture 3" descr="E:\DCIM\101MSDCF\DSC0589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374" y="0"/>
            <a:ext cx="4500626" cy="337547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 rot="20737597">
            <a:off x="914400" y="1714488"/>
            <a:ext cx="8229600" cy="4709160"/>
          </a:xfrm>
        </p:spPr>
        <p:txBody>
          <a:bodyPr>
            <a:normAutofit/>
          </a:bodyPr>
          <a:lstStyle/>
          <a:p>
            <a:r>
              <a:rPr lang="ru-RU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занятиях по художественному творчеству рисовали елку и  новогодние игрушки .</a:t>
            </a:r>
            <a:endParaRPr lang="ru-RU" sz="3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 descr="E:\DCIM\101MSDCF\DSC058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54" y="3268241"/>
            <a:ext cx="4786346" cy="3589759"/>
          </a:xfrm>
          <a:prstGeom prst="rect">
            <a:avLst/>
          </a:prstGeom>
          <a:noFill/>
        </p:spPr>
      </p:pic>
      <p:pic>
        <p:nvPicPr>
          <p:cNvPr id="17410" name="Picture 2" descr="E:\DCIM\101MSDCF\DSC0584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90973" cy="3443230"/>
          </a:xfrm>
          <a:prstGeom prst="rect">
            <a:avLst/>
          </a:prstGeom>
          <a:noFill/>
        </p:spPr>
      </p:pic>
      <p:pic>
        <p:nvPicPr>
          <p:cNvPr id="17412" name="Picture 4" descr="E:\DCIM\101MSDCF\DSC0585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286125"/>
            <a:ext cx="4357686" cy="3571876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6248" y="142852"/>
            <a:ext cx="4714908" cy="6444769"/>
          </a:xfrm>
        </p:spPr>
        <p:txBody>
          <a:bodyPr>
            <a:normAutofit/>
          </a:bodyPr>
          <a:lstStyle/>
          <a:p>
            <a:pPr algn="r">
              <a:buNone/>
            </a:pP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занятиях по аппликации и ручному труду дети самостоятельно изготовили новогоднюю игрушку.</a:t>
            </a:r>
            <a:endParaRPr lang="ru-RU" sz="3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Нина\Desktop\20161229_0743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5782590" y="781970"/>
            <a:ext cx="4143380" cy="2579439"/>
          </a:xfrm>
          <a:prstGeom prst="rect">
            <a:avLst/>
          </a:prstGeom>
          <a:noFill/>
        </p:spPr>
      </p:pic>
      <p:pic>
        <p:nvPicPr>
          <p:cNvPr id="18435" name="Picture 3" descr="E:\DCIM\101MSDCF\DSC0587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4429132"/>
            <a:ext cx="4572000" cy="2428868"/>
          </a:xfrm>
          <a:prstGeom prst="rect">
            <a:avLst/>
          </a:prstGeom>
          <a:noFill/>
        </p:spPr>
      </p:pic>
      <p:pic>
        <p:nvPicPr>
          <p:cNvPr id="18434" name="Picture 2" descr="E:\DCIM\101MSDCF\DSC0585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357562"/>
            <a:ext cx="4572000" cy="3500438"/>
          </a:xfrm>
          <a:prstGeom prst="rect">
            <a:avLst/>
          </a:prstGeom>
          <a:noFill/>
        </p:spPr>
      </p:pic>
      <p:pic>
        <p:nvPicPr>
          <p:cNvPr id="18436" name="Picture 4" descr="E:\DCIM\101MSDCF\DSC0588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543316" cy="3728982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000232" y="2731313"/>
            <a:ext cx="5602220" cy="4126687"/>
          </a:xfrm>
        </p:spPr>
        <p:txBody>
          <a:bodyPr>
            <a:normAutofit/>
          </a:bodyPr>
          <a:lstStyle/>
          <a:p>
            <a:pPr algn="r">
              <a:buNone/>
            </a:pPr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Дети совместно с родителями  дома сделали игрушки  из разнообразного материала и украсили елку</a:t>
            </a:r>
            <a:r>
              <a:rPr lang="ru-RU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sz="3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E:\DCIM\101MSDCF\DSC058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488" y="3714752"/>
            <a:ext cx="4138533" cy="3143248"/>
          </a:xfrm>
          <a:prstGeom prst="rect">
            <a:avLst/>
          </a:prstGeom>
          <a:noFill/>
        </p:spPr>
      </p:pic>
      <p:pic>
        <p:nvPicPr>
          <p:cNvPr id="19459" name="Picture 3" descr="E:\DCIM\101MSDCF\DSC0589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176337">
            <a:off x="459919" y="717608"/>
            <a:ext cx="4233783" cy="3175337"/>
          </a:xfrm>
          <a:prstGeom prst="rect">
            <a:avLst/>
          </a:prstGeom>
          <a:noFill/>
        </p:spPr>
      </p:pic>
      <p:pic>
        <p:nvPicPr>
          <p:cNvPr id="19461" name="Picture 5" descr="E:\DCIM\101MSDCF\DSC059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444692">
            <a:off x="4818477" y="579681"/>
            <a:ext cx="3925071" cy="3095982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2910" y="2857496"/>
            <a:ext cx="8229600" cy="4709160"/>
          </a:xfrm>
        </p:spPr>
        <p:txBody>
          <a:bodyPr/>
          <a:lstStyle/>
          <a:p>
            <a:r>
              <a:rPr lang="ru-RU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Воспитанники рассказывали сказку придуманную вместе с родителями: </a:t>
            </a:r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ru-RU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Приключение новогодней игрушки»</a:t>
            </a:r>
            <a:endParaRPr lang="ru-RU" sz="3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1506" name="Picture 2" descr="E:\DCIM\101MSDCF\DSC059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3143248"/>
            <a:ext cx="4786346" cy="3589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Содержимое 4"/>
          <p:cNvSpPr txBox="1">
            <a:spLocks/>
          </p:cNvSpPr>
          <p:nvPr/>
        </p:nvSpPr>
        <p:spPr>
          <a:xfrm>
            <a:off x="0" y="0"/>
            <a:ext cx="9144000" cy="4786322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548640" marR="0" lvl="0" indent="-4114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tabLst/>
              <a:defRPr/>
            </a:pPr>
            <a:r>
              <a:rPr kumimoji="0" lang="ru-RU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Продукт проекта:  Совместные поделки детей и родителей: «Новогодняя игрушка».</a:t>
            </a:r>
          </a:p>
          <a:p>
            <a:pPr marL="548640" marR="0" lvl="0" indent="-4114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tabLst/>
              <a:defRPr/>
            </a:pPr>
            <a:r>
              <a:rPr kumimoji="0" lang="ru-RU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Придуманная сказка: «Приключение новогодней игрушки»</a:t>
            </a:r>
          </a:p>
          <a:p>
            <a:pPr marL="548640" marR="0" lvl="0" indent="-4114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tabLst/>
              <a:defRPr/>
            </a:pPr>
            <a:r>
              <a:rPr kumimoji="0" lang="ru-RU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Результат: Создали условия для получения детьми знаний об истории возникновения новогодних игрушек через организацию проектной деятельности.</a:t>
            </a:r>
          </a:p>
          <a:p>
            <a:pPr marL="548640" marR="0" lvl="0" indent="-4114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tabLst/>
              <a:defRPr/>
            </a:pPr>
            <a:r>
              <a:rPr kumimoji="0" lang="ru-RU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Ребята испытали удовольствие от выполнения проделанной творческой работы и доставления радости своим близким</a:t>
            </a:r>
            <a:endParaRPr kumimoji="0" lang="ru-RU" sz="28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280</TotalTime>
  <Words>431</Words>
  <Application>Microsoft Office PowerPoint</Application>
  <PresentationFormat>Экран (4:3)</PresentationFormat>
  <Paragraphs>39</Paragraphs>
  <Slides>26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5" baseType="lpstr">
      <vt:lpstr>Arial</vt:lpstr>
      <vt:lpstr>Book Antiqua</vt:lpstr>
      <vt:lpstr>Calibri</vt:lpstr>
      <vt:lpstr>Lucida Sans</vt:lpstr>
      <vt:lpstr>Times New Roman</vt:lpstr>
      <vt:lpstr>Wingdings</vt:lpstr>
      <vt:lpstr>Wingdings 2</vt:lpstr>
      <vt:lpstr>Wingdings 3</vt:lpstr>
      <vt:lpstr>Апекс</vt:lpstr>
      <vt:lpstr>«Эффективные практики сотрудничества с родителями воспитанников дошкольной образовательной организации»</vt:lpstr>
      <vt:lpstr>Актуальность:</vt:lpstr>
      <vt:lpstr>Цель сотрудничества:</vt:lpstr>
      <vt:lpstr>Организовываем детско-родительские конкурсы по изготовлению игрушек из природного и бросового материала.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Нина</dc:creator>
  <cp:lastModifiedBy>Учетная запись Майкрософт</cp:lastModifiedBy>
  <cp:revision>33</cp:revision>
  <dcterms:created xsi:type="dcterms:W3CDTF">2016-12-20T17:19:18Z</dcterms:created>
  <dcterms:modified xsi:type="dcterms:W3CDTF">2021-02-14T16:44:30Z</dcterms:modified>
</cp:coreProperties>
</file>