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0" r:id="rId2"/>
    <p:sldId id="258" r:id="rId3"/>
    <p:sldId id="259" r:id="rId4"/>
    <p:sldId id="264" r:id="rId5"/>
    <p:sldId id="272" r:id="rId6"/>
    <p:sldId id="278" r:id="rId7"/>
    <p:sldId id="308" r:id="rId8"/>
    <p:sldId id="296" r:id="rId9"/>
    <p:sldId id="298" r:id="rId10"/>
    <p:sldId id="313" r:id="rId11"/>
    <p:sldId id="263" r:id="rId12"/>
    <p:sldId id="31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62510-2B2A-4489-80A7-86927D17C230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E50C5-4A92-4913-8DBE-8189ACA3FA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3265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hyperlink" Target="http://www.kalitva.ru/uploads/posts/2009-11/1259241652_beagle.jp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Собаки</a:t>
            </a:r>
            <a:endParaRPr lang="ru-RU" b="1" dirty="0"/>
          </a:p>
        </p:txBody>
      </p:sp>
      <p:pic>
        <p:nvPicPr>
          <p:cNvPr id="2050" name="Picture 2" descr="C:\Documents and Settings\user\Рабочий стол\кошки и собаки\соба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571612"/>
            <a:ext cx="6984775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user\Рабочий стол\кошки и собаки\соба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984775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39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85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кошки и собаки\дружб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36904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260648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 ответе за тех, кого приручили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125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Спасибо!</a:t>
            </a:r>
            <a:endParaRPr lang="ru-RU" dirty="0"/>
          </a:p>
        </p:txBody>
      </p:sp>
      <p:pic>
        <p:nvPicPr>
          <p:cNvPr id="4" name="Объект 3" descr="C:\Documents and Settings\user\Рабочий стол\кошки и собаки\кот и пёс.jpe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76" r="40861" b="1"/>
          <a:stretch/>
        </p:blipFill>
        <p:spPr bwMode="auto">
          <a:xfrm>
            <a:off x="2339752" y="1628800"/>
            <a:ext cx="4241601" cy="40981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16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Предки собак - волки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user\Рабочий стол\кошки и собаки\волки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56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Более 400 пород</a:t>
            </a:r>
            <a:endParaRPr lang="ru-RU" dirty="0"/>
          </a:p>
        </p:txBody>
      </p:sp>
      <p:pic>
        <p:nvPicPr>
          <p:cNvPr id="2050" name="Picture 2" descr="C:\Documents and Settings\user\Рабочий стол\кошки и собаки\собак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52" y="1571612"/>
            <a:ext cx="6984775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user\Рабочий стол\кошки и собаки\соба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984775" cy="4896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455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945" y="1412776"/>
            <a:ext cx="8229600" cy="4824536"/>
          </a:xfrm>
        </p:spPr>
        <p:txBody>
          <a:bodyPr>
            <a:normAutofit/>
          </a:bodyPr>
          <a:lstStyle/>
          <a:p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206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Служебные собаки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2" y="805671"/>
            <a:ext cx="397347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866" y="758613"/>
            <a:ext cx="3756257" cy="24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2" y="3443484"/>
            <a:ext cx="394151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866" y="3470623"/>
            <a:ext cx="385975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534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Охотничьи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836712"/>
            <a:ext cx="2818656" cy="20162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06" y="3866965"/>
            <a:ext cx="3389363" cy="2520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764704"/>
            <a:ext cx="3602952" cy="2596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322" y="3587162"/>
            <a:ext cx="2558405" cy="30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5" y="764704"/>
            <a:ext cx="3672407" cy="283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617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2400" b="1" u="sng" dirty="0" smtClean="0"/>
              <a:t/>
            </a:r>
            <a:br>
              <a:rPr lang="ru-RU" sz="2400" b="1" u="sng" dirty="0" smtClean="0"/>
            </a:b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840" y="141203"/>
            <a:ext cx="8229600" cy="6336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dirty="0"/>
              <a:t>Д</a:t>
            </a:r>
            <a:r>
              <a:rPr lang="ru-RU" dirty="0" smtClean="0"/>
              <a:t>екоративные</a:t>
            </a:r>
            <a:endParaRPr lang="ru-RU" dirty="0"/>
          </a:p>
        </p:txBody>
      </p:sp>
      <p:pic>
        <p:nvPicPr>
          <p:cNvPr id="1026" name="Picture 2" descr="C:\Documents and Settings\user\Рабочий стол\кошки и собаки\соба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469431" y="1124744"/>
            <a:ext cx="2376265" cy="227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431" y="3801489"/>
            <a:ext cx="2376265" cy="2601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79" y="3801488"/>
            <a:ext cx="2569840" cy="259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910406"/>
            <a:ext cx="2543175" cy="2485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80" y="910407"/>
            <a:ext cx="2585762" cy="2485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801488"/>
            <a:ext cx="2543175" cy="247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95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Породы собак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568952" cy="56166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/>
              <a:t> </a:t>
            </a:r>
            <a:r>
              <a:rPr lang="ru-RU" sz="2400" b="1" dirty="0" smtClean="0"/>
              <a:t>Служебные                      Охотничьи                        Декоративные</a:t>
            </a:r>
          </a:p>
          <a:p>
            <a:pPr>
              <a:buNone/>
            </a:pPr>
            <a:r>
              <a:rPr lang="ru-RU" sz="1400" b="1" dirty="0"/>
              <a:t> </a:t>
            </a:r>
            <a:r>
              <a:rPr lang="ru-RU" sz="1400" dirty="0"/>
              <a:t>			</a:t>
            </a:r>
            <a:endParaRPr lang="ru-RU" sz="1400" dirty="0" smtClean="0"/>
          </a:p>
          <a:p>
            <a:pPr>
              <a:buNone/>
            </a:pPr>
            <a:r>
              <a:rPr lang="ru-RU" sz="2000" dirty="0"/>
              <a:t> Д</a:t>
            </a:r>
            <a:r>
              <a:rPr lang="ru-RU" sz="2000" dirty="0" smtClean="0"/>
              <a:t>оберманы 			Лайки			Пудели </a:t>
            </a:r>
            <a:endParaRPr lang="ru-RU" sz="2000" dirty="0"/>
          </a:p>
          <a:p>
            <a:pPr>
              <a:buNone/>
            </a:pPr>
            <a:r>
              <a:rPr lang="ru-RU" sz="2000" dirty="0"/>
              <a:t> </a:t>
            </a:r>
            <a:r>
              <a:rPr lang="ru-RU" sz="2000" dirty="0" smtClean="0"/>
              <a:t>Ротвейлеры			Таксы			Болонки</a:t>
            </a:r>
          </a:p>
          <a:p>
            <a:pPr>
              <a:buNone/>
            </a:pPr>
            <a:r>
              <a:rPr lang="ru-RU" sz="2000" dirty="0" smtClean="0"/>
              <a:t> Сенбернары			Терьеры			Пекинесы</a:t>
            </a:r>
          </a:p>
          <a:p>
            <a:pPr>
              <a:buNone/>
            </a:pPr>
            <a:r>
              <a:rPr lang="ru-RU" sz="2000" dirty="0" smtClean="0"/>
              <a:t> Овчарки			Спаниели		Карликовые </a:t>
            </a:r>
          </a:p>
          <a:p>
            <a:pPr>
              <a:buNone/>
            </a:pPr>
            <a:r>
              <a:rPr lang="ru-RU" sz="2000" dirty="0"/>
              <a:t> Е</a:t>
            </a:r>
            <a:r>
              <a:rPr lang="ru-RU" sz="2000" dirty="0" smtClean="0"/>
              <a:t>здовые собаки			Гончие </a:t>
            </a:r>
            <a:r>
              <a:rPr lang="ru-RU" sz="2000" dirty="0"/>
              <a:t>			</a:t>
            </a:r>
            <a:r>
              <a:rPr lang="ru-RU" sz="2000" dirty="0" smtClean="0"/>
              <a:t>Пинчеры</a:t>
            </a:r>
            <a:endParaRPr lang="ru-RU" sz="2000" dirty="0"/>
          </a:p>
          <a:p>
            <a:pPr>
              <a:buNone/>
            </a:pPr>
            <a:r>
              <a:rPr lang="ru-RU" sz="2000" dirty="0"/>
              <a:t>			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	</a:t>
            </a:r>
          </a:p>
          <a:p>
            <a:pPr>
              <a:buNone/>
            </a:pPr>
            <a:endParaRPr lang="ru-RU" sz="1400" dirty="0"/>
          </a:p>
          <a:p>
            <a:pPr>
              <a:buNone/>
            </a:pPr>
            <a:endParaRPr lang="ru-RU" sz="1400" dirty="0"/>
          </a:p>
          <a:p>
            <a:pPr>
              <a:buNone/>
            </a:pPr>
            <a:r>
              <a:rPr lang="ru-RU" sz="1400" dirty="0"/>
              <a:t>	</a:t>
            </a:r>
          </a:p>
        </p:txBody>
      </p:sp>
      <p:pic>
        <p:nvPicPr>
          <p:cNvPr id="4" name="Рисунок 3" descr="Декоративны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85956"/>
            <a:ext cx="2516860" cy="1948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злая соба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4837077"/>
            <a:ext cx="2056882" cy="1542662"/>
          </a:xfrm>
          <a:prstGeom prst="rect">
            <a:avLst/>
          </a:prstGeom>
        </p:spPr>
      </p:pic>
      <p:pic>
        <p:nvPicPr>
          <p:cNvPr id="1027" name="Picture 3" descr="http://www.kalitva.ru/uploads/posts/2009-11/1259241652_beagle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1840" y="4071942"/>
            <a:ext cx="2463770" cy="15716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76961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5004048" y="1340768"/>
            <a:ext cx="1944216" cy="2088232"/>
          </a:xfrm>
        </p:spPr>
        <p:txBody>
          <a:bodyPr>
            <a:normAutofit/>
          </a:bodyPr>
          <a:lstStyle/>
          <a:p>
            <a:r>
              <a:rPr lang="ru-RU" dirty="0" smtClean="0"/>
              <a:t>Песец </a:t>
            </a:r>
            <a:endParaRPr lang="ru-RU" dirty="0"/>
          </a:p>
        </p:txBody>
      </p:sp>
      <p:pic>
        <p:nvPicPr>
          <p:cNvPr id="4" name="Объект 3" descr="C:\Users\s8inf31.GUOSTRJ\Desktop\Рах К.З\собаки\58233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747" y="3429000"/>
            <a:ext cx="4176464" cy="3024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s8inf31.GUOSTRJ\Desktop\Рах К.З\собаки\TcqwCZr0mR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97" y="175187"/>
            <a:ext cx="4102571" cy="294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s8inf31.GUOSTRJ\Desktop\Рах К.З\собаки\lisa_lisica_foto_0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774"/>
            <a:ext cx="3780420" cy="2949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081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288032"/>
          </a:xfrm>
        </p:spPr>
        <p:txBody>
          <a:bodyPr>
            <a:normAutofit fontScale="90000"/>
          </a:bodyPr>
          <a:lstStyle/>
          <a:p>
            <a:r>
              <a:rPr lang="ru-RU" u="sng" dirty="0"/>
              <a:t>Уход за собакой, живущей в доме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58468"/>
            <a:ext cx="8224092" cy="51676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</a:t>
            </a:r>
            <a:r>
              <a:rPr lang="ru-RU" dirty="0"/>
              <a:t>доме для собаки должно быть отведено </a:t>
            </a:r>
            <a:r>
              <a:rPr lang="ru-RU" i="1" dirty="0">
                <a:solidFill>
                  <a:srgbClr val="FF0000"/>
                </a:solidFill>
              </a:rPr>
              <a:t>специальное место.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С животным гуляют  </a:t>
            </a:r>
            <a:r>
              <a:rPr lang="ru-RU" i="1" dirty="0" smtClean="0">
                <a:solidFill>
                  <a:srgbClr val="FF0000"/>
                </a:solidFill>
              </a:rPr>
              <a:t>два-три</a:t>
            </a:r>
            <a:r>
              <a:rPr lang="ru-RU" dirty="0" smtClean="0"/>
              <a:t>  </a:t>
            </a:r>
            <a:r>
              <a:rPr lang="ru-RU" dirty="0"/>
              <a:t>раза в день.</a:t>
            </a:r>
          </a:p>
          <a:p>
            <a:r>
              <a:rPr lang="ru-RU" dirty="0"/>
              <a:t>Во время прогулки в городе на большую собаку нужно надеть  </a:t>
            </a:r>
            <a:r>
              <a:rPr lang="ru-RU" i="1" dirty="0">
                <a:solidFill>
                  <a:srgbClr val="FF0000"/>
                </a:solidFill>
              </a:rPr>
              <a:t>намордник и пристегнуть </a:t>
            </a:r>
            <a:r>
              <a:rPr lang="ru-RU" i="1" dirty="0" smtClean="0">
                <a:solidFill>
                  <a:srgbClr val="FF0000"/>
                </a:solidFill>
              </a:rPr>
              <a:t>поводок</a:t>
            </a:r>
            <a:r>
              <a:rPr lang="ru-RU" dirty="0">
                <a:solidFill>
                  <a:srgbClr val="FF0000"/>
                </a:solidFill>
              </a:rPr>
              <a:t>.</a:t>
            </a:r>
          </a:p>
          <a:p>
            <a:r>
              <a:rPr lang="ru-RU" dirty="0"/>
              <a:t>Собаку надо кормить </a:t>
            </a:r>
            <a:r>
              <a:rPr lang="ru-RU" i="1" dirty="0">
                <a:solidFill>
                  <a:srgbClr val="FF0000"/>
                </a:solidFill>
              </a:rPr>
              <a:t>один или два раза в день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i="1" dirty="0">
                <a:solidFill>
                  <a:srgbClr val="FF0000"/>
                </a:solidFill>
              </a:rPr>
              <a:t>в одно и тоже время 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Миска со свежей </a:t>
            </a:r>
            <a:r>
              <a:rPr lang="ru-RU" dirty="0">
                <a:solidFill>
                  <a:srgbClr val="FF0000"/>
                </a:solidFill>
              </a:rPr>
              <a:t>…</a:t>
            </a:r>
            <a:r>
              <a:rPr lang="ru-RU" i="1" dirty="0">
                <a:solidFill>
                  <a:srgbClr val="FF0000"/>
                </a:solidFill>
              </a:rPr>
              <a:t>водой..</a:t>
            </a:r>
            <a:r>
              <a:rPr lang="ru-RU" dirty="0">
                <a:solidFill>
                  <a:srgbClr val="FF0000"/>
                </a:solidFill>
              </a:rPr>
              <a:t>  </a:t>
            </a:r>
            <a:r>
              <a:rPr lang="ru-RU" dirty="0"/>
              <a:t>для питья должна стоять в определённом месте.</a:t>
            </a:r>
          </a:p>
          <a:p>
            <a:r>
              <a:rPr lang="ru-RU" dirty="0"/>
              <a:t>Для того чтобы собака на болела, ей надо делать  </a:t>
            </a:r>
            <a:r>
              <a:rPr lang="ru-RU" i="1" dirty="0">
                <a:solidFill>
                  <a:srgbClr val="FF0000"/>
                </a:solidFill>
              </a:rPr>
              <a:t>прививки.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Чтобы щенок вырос умным и послушным, надо  </a:t>
            </a:r>
            <a:r>
              <a:rPr lang="ru-RU" i="1" dirty="0">
                <a:solidFill>
                  <a:srgbClr val="FF0000"/>
                </a:solidFill>
              </a:rPr>
              <a:t>заниматься и обучать .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699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127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Собаки</vt:lpstr>
      <vt:lpstr>Предки собак - волки </vt:lpstr>
      <vt:lpstr>Более 400 пород</vt:lpstr>
      <vt:lpstr> </vt:lpstr>
      <vt:lpstr>Охотничьи </vt:lpstr>
      <vt:lpstr> </vt:lpstr>
      <vt:lpstr>Породы собак </vt:lpstr>
      <vt:lpstr>Песец </vt:lpstr>
      <vt:lpstr>Уход за собакой, живущей в доме </vt:lpstr>
      <vt:lpstr>Презентация PowerPoint</vt:lpstr>
      <vt:lpstr>Презентация PowerPoint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S8INF31</cp:lastModifiedBy>
  <cp:revision>51</cp:revision>
  <dcterms:modified xsi:type="dcterms:W3CDTF">2017-04-03T02:26:29Z</dcterms:modified>
</cp:coreProperties>
</file>