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7" r:id="rId3"/>
    <p:sldId id="258" r:id="rId4"/>
    <p:sldId id="260" r:id="rId5"/>
    <p:sldId id="269" r:id="rId6"/>
    <p:sldId id="270" r:id="rId7"/>
    <p:sldId id="261" r:id="rId8"/>
    <p:sldId id="271" r:id="rId9"/>
    <p:sldId id="275" r:id="rId10"/>
    <p:sldId id="272" r:id="rId11"/>
    <p:sldId id="264" r:id="rId12"/>
    <p:sldId id="266" r:id="rId13"/>
    <p:sldId id="273" r:id="rId14"/>
    <p:sldId id="276" r:id="rId15"/>
    <p:sldId id="277" r:id="rId16"/>
    <p:sldId id="279" r:id="rId17"/>
    <p:sldId id="280" r:id="rId18"/>
    <p:sldId id="278" r:id="rId19"/>
    <p:sldId id="274" r:id="rId20"/>
    <p:sldId id="26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34670-12AF-4EC6-BF15-3781812284A6}" type="datetimeFigureOut">
              <a:rPr lang="ru-RU" smtClean="0"/>
              <a:pPr/>
              <a:t>14.05.2021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4E2D2-EA27-4831-AA87-613AB6E897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74;&#1080;&#1076;&#1077;&#1086;%20-%20&#1082;&#1086;&#1085;&#1089;&#1091;&#1083;&#1100;&#1090;&#1072;&#1094;&#1080;&#1103;%20&#1076;&#1083;&#1103;%20&#1088;&#1086;&#1076;&#1080;&#1090;&#1077;&#1083;&#1077;&#1081;%20&#8470;4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74;&#1080;&#1076;&#1077;&#1086;%20-%20&#1079;&#1072;&#1085;&#1103;&#1090;&#1080;&#1077;%20&#8470;2.mp4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er\Desktop\1614083817_45-p-fon-po-risovaniyu-dlya-prezentatsii-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47171"/>
            <a:ext cx="8229600" cy="1281629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МАДОУ «Детский сад комбинированного вида №5 «Сказка»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«Возможности информационно - коммуникационных технологий в художественно-эстетическом образовании детей дошкольного возраста»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941168"/>
            <a:ext cx="74168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Подготовила: 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Красноперова Оксана Юрьевна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первая квалификационная категория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323528" y="260648"/>
            <a:ext cx="8363272" cy="18722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Информационно-коммуникативные технологии  позволяют модернизировать учебно-воспитательный процесс, повысить эффективность, мотивировать детей на поисковую деятельность, дифференцировать обучение с учетом индивидуальных особенностей детей.</a:t>
            </a:r>
          </a:p>
          <a:p>
            <a:endParaRPr lang="ru-RU" dirty="0"/>
          </a:p>
        </p:txBody>
      </p:sp>
      <p:pic>
        <p:nvPicPr>
          <p:cNvPr id="7" name="Picture 2" descr="C:\Users\user\Desktop\фото\портфолио\P1060556.JPG">
            <a:extLst>
              <a:ext uri="{FF2B5EF4-FFF2-40B4-BE49-F238E27FC236}">
                <a16:creationId xmlns:a16="http://schemas.microsoft.com/office/drawing/2014/main" xmlns="" id="{75A43555-DF3C-4F5D-B1E9-1F8AA8114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420888"/>
            <a:ext cx="5184576" cy="4075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Информационно-коммуникативная технология</a:t>
            </a: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57200" y="4581128"/>
            <a:ext cx="8229600" cy="154503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836712"/>
            <a:ext cx="1872208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Информация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836712"/>
            <a:ext cx="2376264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Коммуникация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80112" y="836712"/>
            <a:ext cx="2448272" cy="6480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Технология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5157192"/>
            <a:ext cx="8640960" cy="12961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ИКТ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это технология доступа к различным информационным источникам и инструментам совместной деятельности, направленной на получение конкретного результата.</a:t>
            </a:r>
          </a:p>
        </p:txBody>
      </p:sp>
      <p:sp>
        <p:nvSpPr>
          <p:cNvPr id="14" name="Стрелка вниз 13"/>
          <p:cNvSpPr/>
          <p:nvPr/>
        </p:nvSpPr>
        <p:spPr>
          <a:xfrm>
            <a:off x="971600" y="1556792"/>
            <a:ext cx="432048" cy="648072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3347864" y="1556792"/>
            <a:ext cx="432048" cy="648072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трелка вниз 15"/>
          <p:cNvSpPr/>
          <p:nvPr/>
        </p:nvSpPr>
        <p:spPr>
          <a:xfrm>
            <a:off x="6588224" y="1556792"/>
            <a:ext cx="504056" cy="648072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Овал 16"/>
          <p:cNvSpPr/>
          <p:nvPr/>
        </p:nvSpPr>
        <p:spPr>
          <a:xfrm>
            <a:off x="0" y="2348880"/>
            <a:ext cx="2339752" cy="151216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совокупность каких – либо данных, знаний. </a:t>
            </a: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2411760" y="2348880"/>
            <a:ext cx="2520280" cy="230425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путь сообщения, форма связи, акт общения, сообщение информации одним лицом другому. </a:t>
            </a: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5148064" y="2348880"/>
            <a:ext cx="3672408" cy="216024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совокупность методов и инструментов для достижения желаемого результата, метод преобразования данного в необходимое.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ИКТ – помощь  педагогу в работе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Подбор иллюстративного материала к занятиям и для оформления стендов, группы, кабинетов (сканирование, Интернет; принтер, презентация).</a:t>
            </a:r>
          </a:p>
          <a:p>
            <a:pPr lvl="0"/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Подбор дополнительного познавательного материала к занятиям, знакомство со сценариями праздников и других мероприятий.</a:t>
            </a:r>
          </a:p>
          <a:p>
            <a:pPr lvl="0"/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Обмен опытом, знакомство с периодикой, наработками других педагогов России и зарубежья.</a:t>
            </a:r>
          </a:p>
          <a:p>
            <a:pPr lvl="0"/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Оформление документации, отчетов. Компьютер позволит не писать отчеты и анализы каждый раз, а достаточно набрать один раз схему и в дальнейшем только вносить необходимые изменения.</a:t>
            </a:r>
          </a:p>
          <a:p>
            <a:pPr lvl="0"/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Создание презентаций в программе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Рower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>
                <a:latin typeface="Times New Roman" pitchFamily="18" charset="0"/>
                <a:cs typeface="Times New Roman" pitchFamily="18" charset="0"/>
              </a:rPr>
              <a:t>Рoint</a:t>
            </a:r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 для повышения эффективности образовательных занятий с детьми и педагогической компетенции у родителей в процессе проведения родительских собраний, открытых мероприятий.</a:t>
            </a:r>
          </a:p>
          <a:p>
            <a:r>
              <a:rPr lang="ru-RU" sz="4500" dirty="0">
                <a:latin typeface="Times New Roman" pitchFamily="18" charset="0"/>
                <a:cs typeface="Times New Roman" pitchFamily="18" charset="0"/>
              </a:rPr>
              <a:t>Форма работы с родителями (сайты ДОУ, обратная связь)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Дистанционное обучение детей в раннем возрасте консультация для родителей по художественно – эстетическому развитию детей «Папа, мама, я творческая семья»</a:t>
            </a:r>
          </a:p>
        </p:txBody>
      </p:sp>
      <p:pic>
        <p:nvPicPr>
          <p:cNvPr id="6" name="видео - консультация для родителей №4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75656" y="2924944"/>
            <a:ext cx="6096000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тимош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1770" y="53244"/>
            <a:ext cx="2949792" cy="3933056"/>
          </a:xfrm>
          <a:prstGeom prst="rect">
            <a:avLst/>
          </a:prstGeom>
          <a:noFill/>
        </p:spPr>
      </p:pic>
      <p:pic>
        <p:nvPicPr>
          <p:cNvPr id="2051" name="Picture 3" descr="C:\Users\user\Desktop\арин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54269" cy="4941168"/>
          </a:xfrm>
          <a:prstGeom prst="rect">
            <a:avLst/>
          </a:prstGeom>
          <a:noFill/>
        </p:spPr>
      </p:pic>
      <p:pic>
        <p:nvPicPr>
          <p:cNvPr id="2052" name="Picture 4" descr="C:\Users\user\Desktop\ром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2619" y="1477928"/>
            <a:ext cx="2481381" cy="5373216"/>
          </a:xfrm>
          <a:prstGeom prst="rect">
            <a:avLst/>
          </a:prstGeom>
          <a:noFill/>
        </p:spPr>
      </p:pic>
      <p:pic>
        <p:nvPicPr>
          <p:cNvPr id="2053" name="Picture 5" descr="C:\Users\user\Desktop\фото для презентации\IMG-20200502-WA0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49836">
            <a:off x="351643" y="3815662"/>
            <a:ext cx="2376264" cy="31683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01208"/>
            <a:ext cx="8229600" cy="1556792"/>
          </a:xfrm>
        </p:spPr>
        <p:txBody>
          <a:bodyPr>
            <a:normAutofit/>
          </a:bodyPr>
          <a:lstStyle/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Users\user\Desktop\фото для презентации\IMG-20200502-WA00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3617640"/>
            <a:ext cx="2294874" cy="324036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228184" y="400332"/>
            <a:ext cx="2915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Результат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- выставки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«Папа, мама, я творческая семья»</a:t>
            </a:r>
            <a:endParaRPr lang="ru-RU" sz="2400" dirty="0"/>
          </a:p>
        </p:txBody>
      </p:sp>
      <p:pic>
        <p:nvPicPr>
          <p:cNvPr id="2055" name="Picture 7" descr="C:\Users\user\Desktop\фото для презентации\IMG-20200502-WA001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22878">
            <a:off x="4783507" y="3818485"/>
            <a:ext cx="2160240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 изобразительной деятельности ИКТ способствует:</a:t>
            </a: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формированию знаковой функции мышления; 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процесс «врастания» в культуру и личностного становления ребёнка;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выбору изобразительных средств и способов «вживления» в образ для передачи настроения и характера персонажей; 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«включению» ребёнка в практическую деятельность как главного источника детского творчества; 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приобретению ребёнком индивидуального практического опыта на основе компьютерной информации для создания новых художественных образов; 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развитию активности, инициативности, самостоятельности, повы­шающих  созданию условий для поисковой и развитию ориентировочной деятельности;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познанию изобразительного искусства.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3600" dirty="0"/>
              <a:t>Видео – занятие для развития мелкой моторики с использованием карандашей в раннем возрасте «Веселые пальчики»</a:t>
            </a:r>
          </a:p>
        </p:txBody>
      </p:sp>
      <p:pic>
        <p:nvPicPr>
          <p:cNvPr id="4" name="видео - занятие №2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03648" y="2564904"/>
            <a:ext cx="6096000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Преимущества компьютера: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5574760"/>
              </p:ext>
            </p:extLst>
          </p:nvPr>
        </p:nvGraphicFramePr>
        <p:xfrm>
          <a:off x="755576" y="1052737"/>
          <a:ext cx="7848872" cy="532859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8488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472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Компактность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064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Эмоциональная привлекательность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081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Мобильность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Наглядность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064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Доступность</a:t>
                      </a:r>
                    </a:p>
                    <a:p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Информационная емкость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065718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Многофункциональность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274638"/>
            <a:ext cx="5050904" cy="2074242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Использование ИКТ на детско-родительских занятиях 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«Рисование на песке»</a:t>
            </a:r>
          </a:p>
        </p:txBody>
      </p:sp>
      <p:pic>
        <p:nvPicPr>
          <p:cNvPr id="3074" name="Picture 2" descr="C:\Users\user\Desktop\фото для презентации\IMGP00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9383" y="2332037"/>
            <a:ext cx="6034617" cy="4525963"/>
          </a:xfrm>
          <a:prstGeom prst="rect">
            <a:avLst/>
          </a:prstGeom>
          <a:noFill/>
        </p:spPr>
      </p:pic>
      <p:pic>
        <p:nvPicPr>
          <p:cNvPr id="6" name="Picture 3" descr="C:\Users\user\Desktop\группа чебурашка\фото\P10504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08520" y="944724"/>
            <a:ext cx="3240360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Times New Roman" pitchFamily="18" charset="0"/>
                <a:cs typeface="Times New Roman" pitchFamily="18" charset="0"/>
              </a:rPr>
              <a:t>Использование ИКТ при организации деятельности по художественно-эстетическому развитию:</a:t>
            </a: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772816"/>
            <a:ext cx="4392488" cy="4824535"/>
          </a:xfrm>
        </p:spPr>
        <p:txBody>
          <a:bodyPr>
            <a:normAutofit/>
          </a:bodyPr>
          <a:lstStyle/>
          <a:p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для обозначения темы создавая проблемную ситуацию, мотивацию;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как сопровождение объяснения педагога;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как информационно-обучающее пособие;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для контроля усвоения материала детьми.</a:t>
            </a:r>
          </a:p>
          <a:p>
            <a:endParaRPr lang="ru-RU" dirty="0"/>
          </a:p>
        </p:txBody>
      </p:sp>
      <p:pic>
        <p:nvPicPr>
          <p:cNvPr id="4098" name="Picture 2" descr="C:\Users\user\Desktop\фото для презентации\IMGP0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5488" y="1844824"/>
            <a:ext cx="4608512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39552" y="332656"/>
            <a:ext cx="8064896" cy="208823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Использование информационных технологий позволит сделать процесс обучения и развития ребёнка достаточно эффективным, откроет новые возможности образования не только для самого ребёнка, но и для педагога. </a:t>
            </a:r>
          </a:p>
        </p:txBody>
      </p:sp>
      <p:pic>
        <p:nvPicPr>
          <p:cNvPr id="2050" name="Picture 2" descr="C:\Users\user\Desktop\фото\портфолио\P10605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276873"/>
            <a:ext cx="5472608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фото для презентации\IMGP00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2132856"/>
            <a:ext cx="6034617" cy="452596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2204864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НОД художественно – эстетического развития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«Морковка для зайца»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642194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НОД художественно – эстетического развития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«Нарисуем ежику иголки»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(в технике эстамп)</a:t>
            </a:r>
            <a:endParaRPr lang="ru-RU" sz="3200" dirty="0"/>
          </a:p>
        </p:txBody>
      </p:sp>
      <p:pic>
        <p:nvPicPr>
          <p:cNvPr id="3074" name="Picture 2" descr="C:\Users\user\Desktop\фото\ежик\IMGP00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9652" y="1884841"/>
            <a:ext cx="6264696" cy="46985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BB99A5-1AE6-472B-9879-DFCDD190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C30F49B-823D-47EA-A73E-46D9848B5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BBAD6FF-975B-43D6-B6A0-DA9FC53ED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261" y="274638"/>
            <a:ext cx="8549875" cy="64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63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AC52A0-16EF-49A2-9E38-E30428E7E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4057902-6634-4F46-AEAE-3ED6979A4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29340D9-00BA-43CD-8ED0-7C83BDDF0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59229"/>
            <a:ext cx="8435280" cy="633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224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2848F4-304C-419B-AD66-7E9F1DC79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7700A72-14F7-4F30-8EF9-99180E806C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FA1C4AC-CC3E-4790-B8F3-C006430B8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657" y="336005"/>
            <a:ext cx="8324753" cy="6247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04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54F55D-87C7-4FB3-8470-FA598FC9A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52A2D03-D823-4D5C-869F-1A9070AC4B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85C0C81-261B-4214-A20A-7E32CF7FA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1" y="460454"/>
            <a:ext cx="7995310" cy="5992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688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147248" cy="1872208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32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Мастер – класс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Квиллинг</a:t>
            </a:r>
            <a:r>
              <a:rPr lang="ru-RU" sz="32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одна из инновационных технологий по аппликации».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Desktop\фото для презентации\IMGP005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924944"/>
            <a:ext cx="4392488" cy="3294366"/>
          </a:xfrm>
          <a:prstGeom prst="rect">
            <a:avLst/>
          </a:prstGeom>
          <a:noFill/>
        </p:spPr>
      </p:pic>
      <p:pic>
        <p:nvPicPr>
          <p:cNvPr id="7172" name="Picture 4" descr="C:\Users\user\Desktop\фото для презентации\IMGP0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924944"/>
            <a:ext cx="4355976" cy="3266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17057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9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Удачи Вам!</a:t>
            </a:r>
          </a:p>
        </p:txBody>
      </p:sp>
      <p:pic>
        <p:nvPicPr>
          <p:cNvPr id="2050" name="Picture 2" descr="C:\Users\Городецкая\Desktop\ИКТ\f_493b96e3dbec4-400x4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492896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</TotalTime>
  <Words>403</Words>
  <Application>Microsoft Office PowerPoint</Application>
  <PresentationFormat>Экран (4:3)</PresentationFormat>
  <Paragraphs>61</Paragraphs>
  <Slides>20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  МАДОУ «Детский сад комбинированного вида №5 «Сказка» «Возможности информационно - коммуникационных технологий в художественно-эстетическом образовании детей дошкольного возраста»  </vt:lpstr>
      <vt:lpstr>Слайд 2</vt:lpstr>
      <vt:lpstr>Информационно-коммуникативная технология</vt:lpstr>
      <vt:lpstr>ИКТ – помощь  педагогу в работе</vt:lpstr>
      <vt:lpstr>  Дистанционное обучение детей в раннем возрасте консультация для родителей по художественно – эстетическому развитию детей «Папа, мама, я творческая семья»</vt:lpstr>
      <vt:lpstr>Слайд 6</vt:lpstr>
      <vt:lpstr>В изобразительной деятельности ИКТ способствует:</vt:lpstr>
      <vt:lpstr> Видео – занятие для развития мелкой моторики с использованием карандашей в раннем возрасте «Веселые пальчики»</vt:lpstr>
      <vt:lpstr>Преимущества компьютера:</vt:lpstr>
      <vt:lpstr>Использование ИКТ на детско-родительских занятиях  «Рисование на песке»</vt:lpstr>
      <vt:lpstr>Использование ИКТ при организации деятельности по художественно-эстетическому развитию:</vt:lpstr>
      <vt:lpstr>Слайд 12</vt:lpstr>
      <vt:lpstr>НОД художественно – эстетического развития «Морковка для зайца»</vt:lpstr>
      <vt:lpstr>НОД художественно – эстетического развития «Нарисуем ежику иголки»  (в технике эстамп)</vt:lpstr>
      <vt:lpstr>Слайд 15</vt:lpstr>
      <vt:lpstr>Слайд 16</vt:lpstr>
      <vt:lpstr>Слайд 17</vt:lpstr>
      <vt:lpstr>Слайд 18</vt:lpstr>
      <vt:lpstr>Мастер – класс «Квиллинг – одна из инновационных технологий по аппликации». </vt:lpstr>
      <vt:lpstr>Слайд 20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ИКТ в работе  с дошкольниками по художественно-эстетическому развитию»</dc:title>
  <dc:creator>Городецкая</dc:creator>
  <cp:lastModifiedBy>Оксана</cp:lastModifiedBy>
  <cp:revision>39</cp:revision>
  <dcterms:created xsi:type="dcterms:W3CDTF">2016-02-03T11:37:32Z</dcterms:created>
  <dcterms:modified xsi:type="dcterms:W3CDTF">2021-05-14T08:39:18Z</dcterms:modified>
</cp:coreProperties>
</file>