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1" r:id="rId5"/>
    <p:sldId id="259" r:id="rId6"/>
    <p:sldId id="262" r:id="rId7"/>
    <p:sldId id="29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94" r:id="rId21"/>
    <p:sldId id="293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95" r:id="rId3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9" d="100"/>
          <a:sy n="79" d="100"/>
        </p:scale>
        <p:origin x="108" y="4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png"/><Relationship Id="rId1" Type="http://schemas.openxmlformats.org/officeDocument/2006/relationships/image" Target="../media/image9.jp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g"/><Relationship Id="rId1" Type="http://schemas.openxmlformats.org/officeDocument/2006/relationships/image" Target="../media/image12.jp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image" Target="../media/image18.jp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image" Target="../media/image21.jp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image" Target="../media/image24.jp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png"/><Relationship Id="rId1" Type="http://schemas.openxmlformats.org/officeDocument/2006/relationships/image" Target="../media/image9.jp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g"/><Relationship Id="rId1" Type="http://schemas.openxmlformats.org/officeDocument/2006/relationships/image" Target="../media/image12.jp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image" Target="../media/image18.jp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image" Target="../media/image21.jp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image" Target="../media/image24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6744F61-4FD7-45E6-8562-D84A9C05F1BA}" type="doc">
      <dgm:prSet loTypeId="urn:microsoft.com/office/officeart/2005/8/layout/pList2" loCatId="picture" qsTypeId="urn:microsoft.com/office/officeart/2005/8/quickstyle/simple1" qsCatId="simple" csTypeId="urn:microsoft.com/office/officeart/2005/8/colors/accent1_2" csCatId="accent1" phldr="1"/>
      <dgm:spPr/>
    </dgm:pt>
    <dgm:pt modelId="{48F98C92-B30C-4592-96E9-5C928C55F270}">
      <dgm:prSet phldrT="[Текст]"/>
      <dgm:spPr/>
      <dgm:t>
        <a:bodyPr/>
        <a:lstStyle/>
        <a:p>
          <a:r>
            <a:rPr lang="ru-RU" dirty="0"/>
            <a:t>Алкоголики</a:t>
          </a:r>
        </a:p>
      </dgm:t>
    </dgm:pt>
    <dgm:pt modelId="{1B736FC8-D252-4750-ABD8-39BD40AB71DB}" type="parTrans" cxnId="{84CF6DB5-5431-4649-A298-69677D0DE143}">
      <dgm:prSet/>
      <dgm:spPr/>
      <dgm:t>
        <a:bodyPr/>
        <a:lstStyle/>
        <a:p>
          <a:endParaRPr lang="ru-RU"/>
        </a:p>
      </dgm:t>
    </dgm:pt>
    <dgm:pt modelId="{855B4718-E0C4-4533-A656-16EF29FDDD4F}" type="sibTrans" cxnId="{84CF6DB5-5431-4649-A298-69677D0DE143}">
      <dgm:prSet/>
      <dgm:spPr/>
      <dgm:t>
        <a:bodyPr/>
        <a:lstStyle/>
        <a:p>
          <a:endParaRPr lang="ru-RU"/>
        </a:p>
      </dgm:t>
    </dgm:pt>
    <dgm:pt modelId="{BE4C0313-1B21-4902-9960-60C7333E37B3}">
      <dgm:prSet phldrT="[Текст]"/>
      <dgm:spPr/>
      <dgm:t>
        <a:bodyPr/>
        <a:lstStyle/>
        <a:p>
          <a:r>
            <a:rPr lang="ru-RU" dirty="0"/>
            <a:t>Наркоманы</a:t>
          </a:r>
        </a:p>
      </dgm:t>
    </dgm:pt>
    <dgm:pt modelId="{ECFE8E99-C1F7-497B-9262-E27184A83BDE}" type="parTrans" cxnId="{7D18EE1D-E41E-4469-945B-13FF7BCC73EE}">
      <dgm:prSet/>
      <dgm:spPr/>
      <dgm:t>
        <a:bodyPr/>
        <a:lstStyle/>
        <a:p>
          <a:endParaRPr lang="ru-RU"/>
        </a:p>
      </dgm:t>
    </dgm:pt>
    <dgm:pt modelId="{DE748A23-C0D2-4843-9186-C4C855E4AC92}" type="sibTrans" cxnId="{7D18EE1D-E41E-4469-945B-13FF7BCC73EE}">
      <dgm:prSet/>
      <dgm:spPr/>
      <dgm:t>
        <a:bodyPr/>
        <a:lstStyle/>
        <a:p>
          <a:endParaRPr lang="ru-RU"/>
        </a:p>
      </dgm:t>
    </dgm:pt>
    <dgm:pt modelId="{C379096A-79B4-41CF-B0F0-B4720D679319}">
      <dgm:prSet phldrT="[Текст]"/>
      <dgm:spPr/>
      <dgm:t>
        <a:bodyPr/>
        <a:lstStyle/>
        <a:p>
          <a:r>
            <a:rPr lang="ru-RU" dirty="0"/>
            <a:t>Безработные</a:t>
          </a:r>
        </a:p>
      </dgm:t>
    </dgm:pt>
    <dgm:pt modelId="{4E398F5F-FE8D-43C6-8F3C-DDC8723CD778}" type="parTrans" cxnId="{F929FD89-5B1B-4284-8F9C-09DBB55005B7}">
      <dgm:prSet/>
      <dgm:spPr/>
      <dgm:t>
        <a:bodyPr/>
        <a:lstStyle/>
        <a:p>
          <a:endParaRPr lang="ru-RU"/>
        </a:p>
      </dgm:t>
    </dgm:pt>
    <dgm:pt modelId="{7E20637E-0608-4870-8A4C-AE5018570864}" type="sibTrans" cxnId="{F929FD89-5B1B-4284-8F9C-09DBB55005B7}">
      <dgm:prSet/>
      <dgm:spPr/>
      <dgm:t>
        <a:bodyPr/>
        <a:lstStyle/>
        <a:p>
          <a:endParaRPr lang="ru-RU"/>
        </a:p>
      </dgm:t>
    </dgm:pt>
    <dgm:pt modelId="{C32573B3-68D3-45FC-9924-02D5A4C59D61}" type="pres">
      <dgm:prSet presAssocID="{46744F61-4FD7-45E6-8562-D84A9C05F1BA}" presName="Name0" presStyleCnt="0">
        <dgm:presLayoutVars>
          <dgm:dir/>
          <dgm:resizeHandles val="exact"/>
        </dgm:presLayoutVars>
      </dgm:prSet>
      <dgm:spPr/>
    </dgm:pt>
    <dgm:pt modelId="{7D3BB794-5481-4312-A381-38D6F6421F60}" type="pres">
      <dgm:prSet presAssocID="{46744F61-4FD7-45E6-8562-D84A9C05F1BA}" presName="bkgdShp" presStyleLbl="alignAccFollowNode1" presStyleIdx="0" presStyleCnt="1"/>
      <dgm:spPr/>
    </dgm:pt>
    <dgm:pt modelId="{0BBC5380-AAB2-4EBB-87BF-99A1869C9070}" type="pres">
      <dgm:prSet presAssocID="{46744F61-4FD7-45E6-8562-D84A9C05F1BA}" presName="linComp" presStyleCnt="0"/>
      <dgm:spPr/>
    </dgm:pt>
    <dgm:pt modelId="{6127F995-9867-4D3F-93C6-B1486D7FFDBA}" type="pres">
      <dgm:prSet presAssocID="{48F98C92-B30C-4592-96E9-5C928C55F270}" presName="compNode" presStyleCnt="0"/>
      <dgm:spPr/>
    </dgm:pt>
    <dgm:pt modelId="{D980C95B-B75C-4CAC-830E-E9AB9971306C}" type="pres">
      <dgm:prSet presAssocID="{48F98C92-B30C-4592-96E9-5C928C55F270}" presName="node" presStyleLbl="node1" presStyleIdx="0" presStyleCnt="3" custScaleY="33402">
        <dgm:presLayoutVars>
          <dgm:bulletEnabled val="1"/>
        </dgm:presLayoutVars>
      </dgm:prSet>
      <dgm:spPr/>
    </dgm:pt>
    <dgm:pt modelId="{103E889A-00AA-4463-99C7-0E85B0CE19D5}" type="pres">
      <dgm:prSet presAssocID="{48F98C92-B30C-4592-96E9-5C928C55F270}" presName="invisiNode" presStyleLbl="node1" presStyleIdx="0" presStyleCnt="3"/>
      <dgm:spPr/>
    </dgm:pt>
    <dgm:pt modelId="{990D1C3B-A2D6-4A07-8764-AB7F83369189}" type="pres">
      <dgm:prSet presAssocID="{48F98C92-B30C-4592-96E9-5C928C55F270}" presName="imagNode" presStyleLbl="fgImgPlace1" presStyleIdx="0" presStyleCnt="3" custScaleY="21248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</dgm:spPr>
    </dgm:pt>
    <dgm:pt modelId="{C55AAFB1-DC05-4741-8429-70AED31AA6C0}" type="pres">
      <dgm:prSet presAssocID="{855B4718-E0C4-4533-A656-16EF29FDDD4F}" presName="sibTrans" presStyleLbl="sibTrans2D1" presStyleIdx="0" presStyleCnt="0"/>
      <dgm:spPr/>
    </dgm:pt>
    <dgm:pt modelId="{A29F7B84-FB90-42F0-A9EB-CA255B157410}" type="pres">
      <dgm:prSet presAssocID="{BE4C0313-1B21-4902-9960-60C7333E37B3}" presName="compNode" presStyleCnt="0"/>
      <dgm:spPr/>
    </dgm:pt>
    <dgm:pt modelId="{6AE32873-D586-4341-8EF7-16712ED4BEAD}" type="pres">
      <dgm:prSet presAssocID="{BE4C0313-1B21-4902-9960-60C7333E37B3}" presName="node" presStyleLbl="node1" presStyleIdx="1" presStyleCnt="3" custScaleY="30651" custLinFactNeighborX="-429" custLinFactNeighborY="190">
        <dgm:presLayoutVars>
          <dgm:bulletEnabled val="1"/>
        </dgm:presLayoutVars>
      </dgm:prSet>
      <dgm:spPr/>
    </dgm:pt>
    <dgm:pt modelId="{2517198A-7DCA-4D08-B748-D339E25E9A29}" type="pres">
      <dgm:prSet presAssocID="{BE4C0313-1B21-4902-9960-60C7333E37B3}" presName="invisiNode" presStyleLbl="node1" presStyleIdx="1" presStyleCnt="3"/>
      <dgm:spPr/>
    </dgm:pt>
    <dgm:pt modelId="{BA061A04-EFDE-4F67-8B34-D75B4B1A6C16}" type="pres">
      <dgm:prSet presAssocID="{BE4C0313-1B21-4902-9960-60C7333E37B3}" presName="imagNode" presStyleLbl="fgImgPlace1" presStyleIdx="1" presStyleCnt="3" custScaleY="215878" custLinFactNeighborX="429" custLinFactNeighborY="-810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6000" r="-36000"/>
          </a:stretch>
        </a:blipFill>
      </dgm:spPr>
    </dgm:pt>
    <dgm:pt modelId="{CAEF689E-0B3D-481A-9134-67D660EF532D}" type="pres">
      <dgm:prSet presAssocID="{DE748A23-C0D2-4843-9186-C4C855E4AC92}" presName="sibTrans" presStyleLbl="sibTrans2D1" presStyleIdx="0" presStyleCnt="0"/>
      <dgm:spPr/>
    </dgm:pt>
    <dgm:pt modelId="{09F87641-2BE0-4512-95CC-97A94E17EE6F}" type="pres">
      <dgm:prSet presAssocID="{C379096A-79B4-41CF-B0F0-B4720D679319}" presName="compNode" presStyleCnt="0"/>
      <dgm:spPr/>
    </dgm:pt>
    <dgm:pt modelId="{8843E40E-364F-4354-AB8E-523CD825F7B6}" type="pres">
      <dgm:prSet presAssocID="{C379096A-79B4-41CF-B0F0-B4720D679319}" presName="node" presStyleLbl="node1" presStyleIdx="2" presStyleCnt="3" custScaleY="33017">
        <dgm:presLayoutVars>
          <dgm:bulletEnabled val="1"/>
        </dgm:presLayoutVars>
      </dgm:prSet>
      <dgm:spPr/>
    </dgm:pt>
    <dgm:pt modelId="{1E391FDC-97D8-48F8-8A75-4BE5FBEDF38A}" type="pres">
      <dgm:prSet presAssocID="{C379096A-79B4-41CF-B0F0-B4720D679319}" presName="invisiNode" presStyleLbl="node1" presStyleIdx="2" presStyleCnt="3"/>
      <dgm:spPr/>
    </dgm:pt>
    <dgm:pt modelId="{38E686E8-6250-49E0-BCC0-C0C0453C852F}" type="pres">
      <dgm:prSet presAssocID="{C379096A-79B4-41CF-B0F0-B4720D679319}" presName="imagNode" presStyleLbl="fgImgPlace1" presStyleIdx="2" presStyleCnt="3" custScaleY="214889" custLinFactNeighborX="-429" custLinFactNeighborY="-810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" r="-7000"/>
          </a:stretch>
        </a:blipFill>
      </dgm:spPr>
    </dgm:pt>
  </dgm:ptLst>
  <dgm:cxnLst>
    <dgm:cxn modelId="{7D18EE1D-E41E-4469-945B-13FF7BCC73EE}" srcId="{46744F61-4FD7-45E6-8562-D84A9C05F1BA}" destId="{BE4C0313-1B21-4902-9960-60C7333E37B3}" srcOrd="1" destOrd="0" parTransId="{ECFE8E99-C1F7-497B-9262-E27184A83BDE}" sibTransId="{DE748A23-C0D2-4843-9186-C4C855E4AC92}"/>
    <dgm:cxn modelId="{176AB623-3E69-4972-B3BC-17B2218EFEAD}" type="presOf" srcId="{C379096A-79B4-41CF-B0F0-B4720D679319}" destId="{8843E40E-364F-4354-AB8E-523CD825F7B6}" srcOrd="0" destOrd="0" presId="urn:microsoft.com/office/officeart/2005/8/layout/pList2"/>
    <dgm:cxn modelId="{5B1E876A-3AAF-426A-BFD5-BBADD5C5FC42}" type="presOf" srcId="{DE748A23-C0D2-4843-9186-C4C855E4AC92}" destId="{CAEF689E-0B3D-481A-9134-67D660EF532D}" srcOrd="0" destOrd="0" presId="urn:microsoft.com/office/officeart/2005/8/layout/pList2"/>
    <dgm:cxn modelId="{BB60E06E-D17F-4CB2-81F8-6BB3351D89B3}" type="presOf" srcId="{48F98C92-B30C-4592-96E9-5C928C55F270}" destId="{D980C95B-B75C-4CAC-830E-E9AB9971306C}" srcOrd="0" destOrd="0" presId="urn:microsoft.com/office/officeart/2005/8/layout/pList2"/>
    <dgm:cxn modelId="{F929FD89-5B1B-4284-8F9C-09DBB55005B7}" srcId="{46744F61-4FD7-45E6-8562-D84A9C05F1BA}" destId="{C379096A-79B4-41CF-B0F0-B4720D679319}" srcOrd="2" destOrd="0" parTransId="{4E398F5F-FE8D-43C6-8F3C-DDC8723CD778}" sibTransId="{7E20637E-0608-4870-8A4C-AE5018570864}"/>
    <dgm:cxn modelId="{AE1C398A-945C-454F-8EE5-046ED889F70D}" type="presOf" srcId="{855B4718-E0C4-4533-A656-16EF29FDDD4F}" destId="{C55AAFB1-DC05-4741-8429-70AED31AA6C0}" srcOrd="0" destOrd="0" presId="urn:microsoft.com/office/officeart/2005/8/layout/pList2"/>
    <dgm:cxn modelId="{71201D9D-069E-4064-9959-38149CAB94F9}" type="presOf" srcId="{BE4C0313-1B21-4902-9960-60C7333E37B3}" destId="{6AE32873-D586-4341-8EF7-16712ED4BEAD}" srcOrd="0" destOrd="0" presId="urn:microsoft.com/office/officeart/2005/8/layout/pList2"/>
    <dgm:cxn modelId="{84CF6DB5-5431-4649-A298-69677D0DE143}" srcId="{46744F61-4FD7-45E6-8562-D84A9C05F1BA}" destId="{48F98C92-B30C-4592-96E9-5C928C55F270}" srcOrd="0" destOrd="0" parTransId="{1B736FC8-D252-4750-ABD8-39BD40AB71DB}" sibTransId="{855B4718-E0C4-4533-A656-16EF29FDDD4F}"/>
    <dgm:cxn modelId="{25156EC8-A9E1-4F62-BF2C-8174FCB4C265}" type="presOf" srcId="{46744F61-4FD7-45E6-8562-D84A9C05F1BA}" destId="{C32573B3-68D3-45FC-9924-02D5A4C59D61}" srcOrd="0" destOrd="0" presId="urn:microsoft.com/office/officeart/2005/8/layout/pList2"/>
    <dgm:cxn modelId="{E0781C22-3934-4913-A70D-9739EAB6BA46}" type="presParOf" srcId="{C32573B3-68D3-45FC-9924-02D5A4C59D61}" destId="{7D3BB794-5481-4312-A381-38D6F6421F60}" srcOrd="0" destOrd="0" presId="urn:microsoft.com/office/officeart/2005/8/layout/pList2"/>
    <dgm:cxn modelId="{54DAFF07-4656-4833-B6E8-8A7BFD271A87}" type="presParOf" srcId="{C32573B3-68D3-45FC-9924-02D5A4C59D61}" destId="{0BBC5380-AAB2-4EBB-87BF-99A1869C9070}" srcOrd="1" destOrd="0" presId="urn:microsoft.com/office/officeart/2005/8/layout/pList2"/>
    <dgm:cxn modelId="{19C38C09-D945-4CB6-AF21-D9359000D42F}" type="presParOf" srcId="{0BBC5380-AAB2-4EBB-87BF-99A1869C9070}" destId="{6127F995-9867-4D3F-93C6-B1486D7FFDBA}" srcOrd="0" destOrd="0" presId="urn:microsoft.com/office/officeart/2005/8/layout/pList2"/>
    <dgm:cxn modelId="{87FC07FE-4FDD-4B6F-8CF7-4CBF34191CD5}" type="presParOf" srcId="{6127F995-9867-4D3F-93C6-B1486D7FFDBA}" destId="{D980C95B-B75C-4CAC-830E-E9AB9971306C}" srcOrd="0" destOrd="0" presId="urn:microsoft.com/office/officeart/2005/8/layout/pList2"/>
    <dgm:cxn modelId="{58248433-F099-4390-AFF0-E4A0D259B5C1}" type="presParOf" srcId="{6127F995-9867-4D3F-93C6-B1486D7FFDBA}" destId="{103E889A-00AA-4463-99C7-0E85B0CE19D5}" srcOrd="1" destOrd="0" presId="urn:microsoft.com/office/officeart/2005/8/layout/pList2"/>
    <dgm:cxn modelId="{6ADB7DD3-723E-451E-802B-805BB9CDED76}" type="presParOf" srcId="{6127F995-9867-4D3F-93C6-B1486D7FFDBA}" destId="{990D1C3B-A2D6-4A07-8764-AB7F83369189}" srcOrd="2" destOrd="0" presId="urn:microsoft.com/office/officeart/2005/8/layout/pList2"/>
    <dgm:cxn modelId="{2E240069-36E4-4CDE-A544-EB01368BC622}" type="presParOf" srcId="{0BBC5380-AAB2-4EBB-87BF-99A1869C9070}" destId="{C55AAFB1-DC05-4741-8429-70AED31AA6C0}" srcOrd="1" destOrd="0" presId="urn:microsoft.com/office/officeart/2005/8/layout/pList2"/>
    <dgm:cxn modelId="{C8E620E0-A28A-4551-9CD3-69944886EAAA}" type="presParOf" srcId="{0BBC5380-AAB2-4EBB-87BF-99A1869C9070}" destId="{A29F7B84-FB90-42F0-A9EB-CA255B157410}" srcOrd="2" destOrd="0" presId="urn:microsoft.com/office/officeart/2005/8/layout/pList2"/>
    <dgm:cxn modelId="{D3821C11-3477-4A8E-92DC-260CC20B64EF}" type="presParOf" srcId="{A29F7B84-FB90-42F0-A9EB-CA255B157410}" destId="{6AE32873-D586-4341-8EF7-16712ED4BEAD}" srcOrd="0" destOrd="0" presId="urn:microsoft.com/office/officeart/2005/8/layout/pList2"/>
    <dgm:cxn modelId="{73599355-0525-4DA7-A0CC-034DBE752931}" type="presParOf" srcId="{A29F7B84-FB90-42F0-A9EB-CA255B157410}" destId="{2517198A-7DCA-4D08-B748-D339E25E9A29}" srcOrd="1" destOrd="0" presId="urn:microsoft.com/office/officeart/2005/8/layout/pList2"/>
    <dgm:cxn modelId="{1BEBA707-4208-4F75-B9BA-C00D91B1381E}" type="presParOf" srcId="{A29F7B84-FB90-42F0-A9EB-CA255B157410}" destId="{BA061A04-EFDE-4F67-8B34-D75B4B1A6C16}" srcOrd="2" destOrd="0" presId="urn:microsoft.com/office/officeart/2005/8/layout/pList2"/>
    <dgm:cxn modelId="{4FF4F02C-53D0-4DB8-86A6-2A52507E2257}" type="presParOf" srcId="{0BBC5380-AAB2-4EBB-87BF-99A1869C9070}" destId="{CAEF689E-0B3D-481A-9134-67D660EF532D}" srcOrd="3" destOrd="0" presId="urn:microsoft.com/office/officeart/2005/8/layout/pList2"/>
    <dgm:cxn modelId="{C9862DCA-3589-4CE7-B9C9-882F478C315B}" type="presParOf" srcId="{0BBC5380-AAB2-4EBB-87BF-99A1869C9070}" destId="{09F87641-2BE0-4512-95CC-97A94E17EE6F}" srcOrd="4" destOrd="0" presId="urn:microsoft.com/office/officeart/2005/8/layout/pList2"/>
    <dgm:cxn modelId="{94624FD3-559C-4C82-A0E7-D0EF3EA4590E}" type="presParOf" srcId="{09F87641-2BE0-4512-95CC-97A94E17EE6F}" destId="{8843E40E-364F-4354-AB8E-523CD825F7B6}" srcOrd="0" destOrd="0" presId="urn:microsoft.com/office/officeart/2005/8/layout/pList2"/>
    <dgm:cxn modelId="{C3BFB12E-D77A-4803-B665-350A0C5738DF}" type="presParOf" srcId="{09F87641-2BE0-4512-95CC-97A94E17EE6F}" destId="{1E391FDC-97D8-48F8-8A75-4BE5FBEDF38A}" srcOrd="1" destOrd="0" presId="urn:microsoft.com/office/officeart/2005/8/layout/pList2"/>
    <dgm:cxn modelId="{81737DB8-46AA-4C52-AE1F-0588EC92DCA3}" type="presParOf" srcId="{09F87641-2BE0-4512-95CC-97A94E17EE6F}" destId="{38E686E8-6250-49E0-BCC0-C0C0453C852F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6213CCD-B7E1-46E2-9556-3D43781E5917}" type="doc">
      <dgm:prSet loTypeId="urn:microsoft.com/office/officeart/2005/8/layout/pList2" loCatId="picture" qsTypeId="urn:microsoft.com/office/officeart/2005/8/quickstyle/simple1" qsCatId="simple" csTypeId="urn:microsoft.com/office/officeart/2005/8/colors/accent1_2" csCatId="accent1" phldr="1"/>
      <dgm:spPr/>
    </dgm:pt>
    <dgm:pt modelId="{E3D28881-E981-47C2-9D64-9E2AA99C9147}">
      <dgm:prSet phldrT="[Текст]" custT="1"/>
      <dgm:spPr/>
      <dgm:t>
        <a:bodyPr/>
        <a:lstStyle/>
        <a:p>
          <a:r>
            <a:rPr lang="ru-RU" sz="3200" dirty="0"/>
            <a:t>Бомжи</a:t>
          </a:r>
        </a:p>
      </dgm:t>
    </dgm:pt>
    <dgm:pt modelId="{1DF180F9-CCCA-48A0-A807-C7F017E042F0}" type="parTrans" cxnId="{F9E59574-48D8-4E0A-96C2-85C86D594F0B}">
      <dgm:prSet/>
      <dgm:spPr/>
      <dgm:t>
        <a:bodyPr/>
        <a:lstStyle/>
        <a:p>
          <a:endParaRPr lang="ru-RU"/>
        </a:p>
      </dgm:t>
    </dgm:pt>
    <dgm:pt modelId="{5DDD29E0-EA50-4E49-AF3B-3C7C2BF31B9D}" type="sibTrans" cxnId="{F9E59574-48D8-4E0A-96C2-85C86D594F0B}">
      <dgm:prSet/>
      <dgm:spPr/>
      <dgm:t>
        <a:bodyPr/>
        <a:lstStyle/>
        <a:p>
          <a:endParaRPr lang="ru-RU"/>
        </a:p>
      </dgm:t>
    </dgm:pt>
    <dgm:pt modelId="{1388D721-B279-4038-866A-D6C8AC0004C8}">
      <dgm:prSet phldrT="[Текст]" custT="1"/>
      <dgm:spPr/>
      <dgm:t>
        <a:bodyPr/>
        <a:lstStyle/>
        <a:p>
          <a:r>
            <a:rPr lang="ru-RU" sz="3200" dirty="0"/>
            <a:t>Беженцы</a:t>
          </a:r>
        </a:p>
      </dgm:t>
    </dgm:pt>
    <dgm:pt modelId="{AAD948A5-F706-436D-B66E-2CB6F8EACA47}" type="parTrans" cxnId="{51E11D9B-253E-40F7-95E5-F9BB01D9BECC}">
      <dgm:prSet/>
      <dgm:spPr/>
      <dgm:t>
        <a:bodyPr/>
        <a:lstStyle/>
        <a:p>
          <a:endParaRPr lang="ru-RU"/>
        </a:p>
      </dgm:t>
    </dgm:pt>
    <dgm:pt modelId="{A4125708-CC25-443B-8ADB-238C6D8067D1}" type="sibTrans" cxnId="{51E11D9B-253E-40F7-95E5-F9BB01D9BECC}">
      <dgm:prSet/>
      <dgm:spPr/>
      <dgm:t>
        <a:bodyPr/>
        <a:lstStyle/>
        <a:p>
          <a:endParaRPr lang="ru-RU"/>
        </a:p>
      </dgm:t>
    </dgm:pt>
    <dgm:pt modelId="{916DD461-3BB1-4543-B6C6-574B672E9C5F}">
      <dgm:prSet phldrT="[Текст]" custT="1"/>
      <dgm:spPr/>
      <dgm:t>
        <a:bodyPr/>
        <a:lstStyle/>
        <a:p>
          <a:r>
            <a:rPr lang="ru-RU" sz="1600" dirty="0"/>
            <a:t>Лица контактируемые с больными туберкулезом(производственный, семейный контакт)</a:t>
          </a:r>
        </a:p>
      </dgm:t>
    </dgm:pt>
    <dgm:pt modelId="{EFC67FCF-81A9-41C6-9700-9606324B4021}" type="parTrans" cxnId="{7BD30808-7880-4407-A289-1A257865689B}">
      <dgm:prSet/>
      <dgm:spPr/>
      <dgm:t>
        <a:bodyPr/>
        <a:lstStyle/>
        <a:p>
          <a:endParaRPr lang="ru-RU"/>
        </a:p>
      </dgm:t>
    </dgm:pt>
    <dgm:pt modelId="{441662AE-8219-419C-AF12-7881AA0303A7}" type="sibTrans" cxnId="{7BD30808-7880-4407-A289-1A257865689B}">
      <dgm:prSet/>
      <dgm:spPr/>
      <dgm:t>
        <a:bodyPr/>
        <a:lstStyle/>
        <a:p>
          <a:endParaRPr lang="ru-RU"/>
        </a:p>
      </dgm:t>
    </dgm:pt>
    <dgm:pt modelId="{508180E1-5FD4-4FE7-AEC7-1BB708A37CEA}" type="pres">
      <dgm:prSet presAssocID="{86213CCD-B7E1-46E2-9556-3D43781E5917}" presName="Name0" presStyleCnt="0">
        <dgm:presLayoutVars>
          <dgm:dir/>
          <dgm:resizeHandles val="exact"/>
        </dgm:presLayoutVars>
      </dgm:prSet>
      <dgm:spPr/>
    </dgm:pt>
    <dgm:pt modelId="{2C4771B3-35B7-4ED3-9046-EA596258DB93}" type="pres">
      <dgm:prSet presAssocID="{86213CCD-B7E1-46E2-9556-3D43781E5917}" presName="bkgdShp" presStyleLbl="alignAccFollowNode1" presStyleIdx="0" presStyleCnt="1"/>
      <dgm:spPr/>
    </dgm:pt>
    <dgm:pt modelId="{7DF0F4D4-B876-4E1D-975F-B9BF4A2233AA}" type="pres">
      <dgm:prSet presAssocID="{86213CCD-B7E1-46E2-9556-3D43781E5917}" presName="linComp" presStyleCnt="0"/>
      <dgm:spPr/>
    </dgm:pt>
    <dgm:pt modelId="{63719653-D868-4134-8764-E52B186D74B7}" type="pres">
      <dgm:prSet presAssocID="{E3D28881-E981-47C2-9D64-9E2AA99C9147}" presName="compNode" presStyleCnt="0"/>
      <dgm:spPr/>
    </dgm:pt>
    <dgm:pt modelId="{A3C20A32-A257-47E8-81B0-9CA1F68F94C4}" type="pres">
      <dgm:prSet presAssocID="{E3D28881-E981-47C2-9D64-9E2AA99C9147}" presName="node" presStyleLbl="node1" presStyleIdx="0" presStyleCnt="3" custScaleY="31910">
        <dgm:presLayoutVars>
          <dgm:bulletEnabled val="1"/>
        </dgm:presLayoutVars>
      </dgm:prSet>
      <dgm:spPr/>
    </dgm:pt>
    <dgm:pt modelId="{1216BF8B-74C7-44D3-BDD3-F208C215C15E}" type="pres">
      <dgm:prSet presAssocID="{E3D28881-E981-47C2-9D64-9E2AA99C9147}" presName="invisiNode" presStyleLbl="node1" presStyleIdx="0" presStyleCnt="3"/>
      <dgm:spPr/>
    </dgm:pt>
    <dgm:pt modelId="{6E1AAB51-D1E1-4676-A3EB-C32215608F70}" type="pres">
      <dgm:prSet presAssocID="{E3D28881-E981-47C2-9D64-9E2AA99C9147}" presName="imagNode" presStyleLbl="fgImgPlace1" presStyleIdx="0" presStyleCnt="3" custScaleY="21620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4000" r="-44000"/>
          </a:stretch>
        </a:blipFill>
      </dgm:spPr>
    </dgm:pt>
    <dgm:pt modelId="{30FF2755-7904-4C74-BA23-0089321775D4}" type="pres">
      <dgm:prSet presAssocID="{5DDD29E0-EA50-4E49-AF3B-3C7C2BF31B9D}" presName="sibTrans" presStyleLbl="sibTrans2D1" presStyleIdx="0" presStyleCnt="0"/>
      <dgm:spPr/>
    </dgm:pt>
    <dgm:pt modelId="{A83E8B02-249F-48F0-BEC6-F9FE2DFD0542}" type="pres">
      <dgm:prSet presAssocID="{1388D721-B279-4038-866A-D6C8AC0004C8}" presName="compNode" presStyleCnt="0"/>
      <dgm:spPr/>
    </dgm:pt>
    <dgm:pt modelId="{36B9BFE8-47D7-4BF6-8790-AB6197B9005F}" type="pres">
      <dgm:prSet presAssocID="{1388D721-B279-4038-866A-D6C8AC0004C8}" presName="node" presStyleLbl="node1" presStyleIdx="1" presStyleCnt="3" custScaleY="33017">
        <dgm:presLayoutVars>
          <dgm:bulletEnabled val="1"/>
        </dgm:presLayoutVars>
      </dgm:prSet>
      <dgm:spPr/>
    </dgm:pt>
    <dgm:pt modelId="{E225F350-FCC0-44AA-AB25-62A00C4F5465}" type="pres">
      <dgm:prSet presAssocID="{1388D721-B279-4038-866A-D6C8AC0004C8}" presName="invisiNode" presStyleLbl="node1" presStyleIdx="1" presStyleCnt="3"/>
      <dgm:spPr/>
    </dgm:pt>
    <dgm:pt modelId="{ECC5B0FC-A131-4913-901D-578FE0F5FFEC}" type="pres">
      <dgm:prSet presAssocID="{1388D721-B279-4038-866A-D6C8AC0004C8}" presName="imagNode" presStyleLbl="fgImgPlace1" presStyleIdx="1" presStyleCnt="3" custScaleY="220856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4000" r="-44000"/>
          </a:stretch>
        </a:blipFill>
      </dgm:spPr>
    </dgm:pt>
    <dgm:pt modelId="{63CA6CC9-C7F1-45B3-B851-E3904651E735}" type="pres">
      <dgm:prSet presAssocID="{A4125708-CC25-443B-8ADB-238C6D8067D1}" presName="sibTrans" presStyleLbl="sibTrans2D1" presStyleIdx="0" presStyleCnt="0"/>
      <dgm:spPr/>
    </dgm:pt>
    <dgm:pt modelId="{4C39E301-1343-4CC4-B075-EA3F72A3C275}" type="pres">
      <dgm:prSet presAssocID="{916DD461-3BB1-4543-B6C6-574B672E9C5F}" presName="compNode" presStyleCnt="0"/>
      <dgm:spPr/>
    </dgm:pt>
    <dgm:pt modelId="{424C2B5F-465F-44E9-81C9-19EE62EA7E5F}" type="pres">
      <dgm:prSet presAssocID="{916DD461-3BB1-4543-B6C6-574B672E9C5F}" presName="node" presStyleLbl="node1" presStyleIdx="2" presStyleCnt="3" custScaleY="33978">
        <dgm:presLayoutVars>
          <dgm:bulletEnabled val="1"/>
        </dgm:presLayoutVars>
      </dgm:prSet>
      <dgm:spPr/>
    </dgm:pt>
    <dgm:pt modelId="{883CA8B3-CE1B-4DD2-B7AB-E1F60C095785}" type="pres">
      <dgm:prSet presAssocID="{916DD461-3BB1-4543-B6C6-574B672E9C5F}" presName="invisiNode" presStyleLbl="node1" presStyleIdx="2" presStyleCnt="3"/>
      <dgm:spPr/>
    </dgm:pt>
    <dgm:pt modelId="{B7FC1FB6-D4BC-4E62-9CEB-70EA48011A1E}" type="pres">
      <dgm:prSet presAssocID="{916DD461-3BB1-4543-B6C6-574B672E9C5F}" presName="imagNode" presStyleLbl="fgImgPlace1" presStyleIdx="2" presStyleCnt="3" custScaleY="21800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</dgm:spPr>
    </dgm:pt>
  </dgm:ptLst>
  <dgm:cxnLst>
    <dgm:cxn modelId="{7BD30808-7880-4407-A289-1A257865689B}" srcId="{86213CCD-B7E1-46E2-9556-3D43781E5917}" destId="{916DD461-3BB1-4543-B6C6-574B672E9C5F}" srcOrd="2" destOrd="0" parTransId="{EFC67FCF-81A9-41C6-9700-9606324B4021}" sibTransId="{441662AE-8219-419C-AF12-7881AA0303A7}"/>
    <dgm:cxn modelId="{B9E4A42E-E61E-43C5-86D4-97EB1C09CA2B}" type="presOf" srcId="{A4125708-CC25-443B-8ADB-238C6D8067D1}" destId="{63CA6CC9-C7F1-45B3-B851-E3904651E735}" srcOrd="0" destOrd="0" presId="urn:microsoft.com/office/officeart/2005/8/layout/pList2"/>
    <dgm:cxn modelId="{C55C443D-79C1-4CDD-8694-72C5902E715D}" type="presOf" srcId="{5DDD29E0-EA50-4E49-AF3B-3C7C2BF31B9D}" destId="{30FF2755-7904-4C74-BA23-0089321775D4}" srcOrd="0" destOrd="0" presId="urn:microsoft.com/office/officeart/2005/8/layout/pList2"/>
    <dgm:cxn modelId="{F9E59574-48D8-4E0A-96C2-85C86D594F0B}" srcId="{86213CCD-B7E1-46E2-9556-3D43781E5917}" destId="{E3D28881-E981-47C2-9D64-9E2AA99C9147}" srcOrd="0" destOrd="0" parTransId="{1DF180F9-CCCA-48A0-A807-C7F017E042F0}" sibTransId="{5DDD29E0-EA50-4E49-AF3B-3C7C2BF31B9D}"/>
    <dgm:cxn modelId="{71D02291-5C76-4A74-A75A-0847E1A37916}" type="presOf" srcId="{916DD461-3BB1-4543-B6C6-574B672E9C5F}" destId="{424C2B5F-465F-44E9-81C9-19EE62EA7E5F}" srcOrd="0" destOrd="0" presId="urn:microsoft.com/office/officeart/2005/8/layout/pList2"/>
    <dgm:cxn modelId="{51E11D9B-253E-40F7-95E5-F9BB01D9BECC}" srcId="{86213CCD-B7E1-46E2-9556-3D43781E5917}" destId="{1388D721-B279-4038-866A-D6C8AC0004C8}" srcOrd="1" destOrd="0" parTransId="{AAD948A5-F706-436D-B66E-2CB6F8EACA47}" sibTransId="{A4125708-CC25-443B-8ADB-238C6D8067D1}"/>
    <dgm:cxn modelId="{F81098BB-C22A-4060-BD97-35003AC2EC2A}" type="presOf" srcId="{86213CCD-B7E1-46E2-9556-3D43781E5917}" destId="{508180E1-5FD4-4FE7-AEC7-1BB708A37CEA}" srcOrd="0" destOrd="0" presId="urn:microsoft.com/office/officeart/2005/8/layout/pList2"/>
    <dgm:cxn modelId="{345649D5-9419-451C-8128-DCAF139D9B5F}" type="presOf" srcId="{1388D721-B279-4038-866A-D6C8AC0004C8}" destId="{36B9BFE8-47D7-4BF6-8790-AB6197B9005F}" srcOrd="0" destOrd="0" presId="urn:microsoft.com/office/officeart/2005/8/layout/pList2"/>
    <dgm:cxn modelId="{351412E6-47F6-46CE-A508-62D668CCFE82}" type="presOf" srcId="{E3D28881-E981-47C2-9D64-9E2AA99C9147}" destId="{A3C20A32-A257-47E8-81B0-9CA1F68F94C4}" srcOrd="0" destOrd="0" presId="urn:microsoft.com/office/officeart/2005/8/layout/pList2"/>
    <dgm:cxn modelId="{D7F80CDF-BDB7-4B0C-9F3A-8568A92F2FFA}" type="presParOf" srcId="{508180E1-5FD4-4FE7-AEC7-1BB708A37CEA}" destId="{2C4771B3-35B7-4ED3-9046-EA596258DB93}" srcOrd="0" destOrd="0" presId="urn:microsoft.com/office/officeart/2005/8/layout/pList2"/>
    <dgm:cxn modelId="{F13BC913-CD62-49B1-9CE9-054816790E05}" type="presParOf" srcId="{508180E1-5FD4-4FE7-AEC7-1BB708A37CEA}" destId="{7DF0F4D4-B876-4E1D-975F-B9BF4A2233AA}" srcOrd="1" destOrd="0" presId="urn:microsoft.com/office/officeart/2005/8/layout/pList2"/>
    <dgm:cxn modelId="{1070C872-F34E-4FBB-A54B-3C781F40859F}" type="presParOf" srcId="{7DF0F4D4-B876-4E1D-975F-B9BF4A2233AA}" destId="{63719653-D868-4134-8764-E52B186D74B7}" srcOrd="0" destOrd="0" presId="urn:microsoft.com/office/officeart/2005/8/layout/pList2"/>
    <dgm:cxn modelId="{633EF45F-EE53-4906-AC37-868439F23363}" type="presParOf" srcId="{63719653-D868-4134-8764-E52B186D74B7}" destId="{A3C20A32-A257-47E8-81B0-9CA1F68F94C4}" srcOrd="0" destOrd="0" presId="urn:microsoft.com/office/officeart/2005/8/layout/pList2"/>
    <dgm:cxn modelId="{D1A13542-CF4E-47F9-B77E-B57FAD67B426}" type="presParOf" srcId="{63719653-D868-4134-8764-E52B186D74B7}" destId="{1216BF8B-74C7-44D3-BDD3-F208C215C15E}" srcOrd="1" destOrd="0" presId="urn:microsoft.com/office/officeart/2005/8/layout/pList2"/>
    <dgm:cxn modelId="{DC33C2E6-40AE-4026-B4C8-796F5C2F41FE}" type="presParOf" srcId="{63719653-D868-4134-8764-E52B186D74B7}" destId="{6E1AAB51-D1E1-4676-A3EB-C32215608F70}" srcOrd="2" destOrd="0" presId="urn:microsoft.com/office/officeart/2005/8/layout/pList2"/>
    <dgm:cxn modelId="{3B385272-F2FC-4CF9-B631-2123EC55DD2F}" type="presParOf" srcId="{7DF0F4D4-B876-4E1D-975F-B9BF4A2233AA}" destId="{30FF2755-7904-4C74-BA23-0089321775D4}" srcOrd="1" destOrd="0" presId="urn:microsoft.com/office/officeart/2005/8/layout/pList2"/>
    <dgm:cxn modelId="{D77D5E32-1654-450D-BA80-68E8C920E6DE}" type="presParOf" srcId="{7DF0F4D4-B876-4E1D-975F-B9BF4A2233AA}" destId="{A83E8B02-249F-48F0-BEC6-F9FE2DFD0542}" srcOrd="2" destOrd="0" presId="urn:microsoft.com/office/officeart/2005/8/layout/pList2"/>
    <dgm:cxn modelId="{E6766C92-1109-420C-AE5F-EC442C9AFE20}" type="presParOf" srcId="{A83E8B02-249F-48F0-BEC6-F9FE2DFD0542}" destId="{36B9BFE8-47D7-4BF6-8790-AB6197B9005F}" srcOrd="0" destOrd="0" presId="urn:microsoft.com/office/officeart/2005/8/layout/pList2"/>
    <dgm:cxn modelId="{5B249D61-81DA-4A91-94F2-F02EA8E1F86D}" type="presParOf" srcId="{A83E8B02-249F-48F0-BEC6-F9FE2DFD0542}" destId="{E225F350-FCC0-44AA-AB25-62A00C4F5465}" srcOrd="1" destOrd="0" presId="urn:microsoft.com/office/officeart/2005/8/layout/pList2"/>
    <dgm:cxn modelId="{5A0619FE-B324-4E15-A3A4-CCCB1FF05524}" type="presParOf" srcId="{A83E8B02-249F-48F0-BEC6-F9FE2DFD0542}" destId="{ECC5B0FC-A131-4913-901D-578FE0F5FFEC}" srcOrd="2" destOrd="0" presId="urn:microsoft.com/office/officeart/2005/8/layout/pList2"/>
    <dgm:cxn modelId="{F80FA656-1A39-40F9-B83F-35E9BAED59B5}" type="presParOf" srcId="{7DF0F4D4-B876-4E1D-975F-B9BF4A2233AA}" destId="{63CA6CC9-C7F1-45B3-B851-E3904651E735}" srcOrd="3" destOrd="0" presId="urn:microsoft.com/office/officeart/2005/8/layout/pList2"/>
    <dgm:cxn modelId="{E2A0DA00-7C3F-4435-AA08-C01B842E46E4}" type="presParOf" srcId="{7DF0F4D4-B876-4E1D-975F-B9BF4A2233AA}" destId="{4C39E301-1343-4CC4-B075-EA3F72A3C275}" srcOrd="4" destOrd="0" presId="urn:microsoft.com/office/officeart/2005/8/layout/pList2"/>
    <dgm:cxn modelId="{A7580B6D-05A4-408A-9FA5-78CDA53870C6}" type="presParOf" srcId="{4C39E301-1343-4CC4-B075-EA3F72A3C275}" destId="{424C2B5F-465F-44E9-81C9-19EE62EA7E5F}" srcOrd="0" destOrd="0" presId="urn:microsoft.com/office/officeart/2005/8/layout/pList2"/>
    <dgm:cxn modelId="{848A51E7-04B7-4932-8F66-147AA462C48A}" type="presParOf" srcId="{4C39E301-1343-4CC4-B075-EA3F72A3C275}" destId="{883CA8B3-CE1B-4DD2-B7AB-E1F60C095785}" srcOrd="1" destOrd="0" presId="urn:microsoft.com/office/officeart/2005/8/layout/pList2"/>
    <dgm:cxn modelId="{73F88EC0-2376-4B38-85F7-6D96E60F042C}" type="presParOf" srcId="{4C39E301-1343-4CC4-B075-EA3F72A3C275}" destId="{B7FC1FB6-D4BC-4E62-9CEB-70EA48011A1E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A6FEFED-2192-4DE6-9CCF-B99E26E75EB1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34937FD-F229-405A-8C53-14F7FC16DBDC}">
      <dgm:prSet phldrT="[Текст]" custT="1"/>
      <dgm:spPr>
        <a:solidFill>
          <a:srgbClr val="7030A0"/>
        </a:solidFill>
        <a:ln>
          <a:noFill/>
        </a:ln>
        <a:effectLst/>
        <a:scene3d>
          <a:camera prst="orthographicFront">
            <a:rot lat="0" lon="0" rev="0"/>
          </a:camera>
          <a:lightRig rig="chilly" dir="t">
            <a:rot lat="0" lon="0" rev="18480000"/>
          </a:lightRig>
        </a:scene3d>
        <a:sp3d prstMaterial="clear">
          <a:bevelT h="63500"/>
        </a:sp3d>
      </dgm:spPr>
      <dgm:t>
        <a:bodyPr/>
        <a:lstStyle/>
        <a:p>
          <a:pPr algn="ctr"/>
          <a:r>
            <a:rPr lang="ru-RU" sz="3600" dirty="0">
              <a:solidFill>
                <a:srgbClr val="C00000"/>
              </a:solidFill>
            </a:rPr>
            <a:t>Симптомы общие</a:t>
          </a:r>
          <a:r>
            <a:rPr lang="ru-RU" sz="3600" dirty="0">
              <a:solidFill>
                <a:schemeClr val="tx1"/>
              </a:solidFill>
            </a:rPr>
            <a:t>:</a:t>
          </a:r>
        </a:p>
        <a:p>
          <a:pPr algn="l"/>
          <a:r>
            <a:rPr lang="ru-RU" sz="2800" dirty="0">
              <a:solidFill>
                <a:schemeClr val="tx1"/>
              </a:solidFill>
            </a:rPr>
            <a:t>- Лихорадка, потливость</a:t>
          </a:r>
        </a:p>
        <a:p>
          <a:pPr algn="l"/>
          <a:r>
            <a:rPr lang="ru-RU" sz="2800" dirty="0">
              <a:solidFill>
                <a:schemeClr val="tx1"/>
              </a:solidFill>
            </a:rPr>
            <a:t>- Потеря массы тела</a:t>
          </a:r>
        </a:p>
        <a:p>
          <a:pPr algn="l"/>
          <a:r>
            <a:rPr lang="ru-RU" sz="2800" dirty="0">
              <a:solidFill>
                <a:schemeClr val="tx1"/>
              </a:solidFill>
            </a:rPr>
            <a:t>- Потеря аппетита</a:t>
          </a:r>
        </a:p>
        <a:p>
          <a:pPr algn="l"/>
          <a:r>
            <a:rPr lang="ru-RU" sz="2800" dirty="0">
              <a:solidFill>
                <a:schemeClr val="tx1"/>
              </a:solidFill>
            </a:rPr>
            <a:t>- Утомляемость</a:t>
          </a:r>
        </a:p>
        <a:p>
          <a:pPr algn="l"/>
          <a:r>
            <a:rPr lang="ru-RU" sz="2800" dirty="0">
              <a:solidFill>
                <a:schemeClr val="tx1"/>
              </a:solidFill>
            </a:rPr>
            <a:t>- Частые простуды</a:t>
          </a:r>
        </a:p>
      </dgm:t>
    </dgm:pt>
    <dgm:pt modelId="{A237CEF7-D118-4260-8328-692A9C3F0E99}" type="parTrans" cxnId="{7782B39A-5D1C-4ACA-81BF-DBE0DBD8D2FD}">
      <dgm:prSet/>
      <dgm:spPr/>
      <dgm:t>
        <a:bodyPr/>
        <a:lstStyle/>
        <a:p>
          <a:endParaRPr lang="ru-RU"/>
        </a:p>
      </dgm:t>
    </dgm:pt>
    <dgm:pt modelId="{DCAC6861-A7C2-48CC-B980-11C1A6827528}" type="sibTrans" cxnId="{7782B39A-5D1C-4ACA-81BF-DBE0DBD8D2FD}">
      <dgm:prSet/>
      <dgm:spPr/>
      <dgm:t>
        <a:bodyPr/>
        <a:lstStyle/>
        <a:p>
          <a:endParaRPr lang="ru-RU"/>
        </a:p>
      </dgm:t>
    </dgm:pt>
    <dgm:pt modelId="{5144A270-6358-47A4-A05E-1BC523F2919B}">
      <dgm:prSet phldrT="[Текст]" custT="1"/>
      <dgm:spPr>
        <a:solidFill>
          <a:srgbClr val="7030A0"/>
        </a:solidFill>
        <a:ln>
          <a:noFill/>
        </a:ln>
        <a:effectLst/>
        <a:scene3d>
          <a:camera prst="orthographicFront">
            <a:rot lat="0" lon="0" rev="0"/>
          </a:camera>
          <a:lightRig rig="chilly" dir="t">
            <a:rot lat="0" lon="0" rev="18480000"/>
          </a:lightRig>
        </a:scene3d>
        <a:sp3d prstMaterial="clear">
          <a:bevelT h="63500"/>
        </a:sp3d>
      </dgm:spPr>
      <dgm:t>
        <a:bodyPr/>
        <a:lstStyle/>
        <a:p>
          <a:pPr algn="ctr"/>
          <a:r>
            <a:rPr lang="ru-RU" sz="3600" dirty="0">
              <a:solidFill>
                <a:srgbClr val="C00000"/>
              </a:solidFill>
            </a:rPr>
            <a:t>Симптомы</a:t>
          </a:r>
          <a:r>
            <a:rPr lang="ru-RU" sz="3400" dirty="0">
              <a:solidFill>
                <a:srgbClr val="C00000"/>
              </a:solidFill>
            </a:rPr>
            <a:t> дыхательные</a:t>
          </a:r>
          <a:r>
            <a:rPr lang="ru-RU" sz="3400" dirty="0">
              <a:solidFill>
                <a:schemeClr val="tx1"/>
              </a:solidFill>
            </a:rPr>
            <a:t>:</a:t>
          </a:r>
        </a:p>
        <a:p>
          <a:pPr algn="l"/>
          <a:r>
            <a:rPr lang="ru-RU" sz="2800" dirty="0">
              <a:solidFill>
                <a:schemeClr val="tx1"/>
              </a:solidFill>
            </a:rPr>
            <a:t>- Кашель</a:t>
          </a:r>
        </a:p>
        <a:p>
          <a:pPr algn="l"/>
          <a:r>
            <a:rPr lang="ru-RU" sz="2800" dirty="0">
              <a:solidFill>
                <a:schemeClr val="tx1"/>
              </a:solidFill>
            </a:rPr>
            <a:t>- Мокрота</a:t>
          </a:r>
        </a:p>
        <a:p>
          <a:pPr algn="l"/>
          <a:r>
            <a:rPr lang="ru-RU" sz="2800" dirty="0">
              <a:solidFill>
                <a:schemeClr val="tx1"/>
              </a:solidFill>
            </a:rPr>
            <a:t>- Кровохарканье</a:t>
          </a:r>
        </a:p>
        <a:p>
          <a:pPr algn="l"/>
          <a:r>
            <a:rPr lang="ru-RU" sz="2800" dirty="0">
              <a:solidFill>
                <a:schemeClr val="tx1"/>
              </a:solidFill>
            </a:rPr>
            <a:t>- Боли в груди</a:t>
          </a:r>
        </a:p>
        <a:p>
          <a:pPr algn="l"/>
          <a:r>
            <a:rPr lang="ru-RU" sz="2800" dirty="0">
              <a:solidFill>
                <a:schemeClr val="tx1"/>
              </a:solidFill>
            </a:rPr>
            <a:t>- Одышка</a:t>
          </a:r>
        </a:p>
      </dgm:t>
    </dgm:pt>
    <dgm:pt modelId="{8297A3EC-5D44-4E4C-A33F-517AB7D796DC}" type="parTrans" cxnId="{15ED76DB-1BA1-48A8-991E-23882C21D2BC}">
      <dgm:prSet/>
      <dgm:spPr/>
      <dgm:t>
        <a:bodyPr/>
        <a:lstStyle/>
        <a:p>
          <a:endParaRPr lang="ru-RU"/>
        </a:p>
      </dgm:t>
    </dgm:pt>
    <dgm:pt modelId="{126929BC-AAAF-4AA3-88FF-356F2108A182}" type="sibTrans" cxnId="{15ED76DB-1BA1-48A8-991E-23882C21D2BC}">
      <dgm:prSet/>
      <dgm:spPr/>
      <dgm:t>
        <a:bodyPr/>
        <a:lstStyle/>
        <a:p>
          <a:endParaRPr lang="ru-RU"/>
        </a:p>
      </dgm:t>
    </dgm:pt>
    <dgm:pt modelId="{A81A69A7-85C3-4FCA-9E6B-E650A17069CB}" type="pres">
      <dgm:prSet presAssocID="{CA6FEFED-2192-4DE6-9CCF-B99E26E75EB1}" presName="diagram" presStyleCnt="0">
        <dgm:presLayoutVars>
          <dgm:dir/>
          <dgm:resizeHandles val="exact"/>
        </dgm:presLayoutVars>
      </dgm:prSet>
      <dgm:spPr/>
    </dgm:pt>
    <dgm:pt modelId="{47898F0C-2D5D-4CC7-8636-0F973920876D}" type="pres">
      <dgm:prSet presAssocID="{534937FD-F229-405A-8C53-14F7FC16DBDC}" presName="node" presStyleLbl="node1" presStyleIdx="0" presStyleCnt="2" custScaleX="52544" custScaleY="70968" custLinFactNeighborX="2883" custLinFactNeighborY="13952">
        <dgm:presLayoutVars>
          <dgm:bulletEnabled val="1"/>
        </dgm:presLayoutVars>
      </dgm:prSet>
      <dgm:spPr/>
    </dgm:pt>
    <dgm:pt modelId="{5F499471-B0A1-4EEF-BBC6-7D4055201EF6}" type="pres">
      <dgm:prSet presAssocID="{DCAC6861-A7C2-48CC-B980-11C1A6827528}" presName="sibTrans" presStyleCnt="0"/>
      <dgm:spPr/>
    </dgm:pt>
    <dgm:pt modelId="{ABA757BB-5E38-4B63-988F-D27D87A20ADF}" type="pres">
      <dgm:prSet presAssocID="{5144A270-6358-47A4-A05E-1BC523F2919B}" presName="node" presStyleLbl="node1" presStyleIdx="1" presStyleCnt="2" custScaleX="49454" custScaleY="70852" custLinFactNeighborX="-2995" custLinFactNeighborY="13659">
        <dgm:presLayoutVars>
          <dgm:bulletEnabled val="1"/>
        </dgm:presLayoutVars>
      </dgm:prSet>
      <dgm:spPr/>
    </dgm:pt>
  </dgm:ptLst>
  <dgm:cxnLst>
    <dgm:cxn modelId="{A92F4B7F-322C-4B64-AAA5-9338E4A94310}" type="presOf" srcId="{534937FD-F229-405A-8C53-14F7FC16DBDC}" destId="{47898F0C-2D5D-4CC7-8636-0F973920876D}" srcOrd="0" destOrd="0" presId="urn:microsoft.com/office/officeart/2005/8/layout/default"/>
    <dgm:cxn modelId="{5018D47F-B5FE-4061-9254-4DAA2B00A0D4}" type="presOf" srcId="{CA6FEFED-2192-4DE6-9CCF-B99E26E75EB1}" destId="{A81A69A7-85C3-4FCA-9E6B-E650A17069CB}" srcOrd="0" destOrd="0" presId="urn:microsoft.com/office/officeart/2005/8/layout/default"/>
    <dgm:cxn modelId="{7782B39A-5D1C-4ACA-81BF-DBE0DBD8D2FD}" srcId="{CA6FEFED-2192-4DE6-9CCF-B99E26E75EB1}" destId="{534937FD-F229-405A-8C53-14F7FC16DBDC}" srcOrd="0" destOrd="0" parTransId="{A237CEF7-D118-4260-8328-692A9C3F0E99}" sibTransId="{DCAC6861-A7C2-48CC-B980-11C1A6827528}"/>
    <dgm:cxn modelId="{7E30C79C-A949-4566-877B-18C442D63998}" type="presOf" srcId="{5144A270-6358-47A4-A05E-1BC523F2919B}" destId="{ABA757BB-5E38-4B63-988F-D27D87A20ADF}" srcOrd="0" destOrd="0" presId="urn:microsoft.com/office/officeart/2005/8/layout/default"/>
    <dgm:cxn modelId="{15ED76DB-1BA1-48A8-991E-23882C21D2BC}" srcId="{CA6FEFED-2192-4DE6-9CCF-B99E26E75EB1}" destId="{5144A270-6358-47A4-A05E-1BC523F2919B}" srcOrd="1" destOrd="0" parTransId="{8297A3EC-5D44-4E4C-A33F-517AB7D796DC}" sibTransId="{126929BC-AAAF-4AA3-88FF-356F2108A182}"/>
    <dgm:cxn modelId="{3149B49B-BD4D-4A1F-92F3-6F5621BD3DDB}" type="presParOf" srcId="{A81A69A7-85C3-4FCA-9E6B-E650A17069CB}" destId="{47898F0C-2D5D-4CC7-8636-0F973920876D}" srcOrd="0" destOrd="0" presId="urn:microsoft.com/office/officeart/2005/8/layout/default"/>
    <dgm:cxn modelId="{BDF8FADF-09C5-48AB-A707-CFB89A6ED05B}" type="presParOf" srcId="{A81A69A7-85C3-4FCA-9E6B-E650A17069CB}" destId="{5F499471-B0A1-4EEF-BBC6-7D4055201EF6}" srcOrd="1" destOrd="0" presId="urn:microsoft.com/office/officeart/2005/8/layout/default"/>
    <dgm:cxn modelId="{3379971A-B854-481F-B5FD-01F1F80DDC5E}" type="presParOf" srcId="{A81A69A7-85C3-4FCA-9E6B-E650A17069CB}" destId="{ABA757BB-5E38-4B63-988F-D27D87A20ADF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C7D085D-1ECE-4DC1-865A-42E925285253}" type="doc">
      <dgm:prSet loTypeId="urn:microsoft.com/office/officeart/2005/8/layout/pList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4AD98DC7-7286-4D7A-8352-11514F372207}">
      <dgm:prSet phldrT="[Текст]"/>
      <dgm:spPr/>
      <dgm:t>
        <a:bodyPr/>
        <a:lstStyle/>
        <a:p>
          <a:r>
            <a:rPr lang="ru-RU" dirty="0"/>
            <a:t>Длительный кашель (более 3-х недель)</a:t>
          </a:r>
        </a:p>
      </dgm:t>
    </dgm:pt>
    <dgm:pt modelId="{41899A70-50FA-4AFE-BAD5-1D53419F458B}" type="parTrans" cxnId="{A7F0B57B-136A-4660-9071-32BC6DE6239E}">
      <dgm:prSet/>
      <dgm:spPr/>
      <dgm:t>
        <a:bodyPr/>
        <a:lstStyle/>
        <a:p>
          <a:endParaRPr lang="ru-RU"/>
        </a:p>
      </dgm:t>
    </dgm:pt>
    <dgm:pt modelId="{C9723387-B6B7-41AB-A1F2-EA063F25D999}" type="sibTrans" cxnId="{A7F0B57B-136A-4660-9071-32BC6DE6239E}">
      <dgm:prSet/>
      <dgm:spPr/>
      <dgm:t>
        <a:bodyPr/>
        <a:lstStyle/>
        <a:p>
          <a:endParaRPr lang="ru-RU"/>
        </a:p>
      </dgm:t>
    </dgm:pt>
    <dgm:pt modelId="{429D0E97-7059-4FF8-BAA6-0BFCE6FD590E}">
      <dgm:prSet phldrT="[Текст]"/>
      <dgm:spPr/>
      <dgm:t>
        <a:bodyPr/>
        <a:lstStyle/>
        <a:p>
          <a:r>
            <a:rPr lang="ru-RU" dirty="0"/>
            <a:t>Кровохарканье</a:t>
          </a:r>
        </a:p>
      </dgm:t>
    </dgm:pt>
    <dgm:pt modelId="{447DE244-1921-4E19-9015-3DD10ACA20ED}" type="parTrans" cxnId="{09E00022-CEA2-424C-889C-47E8072178CD}">
      <dgm:prSet/>
      <dgm:spPr/>
      <dgm:t>
        <a:bodyPr/>
        <a:lstStyle/>
        <a:p>
          <a:endParaRPr lang="ru-RU"/>
        </a:p>
      </dgm:t>
    </dgm:pt>
    <dgm:pt modelId="{1B3410DD-A533-44D6-B588-6A416E3555BD}" type="sibTrans" cxnId="{09E00022-CEA2-424C-889C-47E8072178CD}">
      <dgm:prSet/>
      <dgm:spPr/>
      <dgm:t>
        <a:bodyPr/>
        <a:lstStyle/>
        <a:p>
          <a:endParaRPr lang="ru-RU"/>
        </a:p>
      </dgm:t>
    </dgm:pt>
    <dgm:pt modelId="{46C4963D-4E56-4131-BFFD-D394E4C0C6F2}">
      <dgm:prSet phldrT="[Текст]"/>
      <dgm:spPr/>
      <dgm:t>
        <a:bodyPr/>
        <a:lstStyle/>
        <a:p>
          <a:r>
            <a:rPr lang="ru-RU" dirty="0"/>
            <a:t>Потеря массы тела</a:t>
          </a:r>
        </a:p>
      </dgm:t>
    </dgm:pt>
    <dgm:pt modelId="{98C97DBA-2452-44A3-83E7-265370D01370}" type="parTrans" cxnId="{601A28AB-DC65-4054-B24D-16657789FD5F}">
      <dgm:prSet/>
      <dgm:spPr/>
      <dgm:t>
        <a:bodyPr/>
        <a:lstStyle/>
        <a:p>
          <a:endParaRPr lang="ru-RU"/>
        </a:p>
      </dgm:t>
    </dgm:pt>
    <dgm:pt modelId="{795CDD5E-8C56-49F9-BBFC-BD0772F04AE2}" type="sibTrans" cxnId="{601A28AB-DC65-4054-B24D-16657789FD5F}">
      <dgm:prSet/>
      <dgm:spPr/>
      <dgm:t>
        <a:bodyPr/>
        <a:lstStyle/>
        <a:p>
          <a:endParaRPr lang="ru-RU"/>
        </a:p>
      </dgm:t>
    </dgm:pt>
    <dgm:pt modelId="{768754C6-128A-4ECA-8D52-BDB3D0CC3DCE}" type="pres">
      <dgm:prSet presAssocID="{3C7D085D-1ECE-4DC1-865A-42E925285253}" presName="Name0" presStyleCnt="0">
        <dgm:presLayoutVars>
          <dgm:dir/>
          <dgm:resizeHandles val="exact"/>
        </dgm:presLayoutVars>
      </dgm:prSet>
      <dgm:spPr/>
    </dgm:pt>
    <dgm:pt modelId="{E367A3CB-17B5-4CA1-9FCD-133A9DC2429A}" type="pres">
      <dgm:prSet presAssocID="{3C7D085D-1ECE-4DC1-865A-42E925285253}" presName="bkgdShp" presStyleLbl="alignAccFollowNode1" presStyleIdx="0" presStyleCnt="1"/>
      <dgm:spPr/>
    </dgm:pt>
    <dgm:pt modelId="{A7CE0628-09F9-4C25-8CFF-23CA7CBC3591}" type="pres">
      <dgm:prSet presAssocID="{3C7D085D-1ECE-4DC1-865A-42E925285253}" presName="linComp" presStyleCnt="0"/>
      <dgm:spPr/>
    </dgm:pt>
    <dgm:pt modelId="{B11F9FEF-F9E6-409A-B642-2F12AC8426E2}" type="pres">
      <dgm:prSet presAssocID="{4AD98DC7-7286-4D7A-8352-11514F372207}" presName="compNode" presStyleCnt="0"/>
      <dgm:spPr/>
    </dgm:pt>
    <dgm:pt modelId="{5D68CDCE-E0FC-453F-9B4F-B95AFBB1F076}" type="pres">
      <dgm:prSet presAssocID="{4AD98DC7-7286-4D7A-8352-11514F372207}" presName="node" presStyleLbl="node1" presStyleIdx="0" presStyleCnt="3" custScaleY="26198" custLinFactNeighborX="-2317" custLinFactNeighborY="-8413">
        <dgm:presLayoutVars>
          <dgm:bulletEnabled val="1"/>
        </dgm:presLayoutVars>
      </dgm:prSet>
      <dgm:spPr/>
    </dgm:pt>
    <dgm:pt modelId="{15DD548A-326C-48F7-B212-706E9F967516}" type="pres">
      <dgm:prSet presAssocID="{4AD98DC7-7286-4D7A-8352-11514F372207}" presName="invisiNode" presStyleLbl="node1" presStyleIdx="0" presStyleCnt="3"/>
      <dgm:spPr/>
    </dgm:pt>
    <dgm:pt modelId="{C07C392E-FC45-4A43-B54F-53234BF369F5}" type="pres">
      <dgm:prSet presAssocID="{4AD98DC7-7286-4D7A-8352-11514F372207}" presName="imagNode" presStyleLbl="fgImgPlace1" presStyleIdx="0" presStyleCnt="3" custScaleX="125031" custScaleY="191579" custLinFactNeighborX="927" custLinFactNeighborY="-233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7099BBA9-2E4B-408C-9E09-AE50201E3137}" type="pres">
      <dgm:prSet presAssocID="{C9723387-B6B7-41AB-A1F2-EA063F25D999}" presName="sibTrans" presStyleLbl="sibTrans2D1" presStyleIdx="0" presStyleCnt="0"/>
      <dgm:spPr/>
    </dgm:pt>
    <dgm:pt modelId="{9DF71570-CFE6-43D2-9C01-11EE4E496E2A}" type="pres">
      <dgm:prSet presAssocID="{429D0E97-7059-4FF8-BAA6-0BFCE6FD590E}" presName="compNode" presStyleCnt="0"/>
      <dgm:spPr/>
    </dgm:pt>
    <dgm:pt modelId="{A4277F4C-BC74-4D3C-96A5-D22D36E29876}" type="pres">
      <dgm:prSet presAssocID="{429D0E97-7059-4FF8-BAA6-0BFCE6FD590E}" presName="node" presStyleLbl="node1" presStyleIdx="1" presStyleCnt="3" custScaleY="26197" custLinFactNeighborX="4240" custLinFactNeighborY="-6077">
        <dgm:presLayoutVars>
          <dgm:bulletEnabled val="1"/>
        </dgm:presLayoutVars>
      </dgm:prSet>
      <dgm:spPr/>
    </dgm:pt>
    <dgm:pt modelId="{1843FE06-5B80-4139-9F59-FB9441CC9F9F}" type="pres">
      <dgm:prSet presAssocID="{429D0E97-7059-4FF8-BAA6-0BFCE6FD590E}" presName="invisiNode" presStyleLbl="node1" presStyleIdx="1" presStyleCnt="3"/>
      <dgm:spPr/>
    </dgm:pt>
    <dgm:pt modelId="{19A60798-6FA0-4DA6-9F10-781EEE36E6C5}" type="pres">
      <dgm:prSet presAssocID="{429D0E97-7059-4FF8-BAA6-0BFCE6FD590E}" presName="imagNode" presStyleLbl="fgImgPlace1" presStyleIdx="1" presStyleCnt="3" custScaleY="173075" custLinFactNeighborY="7790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" r="-5000"/>
          </a:stretch>
        </a:blipFill>
      </dgm:spPr>
    </dgm:pt>
    <dgm:pt modelId="{036D1019-5279-4D71-9C33-18CD81BDD63E}" type="pres">
      <dgm:prSet presAssocID="{1B3410DD-A533-44D6-B588-6A416E3555BD}" presName="sibTrans" presStyleLbl="sibTrans2D1" presStyleIdx="0" presStyleCnt="0"/>
      <dgm:spPr/>
    </dgm:pt>
    <dgm:pt modelId="{6BE04368-E736-44FC-BC13-7E947B294588}" type="pres">
      <dgm:prSet presAssocID="{46C4963D-4E56-4131-BFFD-D394E4C0C6F2}" presName="compNode" presStyleCnt="0"/>
      <dgm:spPr/>
    </dgm:pt>
    <dgm:pt modelId="{2DB4A79F-A6CC-48E1-AE89-D22BBE150D88}" type="pres">
      <dgm:prSet presAssocID="{46C4963D-4E56-4131-BFFD-D394E4C0C6F2}" presName="node" presStyleLbl="node1" presStyleIdx="2" presStyleCnt="3" custScaleY="25263" custLinFactNeighborX="4635" custLinFactNeighborY="-8413">
        <dgm:presLayoutVars>
          <dgm:bulletEnabled val="1"/>
        </dgm:presLayoutVars>
      </dgm:prSet>
      <dgm:spPr/>
    </dgm:pt>
    <dgm:pt modelId="{715F434C-5B41-4E60-9B7D-056C9D8EDBA9}" type="pres">
      <dgm:prSet presAssocID="{46C4963D-4E56-4131-BFFD-D394E4C0C6F2}" presName="invisiNode" presStyleLbl="node1" presStyleIdx="2" presStyleCnt="3"/>
      <dgm:spPr/>
    </dgm:pt>
    <dgm:pt modelId="{E784640E-2772-48D3-818F-746440145B3B}" type="pres">
      <dgm:prSet presAssocID="{46C4963D-4E56-4131-BFFD-D394E4C0C6F2}" presName="imagNode" presStyleLbl="fgImgPlace1" presStyleIdx="2" presStyleCnt="3" custScaleX="129719" custScaleY="18164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</dgm:spPr>
    </dgm:pt>
  </dgm:ptLst>
  <dgm:cxnLst>
    <dgm:cxn modelId="{09E00022-CEA2-424C-889C-47E8072178CD}" srcId="{3C7D085D-1ECE-4DC1-865A-42E925285253}" destId="{429D0E97-7059-4FF8-BAA6-0BFCE6FD590E}" srcOrd="1" destOrd="0" parTransId="{447DE244-1921-4E19-9015-3DD10ACA20ED}" sibTransId="{1B3410DD-A533-44D6-B588-6A416E3555BD}"/>
    <dgm:cxn modelId="{586E4823-B147-4E33-BCAD-E3B0F4E154D6}" type="presOf" srcId="{46C4963D-4E56-4131-BFFD-D394E4C0C6F2}" destId="{2DB4A79F-A6CC-48E1-AE89-D22BBE150D88}" srcOrd="0" destOrd="0" presId="urn:microsoft.com/office/officeart/2005/8/layout/pList2"/>
    <dgm:cxn modelId="{9FC22F2E-3D8D-44AE-B1F9-0F646DFB1AE5}" type="presOf" srcId="{1B3410DD-A533-44D6-B588-6A416E3555BD}" destId="{036D1019-5279-4D71-9C33-18CD81BDD63E}" srcOrd="0" destOrd="0" presId="urn:microsoft.com/office/officeart/2005/8/layout/pList2"/>
    <dgm:cxn modelId="{1BE82030-2455-447B-A697-A0FB56880734}" type="presOf" srcId="{3C7D085D-1ECE-4DC1-865A-42E925285253}" destId="{768754C6-128A-4ECA-8D52-BDB3D0CC3DCE}" srcOrd="0" destOrd="0" presId="urn:microsoft.com/office/officeart/2005/8/layout/pList2"/>
    <dgm:cxn modelId="{EF3EE067-D8C7-4F2B-BC32-96D49DC22DC4}" type="presOf" srcId="{429D0E97-7059-4FF8-BAA6-0BFCE6FD590E}" destId="{A4277F4C-BC74-4D3C-96A5-D22D36E29876}" srcOrd="0" destOrd="0" presId="urn:microsoft.com/office/officeart/2005/8/layout/pList2"/>
    <dgm:cxn modelId="{46E34454-82C8-4846-BF10-37538F1E10BF}" type="presOf" srcId="{C9723387-B6B7-41AB-A1F2-EA063F25D999}" destId="{7099BBA9-2E4B-408C-9E09-AE50201E3137}" srcOrd="0" destOrd="0" presId="urn:microsoft.com/office/officeart/2005/8/layout/pList2"/>
    <dgm:cxn modelId="{A7F0B57B-136A-4660-9071-32BC6DE6239E}" srcId="{3C7D085D-1ECE-4DC1-865A-42E925285253}" destId="{4AD98DC7-7286-4D7A-8352-11514F372207}" srcOrd="0" destOrd="0" parTransId="{41899A70-50FA-4AFE-BAD5-1D53419F458B}" sibTransId="{C9723387-B6B7-41AB-A1F2-EA063F25D999}"/>
    <dgm:cxn modelId="{F9563B9C-1957-4165-ADE4-C7BA91C806D7}" type="presOf" srcId="{4AD98DC7-7286-4D7A-8352-11514F372207}" destId="{5D68CDCE-E0FC-453F-9B4F-B95AFBB1F076}" srcOrd="0" destOrd="0" presId="urn:microsoft.com/office/officeart/2005/8/layout/pList2"/>
    <dgm:cxn modelId="{601A28AB-DC65-4054-B24D-16657789FD5F}" srcId="{3C7D085D-1ECE-4DC1-865A-42E925285253}" destId="{46C4963D-4E56-4131-BFFD-D394E4C0C6F2}" srcOrd="2" destOrd="0" parTransId="{98C97DBA-2452-44A3-83E7-265370D01370}" sibTransId="{795CDD5E-8C56-49F9-BBFC-BD0772F04AE2}"/>
    <dgm:cxn modelId="{CBA53BD3-6C88-4DA5-82F4-C63D4587C746}" type="presParOf" srcId="{768754C6-128A-4ECA-8D52-BDB3D0CC3DCE}" destId="{E367A3CB-17B5-4CA1-9FCD-133A9DC2429A}" srcOrd="0" destOrd="0" presId="urn:microsoft.com/office/officeart/2005/8/layout/pList2"/>
    <dgm:cxn modelId="{5246C574-C4AC-4CEE-A074-F16036FB149F}" type="presParOf" srcId="{768754C6-128A-4ECA-8D52-BDB3D0CC3DCE}" destId="{A7CE0628-09F9-4C25-8CFF-23CA7CBC3591}" srcOrd="1" destOrd="0" presId="urn:microsoft.com/office/officeart/2005/8/layout/pList2"/>
    <dgm:cxn modelId="{97B3D447-BC79-4CB1-890B-B514A0A6A882}" type="presParOf" srcId="{A7CE0628-09F9-4C25-8CFF-23CA7CBC3591}" destId="{B11F9FEF-F9E6-409A-B642-2F12AC8426E2}" srcOrd="0" destOrd="0" presId="urn:microsoft.com/office/officeart/2005/8/layout/pList2"/>
    <dgm:cxn modelId="{10F6FAAB-074E-4A99-BDB8-23AB27F35890}" type="presParOf" srcId="{B11F9FEF-F9E6-409A-B642-2F12AC8426E2}" destId="{5D68CDCE-E0FC-453F-9B4F-B95AFBB1F076}" srcOrd="0" destOrd="0" presId="urn:microsoft.com/office/officeart/2005/8/layout/pList2"/>
    <dgm:cxn modelId="{FC4D80D7-AC9B-4F57-BAEE-66AE43EF8534}" type="presParOf" srcId="{B11F9FEF-F9E6-409A-B642-2F12AC8426E2}" destId="{15DD548A-326C-48F7-B212-706E9F967516}" srcOrd="1" destOrd="0" presId="urn:microsoft.com/office/officeart/2005/8/layout/pList2"/>
    <dgm:cxn modelId="{F359EEFD-D8DD-4EAC-AEDE-2D9847C66745}" type="presParOf" srcId="{B11F9FEF-F9E6-409A-B642-2F12AC8426E2}" destId="{C07C392E-FC45-4A43-B54F-53234BF369F5}" srcOrd="2" destOrd="0" presId="urn:microsoft.com/office/officeart/2005/8/layout/pList2"/>
    <dgm:cxn modelId="{F3C3921E-5E52-49B2-9663-FAF62D132DF7}" type="presParOf" srcId="{A7CE0628-09F9-4C25-8CFF-23CA7CBC3591}" destId="{7099BBA9-2E4B-408C-9E09-AE50201E3137}" srcOrd="1" destOrd="0" presId="urn:microsoft.com/office/officeart/2005/8/layout/pList2"/>
    <dgm:cxn modelId="{61ABAF9C-DC9D-444C-B196-284D280CA965}" type="presParOf" srcId="{A7CE0628-09F9-4C25-8CFF-23CA7CBC3591}" destId="{9DF71570-CFE6-43D2-9C01-11EE4E496E2A}" srcOrd="2" destOrd="0" presId="urn:microsoft.com/office/officeart/2005/8/layout/pList2"/>
    <dgm:cxn modelId="{6DBC8693-0659-4C9D-B0CD-F134C44CB241}" type="presParOf" srcId="{9DF71570-CFE6-43D2-9C01-11EE4E496E2A}" destId="{A4277F4C-BC74-4D3C-96A5-D22D36E29876}" srcOrd="0" destOrd="0" presId="urn:microsoft.com/office/officeart/2005/8/layout/pList2"/>
    <dgm:cxn modelId="{62BB4736-9285-4354-B49F-218150C42269}" type="presParOf" srcId="{9DF71570-CFE6-43D2-9C01-11EE4E496E2A}" destId="{1843FE06-5B80-4139-9F59-FB9441CC9F9F}" srcOrd="1" destOrd="0" presId="urn:microsoft.com/office/officeart/2005/8/layout/pList2"/>
    <dgm:cxn modelId="{78A2EB88-11D9-4579-A980-73D1B1F90160}" type="presParOf" srcId="{9DF71570-CFE6-43D2-9C01-11EE4E496E2A}" destId="{19A60798-6FA0-4DA6-9F10-781EEE36E6C5}" srcOrd="2" destOrd="0" presId="urn:microsoft.com/office/officeart/2005/8/layout/pList2"/>
    <dgm:cxn modelId="{78D46505-E429-45B8-A6D9-51953EB5BA95}" type="presParOf" srcId="{A7CE0628-09F9-4C25-8CFF-23CA7CBC3591}" destId="{036D1019-5279-4D71-9C33-18CD81BDD63E}" srcOrd="3" destOrd="0" presId="urn:microsoft.com/office/officeart/2005/8/layout/pList2"/>
    <dgm:cxn modelId="{913CEDCC-D16F-4E12-8083-E5B3B7E5D52A}" type="presParOf" srcId="{A7CE0628-09F9-4C25-8CFF-23CA7CBC3591}" destId="{6BE04368-E736-44FC-BC13-7E947B294588}" srcOrd="4" destOrd="0" presId="urn:microsoft.com/office/officeart/2005/8/layout/pList2"/>
    <dgm:cxn modelId="{6F5DEBD8-B4CB-4581-A53B-FC66F0A26EA6}" type="presParOf" srcId="{6BE04368-E736-44FC-BC13-7E947B294588}" destId="{2DB4A79F-A6CC-48E1-AE89-D22BBE150D88}" srcOrd="0" destOrd="0" presId="urn:microsoft.com/office/officeart/2005/8/layout/pList2"/>
    <dgm:cxn modelId="{86C2026B-3871-44A4-85ED-0CFABC3A7FA6}" type="presParOf" srcId="{6BE04368-E736-44FC-BC13-7E947B294588}" destId="{715F434C-5B41-4E60-9B7D-056C9D8EDBA9}" srcOrd="1" destOrd="0" presId="urn:microsoft.com/office/officeart/2005/8/layout/pList2"/>
    <dgm:cxn modelId="{6632B6E5-818E-42D8-B38F-5D9A7D1F7B34}" type="presParOf" srcId="{6BE04368-E736-44FC-BC13-7E947B294588}" destId="{E784640E-2772-48D3-818F-746440145B3B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9DF0FC3-FA79-4E11-AA29-C0F638C2798E}" type="doc">
      <dgm:prSet loTypeId="urn:microsoft.com/office/officeart/2005/8/layout/pList2" loCatId="list" qsTypeId="urn:microsoft.com/office/officeart/2005/8/quickstyle/simple1" qsCatId="simple" csTypeId="urn:microsoft.com/office/officeart/2005/8/colors/accent0_3" csCatId="mainScheme" phldr="1"/>
      <dgm:spPr/>
    </dgm:pt>
    <dgm:pt modelId="{072AE704-0178-4A11-BFB7-79944E913F19}">
      <dgm:prSet phldrT="[Текст]"/>
      <dgm:spPr/>
      <dgm:t>
        <a:bodyPr/>
        <a:lstStyle/>
        <a:p>
          <a:r>
            <a:rPr lang="ru-RU" dirty="0"/>
            <a:t>Сильное </a:t>
          </a:r>
          <a:br>
            <a:rPr lang="ru-RU" dirty="0"/>
          </a:br>
          <a:r>
            <a:rPr lang="ru-RU" dirty="0"/>
            <a:t>потоотделение</a:t>
          </a:r>
        </a:p>
      </dgm:t>
    </dgm:pt>
    <dgm:pt modelId="{69A27389-96F2-4AF8-81E3-C80A35A96E6D}" type="parTrans" cxnId="{5E44E8F6-0CBC-4B42-AC7D-99E60F7AA4CE}">
      <dgm:prSet/>
      <dgm:spPr/>
      <dgm:t>
        <a:bodyPr/>
        <a:lstStyle/>
        <a:p>
          <a:endParaRPr lang="ru-RU"/>
        </a:p>
      </dgm:t>
    </dgm:pt>
    <dgm:pt modelId="{2B998BD2-B690-49C4-80DA-E292BBF352FC}" type="sibTrans" cxnId="{5E44E8F6-0CBC-4B42-AC7D-99E60F7AA4CE}">
      <dgm:prSet/>
      <dgm:spPr/>
      <dgm:t>
        <a:bodyPr/>
        <a:lstStyle/>
        <a:p>
          <a:endParaRPr lang="ru-RU"/>
        </a:p>
      </dgm:t>
    </dgm:pt>
    <dgm:pt modelId="{08F93FBA-7F42-4B77-8CDD-263F6CA78310}">
      <dgm:prSet phldrT="[Текст]"/>
      <dgm:spPr/>
      <dgm:t>
        <a:bodyPr/>
        <a:lstStyle/>
        <a:p>
          <a:r>
            <a:rPr lang="ru-RU" dirty="0"/>
            <a:t>Потеря аппетита</a:t>
          </a:r>
        </a:p>
      </dgm:t>
    </dgm:pt>
    <dgm:pt modelId="{F431433D-F4E6-4965-81D5-0F7AB157F876}" type="parTrans" cxnId="{AAC6C692-7EE6-464D-9D02-8E05D4F9B783}">
      <dgm:prSet/>
      <dgm:spPr/>
      <dgm:t>
        <a:bodyPr/>
        <a:lstStyle/>
        <a:p>
          <a:endParaRPr lang="ru-RU"/>
        </a:p>
      </dgm:t>
    </dgm:pt>
    <dgm:pt modelId="{F4F74FFE-3E07-4566-A4C5-14F3D6EA5CBA}" type="sibTrans" cxnId="{AAC6C692-7EE6-464D-9D02-8E05D4F9B783}">
      <dgm:prSet/>
      <dgm:spPr/>
      <dgm:t>
        <a:bodyPr/>
        <a:lstStyle/>
        <a:p>
          <a:endParaRPr lang="ru-RU"/>
        </a:p>
      </dgm:t>
    </dgm:pt>
    <dgm:pt modelId="{944FAE62-A8C3-4CD8-8076-7E5F7B3ABA5A}">
      <dgm:prSet phldrT="[Текст]"/>
      <dgm:spPr/>
      <dgm:t>
        <a:bodyPr/>
        <a:lstStyle/>
        <a:p>
          <a:r>
            <a:rPr lang="ru-RU" dirty="0"/>
            <a:t>Периодическое повышение температуры </a:t>
          </a:r>
        </a:p>
      </dgm:t>
    </dgm:pt>
    <dgm:pt modelId="{606323F8-B8B4-4043-B8DD-31CAC35AF0CA}" type="parTrans" cxnId="{32B231FE-A5EE-4C15-970B-2D11DCA718EC}">
      <dgm:prSet/>
      <dgm:spPr/>
      <dgm:t>
        <a:bodyPr/>
        <a:lstStyle/>
        <a:p>
          <a:endParaRPr lang="ru-RU"/>
        </a:p>
      </dgm:t>
    </dgm:pt>
    <dgm:pt modelId="{FF123575-2840-4E7E-A59E-22AA63B9087C}" type="sibTrans" cxnId="{32B231FE-A5EE-4C15-970B-2D11DCA718EC}">
      <dgm:prSet/>
      <dgm:spPr/>
      <dgm:t>
        <a:bodyPr/>
        <a:lstStyle/>
        <a:p>
          <a:endParaRPr lang="ru-RU"/>
        </a:p>
      </dgm:t>
    </dgm:pt>
    <dgm:pt modelId="{DB430774-847B-4E85-9C5B-A51397FDF255}" type="pres">
      <dgm:prSet presAssocID="{F9DF0FC3-FA79-4E11-AA29-C0F638C2798E}" presName="Name0" presStyleCnt="0">
        <dgm:presLayoutVars>
          <dgm:dir/>
          <dgm:resizeHandles val="exact"/>
        </dgm:presLayoutVars>
      </dgm:prSet>
      <dgm:spPr/>
    </dgm:pt>
    <dgm:pt modelId="{1B1F4F49-02B4-4A64-9793-B45788CFFC87}" type="pres">
      <dgm:prSet presAssocID="{F9DF0FC3-FA79-4E11-AA29-C0F638C2798E}" presName="bkgdShp" presStyleLbl="alignAccFollowNode1" presStyleIdx="0" presStyleCnt="1"/>
      <dgm:spPr/>
    </dgm:pt>
    <dgm:pt modelId="{77F4A005-13F3-4CAB-BC5D-56F331368E56}" type="pres">
      <dgm:prSet presAssocID="{F9DF0FC3-FA79-4E11-AA29-C0F638C2798E}" presName="linComp" presStyleCnt="0"/>
      <dgm:spPr/>
    </dgm:pt>
    <dgm:pt modelId="{B01CA69F-A7F6-4C68-A340-57E8DD05242E}" type="pres">
      <dgm:prSet presAssocID="{072AE704-0178-4A11-BFB7-79944E913F19}" presName="compNode" presStyleCnt="0"/>
      <dgm:spPr/>
    </dgm:pt>
    <dgm:pt modelId="{D0EDEA8C-8D55-4558-AFA3-201651B7453F}" type="pres">
      <dgm:prSet presAssocID="{072AE704-0178-4A11-BFB7-79944E913F19}" presName="node" presStyleLbl="node1" presStyleIdx="0" presStyleCnt="3" custScaleY="28588">
        <dgm:presLayoutVars>
          <dgm:bulletEnabled val="1"/>
        </dgm:presLayoutVars>
      </dgm:prSet>
      <dgm:spPr/>
    </dgm:pt>
    <dgm:pt modelId="{0BCBC6B2-09AA-42CE-A8D2-538D45E245AA}" type="pres">
      <dgm:prSet presAssocID="{072AE704-0178-4A11-BFB7-79944E913F19}" presName="invisiNode" presStyleLbl="node1" presStyleIdx="0" presStyleCnt="3"/>
      <dgm:spPr/>
    </dgm:pt>
    <dgm:pt modelId="{E6693CC8-213B-46A1-9353-BD4514DC8547}" type="pres">
      <dgm:prSet presAssocID="{072AE704-0178-4A11-BFB7-79944E913F19}" presName="imagNode" presStyleLbl="fgImgPlace1" presStyleIdx="0" presStyleCnt="3" custScaleY="21549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0000" r="-40000"/>
          </a:stretch>
        </a:blipFill>
      </dgm:spPr>
    </dgm:pt>
    <dgm:pt modelId="{92094A7D-A45A-42E7-9AEA-7DAA48F7C8AA}" type="pres">
      <dgm:prSet presAssocID="{2B998BD2-B690-49C4-80DA-E292BBF352FC}" presName="sibTrans" presStyleLbl="sibTrans2D1" presStyleIdx="0" presStyleCnt="0"/>
      <dgm:spPr/>
    </dgm:pt>
    <dgm:pt modelId="{7AC20629-7E68-4BF4-A922-D3AD1B9533BA}" type="pres">
      <dgm:prSet presAssocID="{08F93FBA-7F42-4B77-8CDD-263F6CA78310}" presName="compNode" presStyleCnt="0"/>
      <dgm:spPr/>
    </dgm:pt>
    <dgm:pt modelId="{35BCE976-22AA-48FF-90BB-83EC23F34118}" type="pres">
      <dgm:prSet presAssocID="{08F93FBA-7F42-4B77-8CDD-263F6CA78310}" presName="node" presStyleLbl="node1" presStyleIdx="1" presStyleCnt="3" custScaleY="30802">
        <dgm:presLayoutVars>
          <dgm:bulletEnabled val="1"/>
        </dgm:presLayoutVars>
      </dgm:prSet>
      <dgm:spPr/>
    </dgm:pt>
    <dgm:pt modelId="{7F3F1B5A-6C16-4129-B9E4-2B2CC56D6A52}" type="pres">
      <dgm:prSet presAssocID="{08F93FBA-7F42-4B77-8CDD-263F6CA78310}" presName="invisiNode" presStyleLbl="node1" presStyleIdx="1" presStyleCnt="3"/>
      <dgm:spPr/>
    </dgm:pt>
    <dgm:pt modelId="{364FDB52-45AF-4375-AF75-003B2C30F522}" type="pres">
      <dgm:prSet presAssocID="{08F93FBA-7F42-4B77-8CDD-263F6CA78310}" presName="imagNode" presStyleLbl="fgImgPlace1" presStyleIdx="1" presStyleCnt="3" custScaleY="213588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4000" r="-104000"/>
          </a:stretch>
        </a:blipFill>
      </dgm:spPr>
    </dgm:pt>
    <dgm:pt modelId="{6385B13C-2C96-4608-A383-6B15F98D2383}" type="pres">
      <dgm:prSet presAssocID="{F4F74FFE-3E07-4566-A4C5-14F3D6EA5CBA}" presName="sibTrans" presStyleLbl="sibTrans2D1" presStyleIdx="0" presStyleCnt="0"/>
      <dgm:spPr/>
    </dgm:pt>
    <dgm:pt modelId="{29111027-0BB0-4E5B-B229-E7915B0EBDED}" type="pres">
      <dgm:prSet presAssocID="{944FAE62-A8C3-4CD8-8076-7E5F7B3ABA5A}" presName="compNode" presStyleCnt="0"/>
      <dgm:spPr/>
    </dgm:pt>
    <dgm:pt modelId="{E4863202-733A-404E-84CF-566657BA31F6}" type="pres">
      <dgm:prSet presAssocID="{944FAE62-A8C3-4CD8-8076-7E5F7B3ABA5A}" presName="node" presStyleLbl="node1" presStyleIdx="2" presStyleCnt="3" custScaleY="31910">
        <dgm:presLayoutVars>
          <dgm:bulletEnabled val="1"/>
        </dgm:presLayoutVars>
      </dgm:prSet>
      <dgm:spPr/>
    </dgm:pt>
    <dgm:pt modelId="{D5FDAFE0-CE4B-4ECD-BD8B-6C71ED854BC1}" type="pres">
      <dgm:prSet presAssocID="{944FAE62-A8C3-4CD8-8076-7E5F7B3ABA5A}" presName="invisiNode" presStyleLbl="node1" presStyleIdx="2" presStyleCnt="3"/>
      <dgm:spPr/>
    </dgm:pt>
    <dgm:pt modelId="{E34DE015-0A01-4D86-8EC7-6E469B61C3A6}" type="pres">
      <dgm:prSet presAssocID="{944FAE62-A8C3-4CD8-8076-7E5F7B3ABA5A}" presName="imagNode" presStyleLbl="fgImgPlace1" presStyleIdx="2" presStyleCnt="3" custScaleY="21311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4000" r="-14000"/>
          </a:stretch>
        </a:blipFill>
      </dgm:spPr>
    </dgm:pt>
  </dgm:ptLst>
  <dgm:cxnLst>
    <dgm:cxn modelId="{2C674837-1AD1-46E9-ACBC-6A2E4AA81556}" type="presOf" srcId="{072AE704-0178-4A11-BFB7-79944E913F19}" destId="{D0EDEA8C-8D55-4558-AFA3-201651B7453F}" srcOrd="0" destOrd="0" presId="urn:microsoft.com/office/officeart/2005/8/layout/pList2"/>
    <dgm:cxn modelId="{C1A9AE5B-D2EA-4F45-935E-244B86FD83CC}" type="presOf" srcId="{2B998BD2-B690-49C4-80DA-E292BBF352FC}" destId="{92094A7D-A45A-42E7-9AEA-7DAA48F7C8AA}" srcOrd="0" destOrd="0" presId="urn:microsoft.com/office/officeart/2005/8/layout/pList2"/>
    <dgm:cxn modelId="{C46F426E-D1E2-46A9-9EC7-84E404C84814}" type="presOf" srcId="{F4F74FFE-3E07-4566-A4C5-14F3D6EA5CBA}" destId="{6385B13C-2C96-4608-A383-6B15F98D2383}" srcOrd="0" destOrd="0" presId="urn:microsoft.com/office/officeart/2005/8/layout/pList2"/>
    <dgm:cxn modelId="{DA508F8C-A98B-45E1-9A8E-90F1BA8E68E0}" type="presOf" srcId="{944FAE62-A8C3-4CD8-8076-7E5F7B3ABA5A}" destId="{E4863202-733A-404E-84CF-566657BA31F6}" srcOrd="0" destOrd="0" presId="urn:microsoft.com/office/officeart/2005/8/layout/pList2"/>
    <dgm:cxn modelId="{AAC6C692-7EE6-464D-9D02-8E05D4F9B783}" srcId="{F9DF0FC3-FA79-4E11-AA29-C0F638C2798E}" destId="{08F93FBA-7F42-4B77-8CDD-263F6CA78310}" srcOrd="1" destOrd="0" parTransId="{F431433D-F4E6-4965-81D5-0F7AB157F876}" sibTransId="{F4F74FFE-3E07-4566-A4C5-14F3D6EA5CBA}"/>
    <dgm:cxn modelId="{5FB09FA0-E88F-434E-AAFF-D6693A7E184B}" type="presOf" srcId="{F9DF0FC3-FA79-4E11-AA29-C0F638C2798E}" destId="{DB430774-847B-4E85-9C5B-A51397FDF255}" srcOrd="0" destOrd="0" presId="urn:microsoft.com/office/officeart/2005/8/layout/pList2"/>
    <dgm:cxn modelId="{6E3FCDB3-B2C6-4E8C-AE36-483111705578}" type="presOf" srcId="{08F93FBA-7F42-4B77-8CDD-263F6CA78310}" destId="{35BCE976-22AA-48FF-90BB-83EC23F34118}" srcOrd="0" destOrd="0" presId="urn:microsoft.com/office/officeart/2005/8/layout/pList2"/>
    <dgm:cxn modelId="{5E44E8F6-0CBC-4B42-AC7D-99E60F7AA4CE}" srcId="{F9DF0FC3-FA79-4E11-AA29-C0F638C2798E}" destId="{072AE704-0178-4A11-BFB7-79944E913F19}" srcOrd="0" destOrd="0" parTransId="{69A27389-96F2-4AF8-81E3-C80A35A96E6D}" sibTransId="{2B998BD2-B690-49C4-80DA-E292BBF352FC}"/>
    <dgm:cxn modelId="{32B231FE-A5EE-4C15-970B-2D11DCA718EC}" srcId="{F9DF0FC3-FA79-4E11-AA29-C0F638C2798E}" destId="{944FAE62-A8C3-4CD8-8076-7E5F7B3ABA5A}" srcOrd="2" destOrd="0" parTransId="{606323F8-B8B4-4043-B8DD-31CAC35AF0CA}" sibTransId="{FF123575-2840-4E7E-A59E-22AA63B9087C}"/>
    <dgm:cxn modelId="{E2C353C8-1551-43D7-A070-2D0D08964DE3}" type="presParOf" srcId="{DB430774-847B-4E85-9C5B-A51397FDF255}" destId="{1B1F4F49-02B4-4A64-9793-B45788CFFC87}" srcOrd="0" destOrd="0" presId="urn:microsoft.com/office/officeart/2005/8/layout/pList2"/>
    <dgm:cxn modelId="{9FF9EF57-124D-4E4A-AD12-BCCB1E994E51}" type="presParOf" srcId="{DB430774-847B-4E85-9C5B-A51397FDF255}" destId="{77F4A005-13F3-4CAB-BC5D-56F331368E56}" srcOrd="1" destOrd="0" presId="urn:microsoft.com/office/officeart/2005/8/layout/pList2"/>
    <dgm:cxn modelId="{83E27C05-39F7-4BA2-ABF1-CDAC891A01ED}" type="presParOf" srcId="{77F4A005-13F3-4CAB-BC5D-56F331368E56}" destId="{B01CA69F-A7F6-4C68-A340-57E8DD05242E}" srcOrd="0" destOrd="0" presId="urn:microsoft.com/office/officeart/2005/8/layout/pList2"/>
    <dgm:cxn modelId="{3E860515-8520-4452-A676-EFC531FEB4E4}" type="presParOf" srcId="{B01CA69F-A7F6-4C68-A340-57E8DD05242E}" destId="{D0EDEA8C-8D55-4558-AFA3-201651B7453F}" srcOrd="0" destOrd="0" presId="urn:microsoft.com/office/officeart/2005/8/layout/pList2"/>
    <dgm:cxn modelId="{E9D8DA0E-6654-4721-AF62-7AC4B8CD8D3F}" type="presParOf" srcId="{B01CA69F-A7F6-4C68-A340-57E8DD05242E}" destId="{0BCBC6B2-09AA-42CE-A8D2-538D45E245AA}" srcOrd="1" destOrd="0" presId="urn:microsoft.com/office/officeart/2005/8/layout/pList2"/>
    <dgm:cxn modelId="{2A891977-CD82-4FA2-A18F-35C0B82FD308}" type="presParOf" srcId="{B01CA69F-A7F6-4C68-A340-57E8DD05242E}" destId="{E6693CC8-213B-46A1-9353-BD4514DC8547}" srcOrd="2" destOrd="0" presId="urn:microsoft.com/office/officeart/2005/8/layout/pList2"/>
    <dgm:cxn modelId="{A55B1F8A-AD7A-4398-A4EE-F58C480592A7}" type="presParOf" srcId="{77F4A005-13F3-4CAB-BC5D-56F331368E56}" destId="{92094A7D-A45A-42E7-9AEA-7DAA48F7C8AA}" srcOrd="1" destOrd="0" presId="urn:microsoft.com/office/officeart/2005/8/layout/pList2"/>
    <dgm:cxn modelId="{B183431B-A94B-4985-9533-F4F183BE8043}" type="presParOf" srcId="{77F4A005-13F3-4CAB-BC5D-56F331368E56}" destId="{7AC20629-7E68-4BF4-A922-D3AD1B9533BA}" srcOrd="2" destOrd="0" presId="urn:microsoft.com/office/officeart/2005/8/layout/pList2"/>
    <dgm:cxn modelId="{1596D3E3-562F-4F2A-8E85-0F14EB5D3227}" type="presParOf" srcId="{7AC20629-7E68-4BF4-A922-D3AD1B9533BA}" destId="{35BCE976-22AA-48FF-90BB-83EC23F34118}" srcOrd="0" destOrd="0" presId="urn:microsoft.com/office/officeart/2005/8/layout/pList2"/>
    <dgm:cxn modelId="{E3E1BB38-6114-4402-9AD0-3E69E99F9B76}" type="presParOf" srcId="{7AC20629-7E68-4BF4-A922-D3AD1B9533BA}" destId="{7F3F1B5A-6C16-4129-B9E4-2B2CC56D6A52}" srcOrd="1" destOrd="0" presId="urn:microsoft.com/office/officeart/2005/8/layout/pList2"/>
    <dgm:cxn modelId="{8ECC7671-1C12-4C5C-B4D5-378DD95F91D1}" type="presParOf" srcId="{7AC20629-7E68-4BF4-A922-D3AD1B9533BA}" destId="{364FDB52-45AF-4375-AF75-003B2C30F522}" srcOrd="2" destOrd="0" presId="urn:microsoft.com/office/officeart/2005/8/layout/pList2"/>
    <dgm:cxn modelId="{4E3E060E-8A65-4AEB-8F19-D2F5887AEAE2}" type="presParOf" srcId="{77F4A005-13F3-4CAB-BC5D-56F331368E56}" destId="{6385B13C-2C96-4608-A383-6B15F98D2383}" srcOrd="3" destOrd="0" presId="urn:microsoft.com/office/officeart/2005/8/layout/pList2"/>
    <dgm:cxn modelId="{3F951D38-45A3-4747-8296-418092687C0B}" type="presParOf" srcId="{77F4A005-13F3-4CAB-BC5D-56F331368E56}" destId="{29111027-0BB0-4E5B-B229-E7915B0EBDED}" srcOrd="4" destOrd="0" presId="urn:microsoft.com/office/officeart/2005/8/layout/pList2"/>
    <dgm:cxn modelId="{D453CC28-63CC-48F3-A7C7-BE9223CD4976}" type="presParOf" srcId="{29111027-0BB0-4E5B-B229-E7915B0EBDED}" destId="{E4863202-733A-404E-84CF-566657BA31F6}" srcOrd="0" destOrd="0" presId="urn:microsoft.com/office/officeart/2005/8/layout/pList2"/>
    <dgm:cxn modelId="{E8FFB060-5174-42CF-B267-7AD53564A08E}" type="presParOf" srcId="{29111027-0BB0-4E5B-B229-E7915B0EBDED}" destId="{D5FDAFE0-CE4B-4ECD-BD8B-6C71ED854BC1}" srcOrd="1" destOrd="0" presId="urn:microsoft.com/office/officeart/2005/8/layout/pList2"/>
    <dgm:cxn modelId="{05966096-B4C7-47CC-B315-3F09574DD55A}" type="presParOf" srcId="{29111027-0BB0-4E5B-B229-E7915B0EBDED}" destId="{E34DE015-0A01-4D86-8EC7-6E469B61C3A6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1C73C4E-30ED-4D5B-9FD1-B05514FAE66B}" type="doc">
      <dgm:prSet loTypeId="urn:microsoft.com/office/officeart/2005/8/layout/pList2" loCatId="list" qsTypeId="urn:microsoft.com/office/officeart/2005/8/quickstyle/simple1" qsCatId="simple" csTypeId="urn:microsoft.com/office/officeart/2005/8/colors/accent1_2" csCatId="accent1" phldr="1"/>
      <dgm:spPr/>
    </dgm:pt>
    <dgm:pt modelId="{60CD79F7-8BB9-4691-B7AE-FFEBAB659FF1}">
      <dgm:prSet phldrT="[Текст]"/>
      <dgm:spPr/>
      <dgm:t>
        <a:bodyPr/>
        <a:lstStyle/>
        <a:p>
          <a:r>
            <a:rPr lang="ru-RU" dirty="0"/>
            <a:t>Упадок сил и слабость</a:t>
          </a:r>
        </a:p>
      </dgm:t>
    </dgm:pt>
    <dgm:pt modelId="{D9700C5B-CD8D-409F-91BA-F21B143FCC96}" type="parTrans" cxnId="{AF465CD0-B7A0-4AEC-9725-EA87DF923166}">
      <dgm:prSet/>
      <dgm:spPr/>
      <dgm:t>
        <a:bodyPr/>
        <a:lstStyle/>
        <a:p>
          <a:endParaRPr lang="ru-RU"/>
        </a:p>
      </dgm:t>
    </dgm:pt>
    <dgm:pt modelId="{8ECA4A51-C7AB-472C-A68B-555EB6693999}" type="sibTrans" cxnId="{AF465CD0-B7A0-4AEC-9725-EA87DF923166}">
      <dgm:prSet/>
      <dgm:spPr/>
      <dgm:t>
        <a:bodyPr/>
        <a:lstStyle/>
        <a:p>
          <a:endParaRPr lang="ru-RU"/>
        </a:p>
      </dgm:t>
    </dgm:pt>
    <dgm:pt modelId="{4706B08A-705C-44FC-A278-0AEEE973B547}">
      <dgm:prSet phldrT="[Текст]"/>
      <dgm:spPr/>
      <dgm:t>
        <a:bodyPr/>
        <a:lstStyle/>
        <a:p>
          <a:r>
            <a:rPr lang="ru-RU" dirty="0"/>
            <a:t>Одышка</a:t>
          </a:r>
        </a:p>
      </dgm:t>
    </dgm:pt>
    <dgm:pt modelId="{2C4BF10F-81FD-4C90-8FC5-A49CAE94DAC9}" type="parTrans" cxnId="{C366CC01-E0C9-4FB7-8AED-8B6CC169B5D7}">
      <dgm:prSet/>
      <dgm:spPr/>
      <dgm:t>
        <a:bodyPr/>
        <a:lstStyle/>
        <a:p>
          <a:endParaRPr lang="ru-RU"/>
        </a:p>
      </dgm:t>
    </dgm:pt>
    <dgm:pt modelId="{330D9BC7-D9D1-4002-96AC-D3FC828D06AF}" type="sibTrans" cxnId="{C366CC01-E0C9-4FB7-8AED-8B6CC169B5D7}">
      <dgm:prSet/>
      <dgm:spPr/>
      <dgm:t>
        <a:bodyPr/>
        <a:lstStyle/>
        <a:p>
          <a:endParaRPr lang="ru-RU"/>
        </a:p>
      </dgm:t>
    </dgm:pt>
    <dgm:pt modelId="{FCA75D0E-6858-4E18-92B2-EBCEEC7ED94D}">
      <dgm:prSet phldrT="[Текст]"/>
      <dgm:spPr/>
      <dgm:t>
        <a:bodyPr/>
        <a:lstStyle/>
        <a:p>
          <a:r>
            <a:rPr lang="ru-RU" dirty="0"/>
            <a:t>Боли в грудной клетке</a:t>
          </a:r>
        </a:p>
      </dgm:t>
    </dgm:pt>
    <dgm:pt modelId="{E95C3711-5439-4039-A70C-D8CA7BEAE71D}" type="parTrans" cxnId="{5E619558-5594-4581-94E3-557B5C5FB685}">
      <dgm:prSet/>
      <dgm:spPr/>
      <dgm:t>
        <a:bodyPr/>
        <a:lstStyle/>
        <a:p>
          <a:endParaRPr lang="ru-RU"/>
        </a:p>
      </dgm:t>
    </dgm:pt>
    <dgm:pt modelId="{7E0A56E3-3F4D-4CE1-9080-B62A66B94CC2}" type="sibTrans" cxnId="{5E619558-5594-4581-94E3-557B5C5FB685}">
      <dgm:prSet/>
      <dgm:spPr/>
      <dgm:t>
        <a:bodyPr/>
        <a:lstStyle/>
        <a:p>
          <a:endParaRPr lang="ru-RU"/>
        </a:p>
      </dgm:t>
    </dgm:pt>
    <dgm:pt modelId="{0987DD43-9227-4BDA-820E-7D82FD7C2C28}" type="pres">
      <dgm:prSet presAssocID="{01C73C4E-30ED-4D5B-9FD1-B05514FAE66B}" presName="Name0" presStyleCnt="0">
        <dgm:presLayoutVars>
          <dgm:dir/>
          <dgm:resizeHandles val="exact"/>
        </dgm:presLayoutVars>
      </dgm:prSet>
      <dgm:spPr/>
    </dgm:pt>
    <dgm:pt modelId="{B019A316-8DA8-496B-9207-499B40074224}" type="pres">
      <dgm:prSet presAssocID="{01C73C4E-30ED-4D5B-9FD1-B05514FAE66B}" presName="bkgdShp" presStyleLbl="alignAccFollowNode1" presStyleIdx="0" presStyleCnt="1"/>
      <dgm:spPr/>
    </dgm:pt>
    <dgm:pt modelId="{E09E12D6-F2A6-4272-9263-B634B3796F74}" type="pres">
      <dgm:prSet presAssocID="{01C73C4E-30ED-4D5B-9FD1-B05514FAE66B}" presName="linComp" presStyleCnt="0"/>
      <dgm:spPr/>
    </dgm:pt>
    <dgm:pt modelId="{E8D6CCCE-536A-405C-AD11-8978270A90FC}" type="pres">
      <dgm:prSet presAssocID="{60CD79F7-8BB9-4691-B7AE-FFEBAB659FF1}" presName="compNode" presStyleCnt="0"/>
      <dgm:spPr/>
    </dgm:pt>
    <dgm:pt modelId="{DCF61CF2-C4F6-4EA3-9D71-61CF03861644}" type="pres">
      <dgm:prSet presAssocID="{60CD79F7-8BB9-4691-B7AE-FFEBAB659FF1}" presName="node" presStyleLbl="node1" presStyleIdx="0" presStyleCnt="3" custScaleY="31910">
        <dgm:presLayoutVars>
          <dgm:bulletEnabled val="1"/>
        </dgm:presLayoutVars>
      </dgm:prSet>
      <dgm:spPr/>
    </dgm:pt>
    <dgm:pt modelId="{315A7381-503B-4DFB-8AAC-9EF0D1B5F757}" type="pres">
      <dgm:prSet presAssocID="{60CD79F7-8BB9-4691-B7AE-FFEBAB659FF1}" presName="invisiNode" presStyleLbl="node1" presStyleIdx="0" presStyleCnt="3"/>
      <dgm:spPr/>
    </dgm:pt>
    <dgm:pt modelId="{A0A6AECB-0962-42DD-BA27-5B35C1B594EC}" type="pres">
      <dgm:prSet presAssocID="{60CD79F7-8BB9-4691-B7AE-FFEBAB659FF1}" presName="imagNode" presStyleLbl="fgImgPlace1" presStyleIdx="0" presStyleCnt="3" custScaleY="19483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9000" r="-29000"/>
          </a:stretch>
        </a:blipFill>
      </dgm:spPr>
    </dgm:pt>
    <dgm:pt modelId="{6E2B9D95-5669-4D31-A63F-5F95FF2B921F}" type="pres">
      <dgm:prSet presAssocID="{8ECA4A51-C7AB-472C-A68B-555EB6693999}" presName="sibTrans" presStyleLbl="sibTrans2D1" presStyleIdx="0" presStyleCnt="0"/>
      <dgm:spPr/>
    </dgm:pt>
    <dgm:pt modelId="{BB272C76-7A04-4AED-9180-E81EA7534D27}" type="pres">
      <dgm:prSet presAssocID="{4706B08A-705C-44FC-A278-0AEEE973B547}" presName="compNode" presStyleCnt="0"/>
      <dgm:spPr/>
    </dgm:pt>
    <dgm:pt modelId="{200635FB-6652-4E49-BFBE-8D704A4C6F2D}" type="pres">
      <dgm:prSet presAssocID="{4706B08A-705C-44FC-A278-0AEEE973B547}" presName="node" presStyleLbl="node1" presStyleIdx="1" presStyleCnt="3" custScaleY="31910">
        <dgm:presLayoutVars>
          <dgm:bulletEnabled val="1"/>
        </dgm:presLayoutVars>
      </dgm:prSet>
      <dgm:spPr/>
    </dgm:pt>
    <dgm:pt modelId="{5A6E9FC6-B928-4AFE-B68A-96191BB08737}" type="pres">
      <dgm:prSet presAssocID="{4706B08A-705C-44FC-A278-0AEEE973B547}" presName="invisiNode" presStyleLbl="node1" presStyleIdx="1" presStyleCnt="3"/>
      <dgm:spPr/>
    </dgm:pt>
    <dgm:pt modelId="{15DF60AB-015F-44B0-A141-75C10C23E141}" type="pres">
      <dgm:prSet presAssocID="{4706B08A-705C-44FC-A278-0AEEE973B547}" presName="imagNode" presStyleLbl="fgImgPlace1" presStyleIdx="1" presStyleCnt="3" custScaleY="195236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3000" b="-13000"/>
          </a:stretch>
        </a:blipFill>
      </dgm:spPr>
    </dgm:pt>
    <dgm:pt modelId="{E516CB3E-1E56-4C8D-AB9F-361EAE58BFEE}" type="pres">
      <dgm:prSet presAssocID="{330D9BC7-D9D1-4002-96AC-D3FC828D06AF}" presName="sibTrans" presStyleLbl="sibTrans2D1" presStyleIdx="0" presStyleCnt="0"/>
      <dgm:spPr/>
    </dgm:pt>
    <dgm:pt modelId="{C121D121-CA59-4BCA-8612-7DCF31D0A318}" type="pres">
      <dgm:prSet presAssocID="{FCA75D0E-6858-4E18-92B2-EBCEEC7ED94D}" presName="compNode" presStyleCnt="0"/>
      <dgm:spPr/>
    </dgm:pt>
    <dgm:pt modelId="{D7E623BD-896A-4AB8-8690-385BB4D1C646}" type="pres">
      <dgm:prSet presAssocID="{FCA75D0E-6858-4E18-92B2-EBCEEC7ED94D}" presName="node" presStyleLbl="node1" presStyleIdx="2" presStyleCnt="3" custScaleY="33017">
        <dgm:presLayoutVars>
          <dgm:bulletEnabled val="1"/>
        </dgm:presLayoutVars>
      </dgm:prSet>
      <dgm:spPr/>
    </dgm:pt>
    <dgm:pt modelId="{E66477D7-E24C-4A5C-965A-C14BE610A39D}" type="pres">
      <dgm:prSet presAssocID="{FCA75D0E-6858-4E18-92B2-EBCEEC7ED94D}" presName="invisiNode" presStyleLbl="node1" presStyleIdx="2" presStyleCnt="3"/>
      <dgm:spPr/>
    </dgm:pt>
    <dgm:pt modelId="{1AC932E1-5165-406B-B50B-D52E00B9435D}" type="pres">
      <dgm:prSet presAssocID="{FCA75D0E-6858-4E18-92B2-EBCEEC7ED94D}" presName="imagNode" presStyleLbl="fgImgPlace1" presStyleIdx="2" presStyleCnt="3" custScaleY="19468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" r="-7000"/>
          </a:stretch>
        </a:blipFill>
      </dgm:spPr>
    </dgm:pt>
  </dgm:ptLst>
  <dgm:cxnLst>
    <dgm:cxn modelId="{C366CC01-E0C9-4FB7-8AED-8B6CC169B5D7}" srcId="{01C73C4E-30ED-4D5B-9FD1-B05514FAE66B}" destId="{4706B08A-705C-44FC-A278-0AEEE973B547}" srcOrd="1" destOrd="0" parTransId="{2C4BF10F-81FD-4C90-8FC5-A49CAE94DAC9}" sibTransId="{330D9BC7-D9D1-4002-96AC-D3FC828D06AF}"/>
    <dgm:cxn modelId="{8D606C19-6520-4AAF-A10C-8F816F9A9FB3}" type="presOf" srcId="{01C73C4E-30ED-4D5B-9FD1-B05514FAE66B}" destId="{0987DD43-9227-4BDA-820E-7D82FD7C2C28}" srcOrd="0" destOrd="0" presId="urn:microsoft.com/office/officeart/2005/8/layout/pList2"/>
    <dgm:cxn modelId="{A66BB930-7AD3-4DC3-96B3-833E07E02515}" type="presOf" srcId="{330D9BC7-D9D1-4002-96AC-D3FC828D06AF}" destId="{E516CB3E-1E56-4C8D-AB9F-361EAE58BFEE}" srcOrd="0" destOrd="0" presId="urn:microsoft.com/office/officeart/2005/8/layout/pList2"/>
    <dgm:cxn modelId="{247ADF3A-D133-4C96-AD80-39E45AAE290F}" type="presOf" srcId="{4706B08A-705C-44FC-A278-0AEEE973B547}" destId="{200635FB-6652-4E49-BFBE-8D704A4C6F2D}" srcOrd="0" destOrd="0" presId="urn:microsoft.com/office/officeart/2005/8/layout/pList2"/>
    <dgm:cxn modelId="{5E619558-5594-4581-94E3-557B5C5FB685}" srcId="{01C73C4E-30ED-4D5B-9FD1-B05514FAE66B}" destId="{FCA75D0E-6858-4E18-92B2-EBCEEC7ED94D}" srcOrd="2" destOrd="0" parTransId="{E95C3711-5439-4039-A70C-D8CA7BEAE71D}" sibTransId="{7E0A56E3-3F4D-4CE1-9080-B62A66B94CC2}"/>
    <dgm:cxn modelId="{C82BA187-EB2E-4E0E-87AA-A6B4B7708B6F}" type="presOf" srcId="{FCA75D0E-6858-4E18-92B2-EBCEEC7ED94D}" destId="{D7E623BD-896A-4AB8-8690-385BB4D1C646}" srcOrd="0" destOrd="0" presId="urn:microsoft.com/office/officeart/2005/8/layout/pList2"/>
    <dgm:cxn modelId="{5D5D759C-BD9D-4FBF-9D6B-10081EFE02B0}" type="presOf" srcId="{8ECA4A51-C7AB-472C-A68B-555EB6693999}" destId="{6E2B9D95-5669-4D31-A63F-5F95FF2B921F}" srcOrd="0" destOrd="0" presId="urn:microsoft.com/office/officeart/2005/8/layout/pList2"/>
    <dgm:cxn modelId="{AF465CD0-B7A0-4AEC-9725-EA87DF923166}" srcId="{01C73C4E-30ED-4D5B-9FD1-B05514FAE66B}" destId="{60CD79F7-8BB9-4691-B7AE-FFEBAB659FF1}" srcOrd="0" destOrd="0" parTransId="{D9700C5B-CD8D-409F-91BA-F21B143FCC96}" sibTransId="{8ECA4A51-C7AB-472C-A68B-555EB6693999}"/>
    <dgm:cxn modelId="{509609ED-32FE-4B24-A075-E48FEE08BED5}" type="presOf" srcId="{60CD79F7-8BB9-4691-B7AE-FFEBAB659FF1}" destId="{DCF61CF2-C4F6-4EA3-9D71-61CF03861644}" srcOrd="0" destOrd="0" presId="urn:microsoft.com/office/officeart/2005/8/layout/pList2"/>
    <dgm:cxn modelId="{49FB01E0-8AA3-4E10-B5AB-4D9C86CB5ACE}" type="presParOf" srcId="{0987DD43-9227-4BDA-820E-7D82FD7C2C28}" destId="{B019A316-8DA8-496B-9207-499B40074224}" srcOrd="0" destOrd="0" presId="urn:microsoft.com/office/officeart/2005/8/layout/pList2"/>
    <dgm:cxn modelId="{32146FB4-7AA1-4D96-B350-EA8BADCFE65A}" type="presParOf" srcId="{0987DD43-9227-4BDA-820E-7D82FD7C2C28}" destId="{E09E12D6-F2A6-4272-9263-B634B3796F74}" srcOrd="1" destOrd="0" presId="urn:microsoft.com/office/officeart/2005/8/layout/pList2"/>
    <dgm:cxn modelId="{5043A4BD-FA64-4AF7-B746-DAB989CB3B86}" type="presParOf" srcId="{E09E12D6-F2A6-4272-9263-B634B3796F74}" destId="{E8D6CCCE-536A-405C-AD11-8978270A90FC}" srcOrd="0" destOrd="0" presId="urn:microsoft.com/office/officeart/2005/8/layout/pList2"/>
    <dgm:cxn modelId="{16FA2E18-94A3-45DD-964F-4498E06587C7}" type="presParOf" srcId="{E8D6CCCE-536A-405C-AD11-8978270A90FC}" destId="{DCF61CF2-C4F6-4EA3-9D71-61CF03861644}" srcOrd="0" destOrd="0" presId="urn:microsoft.com/office/officeart/2005/8/layout/pList2"/>
    <dgm:cxn modelId="{B27057D6-2D15-4AE8-90C0-5C93A97E1DFE}" type="presParOf" srcId="{E8D6CCCE-536A-405C-AD11-8978270A90FC}" destId="{315A7381-503B-4DFB-8AAC-9EF0D1B5F757}" srcOrd="1" destOrd="0" presId="urn:microsoft.com/office/officeart/2005/8/layout/pList2"/>
    <dgm:cxn modelId="{49A43FC1-572C-44AA-86ED-EF3AB4160AE5}" type="presParOf" srcId="{E8D6CCCE-536A-405C-AD11-8978270A90FC}" destId="{A0A6AECB-0962-42DD-BA27-5B35C1B594EC}" srcOrd="2" destOrd="0" presId="urn:microsoft.com/office/officeart/2005/8/layout/pList2"/>
    <dgm:cxn modelId="{C49F3849-2858-439E-937D-1F45D36FA89D}" type="presParOf" srcId="{E09E12D6-F2A6-4272-9263-B634B3796F74}" destId="{6E2B9D95-5669-4D31-A63F-5F95FF2B921F}" srcOrd="1" destOrd="0" presId="urn:microsoft.com/office/officeart/2005/8/layout/pList2"/>
    <dgm:cxn modelId="{2F1F0510-DF47-4311-B4ED-4A2DA939DA1A}" type="presParOf" srcId="{E09E12D6-F2A6-4272-9263-B634B3796F74}" destId="{BB272C76-7A04-4AED-9180-E81EA7534D27}" srcOrd="2" destOrd="0" presId="urn:microsoft.com/office/officeart/2005/8/layout/pList2"/>
    <dgm:cxn modelId="{DBC86BD8-9294-4F7F-8C9F-0549775899D2}" type="presParOf" srcId="{BB272C76-7A04-4AED-9180-E81EA7534D27}" destId="{200635FB-6652-4E49-BFBE-8D704A4C6F2D}" srcOrd="0" destOrd="0" presId="urn:microsoft.com/office/officeart/2005/8/layout/pList2"/>
    <dgm:cxn modelId="{E614DF80-0F35-4583-A3E9-42246ABA4523}" type="presParOf" srcId="{BB272C76-7A04-4AED-9180-E81EA7534D27}" destId="{5A6E9FC6-B928-4AFE-B68A-96191BB08737}" srcOrd="1" destOrd="0" presId="urn:microsoft.com/office/officeart/2005/8/layout/pList2"/>
    <dgm:cxn modelId="{FDFE2635-B7DB-4BFE-8E07-517E83908358}" type="presParOf" srcId="{BB272C76-7A04-4AED-9180-E81EA7534D27}" destId="{15DF60AB-015F-44B0-A141-75C10C23E141}" srcOrd="2" destOrd="0" presId="urn:microsoft.com/office/officeart/2005/8/layout/pList2"/>
    <dgm:cxn modelId="{B222BF47-4766-4DA3-898E-F313158778D9}" type="presParOf" srcId="{E09E12D6-F2A6-4272-9263-B634B3796F74}" destId="{E516CB3E-1E56-4C8D-AB9F-361EAE58BFEE}" srcOrd="3" destOrd="0" presId="urn:microsoft.com/office/officeart/2005/8/layout/pList2"/>
    <dgm:cxn modelId="{6663289D-C44E-4C1D-8A2C-87834A8F13B5}" type="presParOf" srcId="{E09E12D6-F2A6-4272-9263-B634B3796F74}" destId="{C121D121-CA59-4BCA-8612-7DCF31D0A318}" srcOrd="4" destOrd="0" presId="urn:microsoft.com/office/officeart/2005/8/layout/pList2"/>
    <dgm:cxn modelId="{99420073-508E-49C1-9EF8-6DBF092FB738}" type="presParOf" srcId="{C121D121-CA59-4BCA-8612-7DCF31D0A318}" destId="{D7E623BD-896A-4AB8-8690-385BB4D1C646}" srcOrd="0" destOrd="0" presId="urn:microsoft.com/office/officeart/2005/8/layout/pList2"/>
    <dgm:cxn modelId="{8E4C477C-8147-4D56-B5F3-6D68ECB5F644}" type="presParOf" srcId="{C121D121-CA59-4BCA-8612-7DCF31D0A318}" destId="{E66477D7-E24C-4A5C-965A-C14BE610A39D}" srcOrd="1" destOrd="0" presId="urn:microsoft.com/office/officeart/2005/8/layout/pList2"/>
    <dgm:cxn modelId="{BF77A356-9AEA-4364-B602-6A5C4BFBF99B}" type="presParOf" srcId="{C121D121-CA59-4BCA-8612-7DCF31D0A318}" destId="{1AC932E1-5165-406B-B50B-D52E00B9435D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3BB794-5481-4312-A381-38D6F6421F60}">
      <dsp:nvSpPr>
        <dsp:cNvPr id="0" name=""/>
        <dsp:cNvSpPr/>
      </dsp:nvSpPr>
      <dsp:spPr>
        <a:xfrm>
          <a:off x="0" y="71862"/>
          <a:ext cx="11035748" cy="2367500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90D1C3B-A2D6-4A07-8764-AB7F83369189}">
      <dsp:nvSpPr>
        <dsp:cNvPr id="0" name=""/>
        <dsp:cNvSpPr/>
      </dsp:nvSpPr>
      <dsp:spPr>
        <a:xfrm>
          <a:off x="331072" y="223226"/>
          <a:ext cx="3241750" cy="3689129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80C95B-B75C-4CAC-830E-E9AB9971306C}">
      <dsp:nvSpPr>
        <dsp:cNvPr id="0" name=""/>
        <dsp:cNvSpPr/>
      </dsp:nvSpPr>
      <dsp:spPr>
        <a:xfrm rot="10800000">
          <a:off x="331072" y="4215085"/>
          <a:ext cx="3241750" cy="966524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t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000" kern="1200" dirty="0"/>
            <a:t>Алкоголики</a:t>
          </a:r>
        </a:p>
      </dsp:txBody>
      <dsp:txXfrm rot="10800000">
        <a:off x="360796" y="4215085"/>
        <a:ext cx="3182302" cy="936800"/>
      </dsp:txXfrm>
    </dsp:sp>
    <dsp:sp modelId="{BA061A04-EFDE-4F67-8B34-D75B4B1A6C16}">
      <dsp:nvSpPr>
        <dsp:cNvPr id="0" name=""/>
        <dsp:cNvSpPr/>
      </dsp:nvSpPr>
      <dsp:spPr>
        <a:xfrm>
          <a:off x="3910905" y="214346"/>
          <a:ext cx="3241750" cy="3748002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6000" r="-3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E32873-D586-4341-8EF7-16712ED4BEAD}">
      <dsp:nvSpPr>
        <dsp:cNvPr id="0" name=""/>
        <dsp:cNvSpPr/>
      </dsp:nvSpPr>
      <dsp:spPr>
        <a:xfrm rot="10800000">
          <a:off x="3883091" y="4295003"/>
          <a:ext cx="3241750" cy="886920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t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000" kern="1200" dirty="0"/>
            <a:t>Наркоманы</a:t>
          </a:r>
        </a:p>
      </dsp:txBody>
      <dsp:txXfrm rot="10800000">
        <a:off x="3910367" y="4295003"/>
        <a:ext cx="3187198" cy="859644"/>
      </dsp:txXfrm>
    </dsp:sp>
    <dsp:sp modelId="{38E686E8-6250-49E0-BCC0-C0C0453C852F}">
      <dsp:nvSpPr>
        <dsp:cNvPr id="0" name=""/>
        <dsp:cNvSpPr/>
      </dsp:nvSpPr>
      <dsp:spPr>
        <a:xfrm>
          <a:off x="7449017" y="201523"/>
          <a:ext cx="3241750" cy="373083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" r="-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43E40E-364F-4354-AB8E-523CD825F7B6}">
      <dsp:nvSpPr>
        <dsp:cNvPr id="0" name=""/>
        <dsp:cNvSpPr/>
      </dsp:nvSpPr>
      <dsp:spPr>
        <a:xfrm rot="10800000">
          <a:off x="7462924" y="4233866"/>
          <a:ext cx="3241750" cy="955383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t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000" kern="1200" dirty="0"/>
            <a:t>Безработные</a:t>
          </a:r>
        </a:p>
      </dsp:txBody>
      <dsp:txXfrm rot="10800000">
        <a:off x="7492305" y="4233866"/>
        <a:ext cx="3182988" cy="9260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4771B3-35B7-4ED3-9046-EA596258DB93}">
      <dsp:nvSpPr>
        <dsp:cNvPr id="0" name=""/>
        <dsp:cNvSpPr/>
      </dsp:nvSpPr>
      <dsp:spPr>
        <a:xfrm>
          <a:off x="0" y="62786"/>
          <a:ext cx="10903226" cy="2523204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1AAB51-D1E1-4676-A3EB-C32215608F70}">
      <dsp:nvSpPr>
        <dsp:cNvPr id="0" name=""/>
        <dsp:cNvSpPr/>
      </dsp:nvSpPr>
      <dsp:spPr>
        <a:xfrm>
          <a:off x="327096" y="218424"/>
          <a:ext cx="3202822" cy="4000492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4000" r="-44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3C20A32-A257-47E8-81B0-9CA1F68F94C4}">
      <dsp:nvSpPr>
        <dsp:cNvPr id="0" name=""/>
        <dsp:cNvSpPr/>
      </dsp:nvSpPr>
      <dsp:spPr>
        <a:xfrm rot="10800000">
          <a:off x="327096" y="4530191"/>
          <a:ext cx="3202822" cy="984077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t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kern="1200" dirty="0"/>
            <a:t>Бомжи</a:t>
          </a:r>
        </a:p>
      </dsp:txBody>
      <dsp:txXfrm rot="10800000">
        <a:off x="357360" y="4530191"/>
        <a:ext cx="3142294" cy="953813"/>
      </dsp:txXfrm>
    </dsp:sp>
    <dsp:sp modelId="{ECC5B0FC-A131-4913-901D-578FE0F5FFEC}">
      <dsp:nvSpPr>
        <dsp:cNvPr id="0" name=""/>
        <dsp:cNvSpPr/>
      </dsp:nvSpPr>
      <dsp:spPr>
        <a:xfrm>
          <a:off x="3850201" y="188360"/>
          <a:ext cx="3202822" cy="4086608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4000" r="-44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B9BFE8-47D7-4BF6-8790-AB6197B9005F}">
      <dsp:nvSpPr>
        <dsp:cNvPr id="0" name=""/>
        <dsp:cNvSpPr/>
      </dsp:nvSpPr>
      <dsp:spPr>
        <a:xfrm rot="10800000">
          <a:off x="3850201" y="4526116"/>
          <a:ext cx="3202822" cy="1018216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t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kern="1200" dirty="0"/>
            <a:t>Беженцы</a:t>
          </a:r>
        </a:p>
      </dsp:txBody>
      <dsp:txXfrm rot="10800000">
        <a:off x="3881515" y="4526116"/>
        <a:ext cx="3140194" cy="986902"/>
      </dsp:txXfrm>
    </dsp:sp>
    <dsp:sp modelId="{B7FC1FB6-D4BC-4E62-9CEB-70EA48011A1E}">
      <dsp:nvSpPr>
        <dsp:cNvPr id="0" name=""/>
        <dsp:cNvSpPr/>
      </dsp:nvSpPr>
      <dsp:spPr>
        <a:xfrm>
          <a:off x="7373306" y="194153"/>
          <a:ext cx="3202822" cy="4033799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4C2B5F-465F-44E9-81C9-19EE62EA7E5F}">
      <dsp:nvSpPr>
        <dsp:cNvPr id="0" name=""/>
        <dsp:cNvSpPr/>
      </dsp:nvSpPr>
      <dsp:spPr>
        <a:xfrm rot="10800000">
          <a:off x="7373306" y="4490686"/>
          <a:ext cx="3202822" cy="1047852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/>
            <a:t>Лица контактируемые с больными туберкулезом(производственный, семейный контакт)</a:t>
          </a:r>
        </a:p>
      </dsp:txBody>
      <dsp:txXfrm rot="10800000">
        <a:off x="7405531" y="4490686"/>
        <a:ext cx="3138372" cy="101562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898F0C-2D5D-4CC7-8636-0F973920876D}">
      <dsp:nvSpPr>
        <dsp:cNvPr id="0" name=""/>
        <dsp:cNvSpPr/>
      </dsp:nvSpPr>
      <dsp:spPr>
        <a:xfrm>
          <a:off x="276282" y="543951"/>
          <a:ext cx="5003251" cy="4054553"/>
        </a:xfrm>
        <a:prstGeom prst="rect">
          <a:avLst/>
        </a:prstGeom>
        <a:solidFill>
          <a:srgbClr val="7030A0"/>
        </a:solidFill>
        <a:ln w="12700" cap="flat" cmpd="sng" algn="ctr">
          <a:noFill/>
          <a:prstDash val="solid"/>
          <a:miter lim="800000"/>
        </a:ln>
        <a:effectLst/>
        <a:scene3d>
          <a:camera prst="orthographicFront">
            <a:rot lat="0" lon="0" rev="0"/>
          </a:camera>
          <a:lightRig rig="chilly" dir="t">
            <a:rot lat="0" lon="0" rev="18480000"/>
          </a:lightRig>
        </a:scene3d>
        <a:sp3d prstMaterial="clear">
          <a:bevelT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600" kern="1200" dirty="0">
              <a:solidFill>
                <a:srgbClr val="C00000"/>
              </a:solidFill>
            </a:rPr>
            <a:t>Симптомы общие</a:t>
          </a:r>
          <a:r>
            <a:rPr lang="ru-RU" sz="3600" kern="1200" dirty="0">
              <a:solidFill>
                <a:schemeClr val="tx1"/>
              </a:solidFill>
            </a:rPr>
            <a:t>:</a:t>
          </a:r>
        </a:p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- Лихорадка, потливость</a:t>
          </a:r>
        </a:p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- Потеря массы тела</a:t>
          </a:r>
        </a:p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- Потеря аппетита</a:t>
          </a:r>
        </a:p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- Утомляемость</a:t>
          </a:r>
        </a:p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- Частые простуды</a:t>
          </a:r>
        </a:p>
      </dsp:txBody>
      <dsp:txXfrm>
        <a:off x="276282" y="543951"/>
        <a:ext cx="5003251" cy="4054553"/>
      </dsp:txXfrm>
    </dsp:sp>
    <dsp:sp modelId="{ABA757BB-5E38-4B63-988F-D27D87A20ADF}">
      <dsp:nvSpPr>
        <dsp:cNvPr id="0" name=""/>
        <dsp:cNvSpPr/>
      </dsp:nvSpPr>
      <dsp:spPr>
        <a:xfrm>
          <a:off x="5672031" y="550578"/>
          <a:ext cx="4709021" cy="4047926"/>
        </a:xfrm>
        <a:prstGeom prst="rect">
          <a:avLst/>
        </a:prstGeom>
        <a:solidFill>
          <a:srgbClr val="7030A0"/>
        </a:solidFill>
        <a:ln w="12700" cap="flat" cmpd="sng" algn="ctr">
          <a:noFill/>
          <a:prstDash val="solid"/>
          <a:miter lim="800000"/>
        </a:ln>
        <a:effectLst/>
        <a:scene3d>
          <a:camera prst="orthographicFront">
            <a:rot lat="0" lon="0" rev="0"/>
          </a:camera>
          <a:lightRig rig="chilly" dir="t">
            <a:rot lat="0" lon="0" rev="18480000"/>
          </a:lightRig>
        </a:scene3d>
        <a:sp3d prstMaterial="clear">
          <a:bevelT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600" kern="1200" dirty="0">
              <a:solidFill>
                <a:srgbClr val="C00000"/>
              </a:solidFill>
            </a:rPr>
            <a:t>Симптомы</a:t>
          </a:r>
          <a:r>
            <a:rPr lang="ru-RU" sz="3400" kern="1200" dirty="0">
              <a:solidFill>
                <a:srgbClr val="C00000"/>
              </a:solidFill>
            </a:rPr>
            <a:t> дыхательные</a:t>
          </a:r>
          <a:r>
            <a:rPr lang="ru-RU" sz="3400" kern="1200" dirty="0">
              <a:solidFill>
                <a:schemeClr val="tx1"/>
              </a:solidFill>
            </a:rPr>
            <a:t>:</a:t>
          </a:r>
        </a:p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- Кашель</a:t>
          </a:r>
        </a:p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- Мокрота</a:t>
          </a:r>
        </a:p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- Кровохарканье</a:t>
          </a:r>
        </a:p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- Боли в груди</a:t>
          </a:r>
        </a:p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tx1"/>
              </a:solidFill>
            </a:rPr>
            <a:t>- Одышка</a:t>
          </a:r>
        </a:p>
      </dsp:txBody>
      <dsp:txXfrm>
        <a:off x="5672031" y="550578"/>
        <a:ext cx="4709021" cy="404792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67A3CB-17B5-4CA1-9FCD-133A9DC2429A}">
      <dsp:nvSpPr>
        <dsp:cNvPr id="0" name=""/>
        <dsp:cNvSpPr/>
      </dsp:nvSpPr>
      <dsp:spPr>
        <a:xfrm>
          <a:off x="0" y="144149"/>
          <a:ext cx="11410122" cy="2319792"/>
        </a:xfrm>
        <a:prstGeom prst="roundRect">
          <a:avLst>
            <a:gd name="adj" fmla="val 1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7C392E-FC45-4A43-B54F-53234BF369F5}">
      <dsp:nvSpPr>
        <dsp:cNvPr id="0" name=""/>
        <dsp:cNvSpPr/>
      </dsp:nvSpPr>
      <dsp:spPr>
        <a:xfrm>
          <a:off x="373694" y="392692"/>
          <a:ext cx="3575185" cy="3259106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68CDCE-E0FC-453F-9B4F-B95AFBB1F076}">
      <dsp:nvSpPr>
        <dsp:cNvPr id="0" name=""/>
        <dsp:cNvSpPr/>
      </dsp:nvSpPr>
      <dsp:spPr>
        <a:xfrm rot="10800000">
          <a:off x="638807" y="4029619"/>
          <a:ext cx="2859438" cy="742792"/>
        </a:xfrm>
        <a:prstGeom prst="round2SameRect">
          <a:avLst>
            <a:gd name="adj1" fmla="val 10500"/>
            <a:gd name="adj2" fmla="val 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 dirty="0"/>
            <a:t>Длительный кашель (более 3-х недель)</a:t>
          </a:r>
        </a:p>
      </dsp:txBody>
      <dsp:txXfrm rot="10800000">
        <a:off x="661650" y="4029619"/>
        <a:ext cx="2813752" cy="719949"/>
      </dsp:txXfrm>
    </dsp:sp>
    <dsp:sp modelId="{19A60798-6FA0-4DA6-9F10-781EEE36E6C5}">
      <dsp:nvSpPr>
        <dsp:cNvPr id="0" name=""/>
        <dsp:cNvSpPr/>
      </dsp:nvSpPr>
      <dsp:spPr>
        <a:xfrm>
          <a:off x="4208316" y="643674"/>
          <a:ext cx="2859438" cy="2944319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" r="-5000"/>
          </a:stretch>
        </a:blip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4277F4C-BC74-4D3C-96A5-D22D36E29876}">
      <dsp:nvSpPr>
        <dsp:cNvPr id="0" name=""/>
        <dsp:cNvSpPr/>
      </dsp:nvSpPr>
      <dsp:spPr>
        <a:xfrm rot="10800000">
          <a:off x="4329556" y="4017176"/>
          <a:ext cx="2859438" cy="742764"/>
        </a:xfrm>
        <a:prstGeom prst="round2SameRect">
          <a:avLst>
            <a:gd name="adj1" fmla="val 10500"/>
            <a:gd name="adj2" fmla="val 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 dirty="0"/>
            <a:t>Кровохарканье</a:t>
          </a:r>
        </a:p>
      </dsp:txBody>
      <dsp:txXfrm rot="10800000">
        <a:off x="4352399" y="4017176"/>
        <a:ext cx="2813752" cy="719921"/>
      </dsp:txXfrm>
    </dsp:sp>
    <dsp:sp modelId="{E784640E-2772-48D3-818F-746440145B3B}">
      <dsp:nvSpPr>
        <dsp:cNvPr id="0" name=""/>
        <dsp:cNvSpPr/>
      </dsp:nvSpPr>
      <dsp:spPr>
        <a:xfrm>
          <a:off x="7353699" y="481324"/>
          <a:ext cx="3709235" cy="3090110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B4A79F-A6CC-48E1-AE89-D22BBE150D88}">
      <dsp:nvSpPr>
        <dsp:cNvPr id="0" name=""/>
        <dsp:cNvSpPr/>
      </dsp:nvSpPr>
      <dsp:spPr>
        <a:xfrm rot="10800000">
          <a:off x="7911132" y="4007252"/>
          <a:ext cx="2859438" cy="716282"/>
        </a:xfrm>
        <a:prstGeom prst="round2SameRect">
          <a:avLst>
            <a:gd name="adj1" fmla="val 10500"/>
            <a:gd name="adj2" fmla="val 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 dirty="0"/>
            <a:t>Потеря массы тела</a:t>
          </a:r>
        </a:p>
      </dsp:txBody>
      <dsp:txXfrm rot="10800000">
        <a:off x="7933160" y="4007252"/>
        <a:ext cx="2815382" cy="69425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1F4F49-02B4-4A64-9793-B45788CFFC87}">
      <dsp:nvSpPr>
        <dsp:cNvPr id="0" name=""/>
        <dsp:cNvSpPr/>
      </dsp:nvSpPr>
      <dsp:spPr>
        <a:xfrm>
          <a:off x="0" y="90164"/>
          <a:ext cx="11118574" cy="2677601"/>
        </a:xfrm>
        <a:prstGeom prst="roundRect">
          <a:avLst>
            <a:gd name="adj" fmla="val 1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6693CC8-213B-46A1-9353-BD4514DC8547}">
      <dsp:nvSpPr>
        <dsp:cNvPr id="0" name=""/>
        <dsp:cNvSpPr/>
      </dsp:nvSpPr>
      <dsp:spPr>
        <a:xfrm>
          <a:off x="333557" y="285980"/>
          <a:ext cx="3266081" cy="4231385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0000" r="-40000"/>
          </a:stretch>
        </a:blip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EDEA8C-8D55-4558-AFA3-201651B7453F}">
      <dsp:nvSpPr>
        <dsp:cNvPr id="0" name=""/>
        <dsp:cNvSpPr/>
      </dsp:nvSpPr>
      <dsp:spPr>
        <a:xfrm rot="10800000">
          <a:off x="333557" y="4908997"/>
          <a:ext cx="3266081" cy="935577"/>
        </a:xfrm>
        <a:prstGeom prst="round2SameRect">
          <a:avLst>
            <a:gd name="adj1" fmla="val 10500"/>
            <a:gd name="adj2" fmla="val 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t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kern="1200" dirty="0"/>
            <a:t>Сильное </a:t>
          </a:r>
          <a:br>
            <a:rPr lang="ru-RU" sz="2100" kern="1200" dirty="0"/>
          </a:br>
          <a:r>
            <a:rPr lang="ru-RU" sz="2100" kern="1200" dirty="0"/>
            <a:t>потоотделение</a:t>
          </a:r>
        </a:p>
      </dsp:txBody>
      <dsp:txXfrm rot="10800000">
        <a:off x="362329" y="4908997"/>
        <a:ext cx="3208537" cy="906805"/>
      </dsp:txXfrm>
    </dsp:sp>
    <dsp:sp modelId="{364FDB52-45AF-4375-AF75-003B2C30F522}">
      <dsp:nvSpPr>
        <dsp:cNvPr id="0" name=""/>
        <dsp:cNvSpPr/>
      </dsp:nvSpPr>
      <dsp:spPr>
        <a:xfrm>
          <a:off x="3926246" y="277222"/>
          <a:ext cx="3266081" cy="4193959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4000" r="-104000"/>
          </a:stretch>
        </a:blip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BCE976-22AA-48FF-90BB-83EC23F34118}">
      <dsp:nvSpPr>
        <dsp:cNvPr id="0" name=""/>
        <dsp:cNvSpPr/>
      </dsp:nvSpPr>
      <dsp:spPr>
        <a:xfrm rot="10800000">
          <a:off x="3926246" y="4845298"/>
          <a:ext cx="3266081" cy="1008033"/>
        </a:xfrm>
        <a:prstGeom prst="round2SameRect">
          <a:avLst>
            <a:gd name="adj1" fmla="val 10500"/>
            <a:gd name="adj2" fmla="val 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t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kern="1200" dirty="0"/>
            <a:t>Потеря аппетита</a:t>
          </a:r>
        </a:p>
      </dsp:txBody>
      <dsp:txXfrm rot="10800000">
        <a:off x="3957246" y="4845298"/>
        <a:ext cx="3204081" cy="977033"/>
      </dsp:txXfrm>
    </dsp:sp>
    <dsp:sp modelId="{E34DE015-0A01-4D86-8EC7-6E469B61C3A6}">
      <dsp:nvSpPr>
        <dsp:cNvPr id="0" name=""/>
        <dsp:cNvSpPr/>
      </dsp:nvSpPr>
      <dsp:spPr>
        <a:xfrm>
          <a:off x="7518935" y="270494"/>
          <a:ext cx="3266081" cy="418461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4000" r="-14000"/>
          </a:stretch>
        </a:blip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863202-733A-404E-84CF-566657BA31F6}">
      <dsp:nvSpPr>
        <dsp:cNvPr id="0" name=""/>
        <dsp:cNvSpPr/>
      </dsp:nvSpPr>
      <dsp:spPr>
        <a:xfrm rot="10800000">
          <a:off x="7518935" y="4815766"/>
          <a:ext cx="3266081" cy="1044294"/>
        </a:xfrm>
        <a:prstGeom prst="round2SameRect">
          <a:avLst>
            <a:gd name="adj1" fmla="val 10500"/>
            <a:gd name="adj2" fmla="val 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t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kern="1200" dirty="0"/>
            <a:t>Периодическое повышение температуры </a:t>
          </a:r>
        </a:p>
      </dsp:txBody>
      <dsp:txXfrm rot="10800000">
        <a:off x="7551051" y="4815766"/>
        <a:ext cx="3201849" cy="101217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19A316-8DA8-496B-9207-499B40074224}">
      <dsp:nvSpPr>
        <dsp:cNvPr id="0" name=""/>
        <dsp:cNvSpPr/>
      </dsp:nvSpPr>
      <dsp:spPr>
        <a:xfrm>
          <a:off x="0" y="134656"/>
          <a:ext cx="11317357" cy="2755126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A6AECB-0962-42DD-BA27-5B35C1B594EC}">
      <dsp:nvSpPr>
        <dsp:cNvPr id="0" name=""/>
        <dsp:cNvSpPr/>
      </dsp:nvSpPr>
      <dsp:spPr>
        <a:xfrm>
          <a:off x="339520" y="412540"/>
          <a:ext cx="3324473" cy="393643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9000" r="-2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F61CF2-C4F6-4EA3-9D71-61CF03861644}">
      <dsp:nvSpPr>
        <dsp:cNvPr id="0" name=""/>
        <dsp:cNvSpPr/>
      </dsp:nvSpPr>
      <dsp:spPr>
        <a:xfrm rot="10800000">
          <a:off x="339520" y="4904745"/>
          <a:ext cx="3324473" cy="1074530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Упадок сил и слабость</a:t>
          </a:r>
        </a:p>
      </dsp:txBody>
      <dsp:txXfrm rot="10800000">
        <a:off x="372566" y="4904745"/>
        <a:ext cx="3258381" cy="1041484"/>
      </dsp:txXfrm>
    </dsp:sp>
    <dsp:sp modelId="{15DF60AB-015F-44B0-A141-75C10C23E141}">
      <dsp:nvSpPr>
        <dsp:cNvPr id="0" name=""/>
        <dsp:cNvSpPr/>
      </dsp:nvSpPr>
      <dsp:spPr>
        <a:xfrm>
          <a:off x="3996441" y="410499"/>
          <a:ext cx="3324473" cy="3944599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3000" b="-1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0635FB-6652-4E49-BFBE-8D704A4C6F2D}">
      <dsp:nvSpPr>
        <dsp:cNvPr id="0" name=""/>
        <dsp:cNvSpPr/>
      </dsp:nvSpPr>
      <dsp:spPr>
        <a:xfrm rot="10800000">
          <a:off x="3996441" y="4906786"/>
          <a:ext cx="3324473" cy="1074530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Одышка</a:t>
          </a:r>
        </a:p>
      </dsp:txBody>
      <dsp:txXfrm rot="10800000">
        <a:off x="4029487" y="4906786"/>
        <a:ext cx="3258381" cy="1041484"/>
      </dsp:txXfrm>
    </dsp:sp>
    <dsp:sp modelId="{1AC932E1-5165-406B-B50B-D52E00B9435D}">
      <dsp:nvSpPr>
        <dsp:cNvPr id="0" name=""/>
        <dsp:cNvSpPr/>
      </dsp:nvSpPr>
      <dsp:spPr>
        <a:xfrm>
          <a:off x="7653362" y="403968"/>
          <a:ext cx="3324473" cy="3933446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" r="-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E623BD-896A-4AB8-8690-385BB4D1C646}">
      <dsp:nvSpPr>
        <dsp:cNvPr id="0" name=""/>
        <dsp:cNvSpPr/>
      </dsp:nvSpPr>
      <dsp:spPr>
        <a:xfrm rot="10800000">
          <a:off x="7653362" y="4876040"/>
          <a:ext cx="3324473" cy="1111806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Боли в грудной клетке</a:t>
          </a:r>
        </a:p>
      </dsp:txBody>
      <dsp:txXfrm rot="10800000">
        <a:off x="7687554" y="4876040"/>
        <a:ext cx="3256089" cy="10776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AA56C-082E-47D0-B91C-DE3B4DC60C23}" type="datetimeFigureOut">
              <a:rPr lang="ru-RU" smtClean="0"/>
              <a:t>25.05.2021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F8362-2F93-4987-8A47-DFBEB016CA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81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AA56C-082E-47D0-B91C-DE3B4DC60C23}" type="datetimeFigureOut">
              <a:rPr lang="ru-RU" smtClean="0"/>
              <a:t>25.05.2021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F8362-2F93-4987-8A47-DFBEB016CA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3213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AA56C-082E-47D0-B91C-DE3B4DC60C23}" type="datetimeFigureOut">
              <a:rPr lang="ru-RU" smtClean="0"/>
              <a:t>25.05.2021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F8362-2F93-4987-8A47-DFBEB016CA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2412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AA56C-082E-47D0-B91C-DE3B4DC60C23}" type="datetimeFigureOut">
              <a:rPr lang="ru-RU" smtClean="0"/>
              <a:t>25.05.2021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F8362-2F93-4987-8A47-DFBEB016CA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77949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AA56C-082E-47D0-B91C-DE3B4DC60C23}" type="datetimeFigureOut">
              <a:rPr lang="ru-RU" smtClean="0"/>
              <a:t>25.05.2021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F8362-2F93-4987-8A47-DFBEB016CA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26717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AA56C-082E-47D0-B91C-DE3B4DC60C23}" type="datetimeFigureOut">
              <a:rPr lang="ru-RU" smtClean="0"/>
              <a:t>25.05.2021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F8362-2F93-4987-8A47-DFBEB016CA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2536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AA56C-082E-47D0-B91C-DE3B4DC60C23}" type="datetimeFigureOut">
              <a:rPr lang="ru-RU" smtClean="0"/>
              <a:t>25.05.2021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F8362-2F93-4987-8A47-DFBEB016CA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12932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AA56C-082E-47D0-B91C-DE3B4DC60C23}" type="datetimeFigureOut">
              <a:rPr lang="ru-RU" smtClean="0"/>
              <a:t>25.05.2021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F8362-2F93-4987-8A47-DFBEB016CA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07672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AA56C-082E-47D0-B91C-DE3B4DC60C23}" type="datetimeFigureOut">
              <a:rPr lang="ru-RU" smtClean="0"/>
              <a:t>25.05.2021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F8362-2F93-4987-8A47-DFBEB016CA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8283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AA56C-082E-47D0-B91C-DE3B4DC60C23}" type="datetimeFigureOut">
              <a:rPr lang="ru-RU" smtClean="0"/>
              <a:t>25.05.2021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F8362-2F93-4987-8A47-DFBEB016CA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7949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AA56C-082E-47D0-B91C-DE3B4DC60C23}" type="datetimeFigureOut">
              <a:rPr lang="ru-RU" smtClean="0"/>
              <a:t>25.05.2021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F8362-2F93-4987-8A47-DFBEB016CA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7438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3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6AA56C-082E-47D0-B91C-DE3B4DC60C23}" type="datetimeFigureOut">
              <a:rPr lang="ru-RU" smtClean="0"/>
              <a:t>25.05.2021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5F8362-2F93-4987-8A47-DFBEB016CA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0540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g"/><Relationship Id="rId4" Type="http://schemas.openxmlformats.org/officeDocument/2006/relationships/image" Target="../media/image41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680720" y="1773555"/>
            <a:ext cx="1107440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5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Профилактика туберкулёза</a:t>
            </a:r>
          </a:p>
          <a:p>
            <a:pPr algn="ctr">
              <a:spcAft>
                <a:spcPts val="0"/>
              </a:spcAft>
            </a:pPr>
            <a:endParaRPr lang="ru-RU" sz="20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ru-RU" sz="20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ru-RU" sz="20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ru-RU" sz="1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8F834E9-83BD-4670-85C1-9D907380A214}"/>
              </a:ext>
            </a:extLst>
          </p:cNvPr>
          <p:cNvSpPr txBox="1"/>
          <p:nvPr/>
        </p:nvSpPr>
        <p:spPr>
          <a:xfrm>
            <a:off x="4038600" y="5288340"/>
            <a:ext cx="803656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dirty="0">
                <a:solidFill>
                  <a:schemeClr val="accent1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Выполнила: </a:t>
            </a:r>
            <a:r>
              <a:rPr lang="ru-RU" sz="2400" dirty="0" err="1">
                <a:solidFill>
                  <a:schemeClr val="accent1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Карымова</a:t>
            </a:r>
            <a:r>
              <a:rPr lang="ru-RU" sz="2400" dirty="0">
                <a:solidFill>
                  <a:schemeClr val="accent1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Оксана Вячеславовна</a:t>
            </a:r>
          </a:p>
          <a:p>
            <a:pPr algn="ctr">
              <a:defRPr/>
            </a:pPr>
            <a:r>
              <a:rPr lang="ru-RU" sz="2400" dirty="0">
                <a:solidFill>
                  <a:schemeClr val="accent1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Преподаватель высшей категории.</a:t>
            </a:r>
          </a:p>
          <a:p>
            <a:pPr algn="ctr">
              <a:defRPr/>
            </a:pPr>
            <a:r>
              <a:rPr lang="ru-RU" sz="2400" dirty="0">
                <a:solidFill>
                  <a:schemeClr val="accent1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БПОУ ВО «Череповецкий медицинский колледж им. Н.М. Амосова»</a:t>
            </a:r>
          </a:p>
        </p:txBody>
      </p:sp>
    </p:spTree>
    <p:extLst>
      <p:ext uri="{BB962C8B-B14F-4D97-AF65-F5344CB8AC3E}">
        <p14:creationId xmlns:p14="http://schemas.microsoft.com/office/powerpoint/2010/main" val="17399014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6982" y="100082"/>
            <a:ext cx="10515600" cy="1052858"/>
          </a:xfrm>
        </p:spPr>
        <p:txBody>
          <a:bodyPr/>
          <a:lstStyle/>
          <a:p>
            <a:r>
              <a:rPr lang="ru-RU" dirty="0"/>
              <a:t> Актуальность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6592" y="1046921"/>
            <a:ext cx="11317356" cy="3710609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dirty="0"/>
              <a:t>Туберкулез является особо опасным инфекционным заболеванием. Основным источником распространения инфекции является больной туберкулезом человек, реже крупнорогатый скот, свиньи, птицы, др. животные. </a:t>
            </a:r>
            <a:r>
              <a:rPr lang="ru-RU" sz="3100" dirty="0">
                <a:solidFill>
                  <a:srgbClr val="C00000"/>
                </a:solidFill>
              </a:rPr>
              <a:t>По данным ВОЗ, одна треть населения планеты инфицирована туберкулезом.</a:t>
            </a:r>
            <a:endParaRPr lang="ru-RU" dirty="0">
              <a:solidFill>
                <a:srgbClr val="C00000"/>
              </a:solidFill>
            </a:endParaRP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dirty="0"/>
              <a:t>В мире ежегодно регистрируются 8 млн. новых случаев туберкулеза и 3 млн. смертей от него, включая 884 тысяч детей в возрасте до 15 лет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dirty="0"/>
              <a:t>Общее количество больных туберкулезом в мире сегодня доходит до 60 миллионов, а инфицированных – около трети населения планеты. По прогнозам ВОЗ в нынешнем тысячелетии ожидается 90 миллионов новых случаев заболевания.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0486" y="4469770"/>
            <a:ext cx="4114138" cy="2292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920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027" y="808384"/>
            <a:ext cx="6573078" cy="149749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300" dirty="0"/>
              <a:t>Всемирный день борьбы с туберкулезом </a:t>
            </a:r>
            <a:r>
              <a:rPr lang="ru-RU" sz="5300" dirty="0">
                <a:solidFill>
                  <a:srgbClr val="FF0000"/>
                </a:solidFill>
              </a:rPr>
              <a:t>24 марта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5617" y="2582443"/>
            <a:ext cx="5181599" cy="363282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/>
              <a:t>Всемирный день борьбы с туберкулезом отмечается по решению ВОЗ в день, когда немецкий микробиолог  Роберт Кох объявил  о сделанном им открытии возбудителя туберкулеза.</a:t>
            </a:r>
            <a:br>
              <a:rPr lang="ru-RU" dirty="0"/>
            </a:br>
            <a:endParaRPr lang="ru-RU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1375" y="185323"/>
            <a:ext cx="4279624" cy="486003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440557" y="5213289"/>
            <a:ext cx="536713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Роберт Кох (1843 - 1910)</a:t>
            </a:r>
          </a:p>
          <a:p>
            <a:pPr algn="ctr"/>
            <a:r>
              <a:rPr lang="ru-RU" dirty="0"/>
              <a:t>Немецкий врач – микробиолог, один из основоположников современной бактериологии. Открыл возбудителя туберкулеза. Лауреат Нобелевской премии.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49356" y="2411894"/>
            <a:ext cx="5446644" cy="3246784"/>
          </a:xfrm>
          <a:prstGeom prst="round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32125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5130" y="179595"/>
            <a:ext cx="6344478" cy="1238388"/>
          </a:xfrm>
        </p:spPr>
        <p:txBody>
          <a:bodyPr/>
          <a:lstStyle/>
          <a:p>
            <a:r>
              <a:rPr lang="ru-RU" dirty="0"/>
              <a:t>Что такое туберкулёз?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3339" y="1351721"/>
            <a:ext cx="6970643" cy="11661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Туберкулез (чахотка) – одно из древнейших инфекционных заболеваний.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49356" y="2544417"/>
            <a:ext cx="6718852" cy="3790122"/>
          </a:xfrm>
          <a:prstGeom prst="rect">
            <a:avLst/>
          </a:prstGeom>
          <a:solidFill>
            <a:srgbClr val="7030A0"/>
          </a:solidFill>
          <a:ln>
            <a:solidFill>
              <a:schemeClr val="tx1">
                <a:lumMod val="95000"/>
                <a:lumOff val="5000"/>
              </a:schemeClr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FF0000"/>
                </a:solidFill>
              </a:rPr>
              <a:t>ТУБЕРКУЛЕЗ ЗАРАЗЕН И </a:t>
            </a:r>
          </a:p>
          <a:p>
            <a:pPr algn="ctr"/>
            <a:r>
              <a:rPr lang="ru-RU" sz="2400" dirty="0">
                <a:solidFill>
                  <a:srgbClr val="FF0000"/>
                </a:solidFill>
              </a:rPr>
              <a:t>ОЧЕНЬ ОПАСЕН.</a:t>
            </a:r>
          </a:p>
          <a:p>
            <a:pPr algn="ctr"/>
            <a:r>
              <a:rPr lang="ru-RU" sz="2400" dirty="0"/>
              <a:t> В отличие от других инфекций,  он имеет хроническое течение, что повышает количество заразившихся многократно. </a:t>
            </a:r>
          </a:p>
          <a:p>
            <a:pPr algn="ctr"/>
            <a:r>
              <a:rPr lang="ru-RU" sz="2400" dirty="0"/>
              <a:t>Заболевание, как правило, наступает не сразу от заражения до появления может пройти от нескольких месяцев до  нескольких лет.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0911" y="1007165"/>
            <a:ext cx="4465983" cy="4465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8246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0391" y="26504"/>
            <a:ext cx="6940826" cy="1046922"/>
          </a:xfrm>
        </p:spPr>
        <p:txBody>
          <a:bodyPr/>
          <a:lstStyle/>
          <a:p>
            <a:r>
              <a:rPr lang="ru-RU" dirty="0"/>
              <a:t>Возбудитель заболевания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7566" y="1391478"/>
            <a:ext cx="4426226" cy="4969565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/>
              <a:t> Возбудитель</a:t>
            </a:r>
          </a:p>
          <a:p>
            <a:pPr marL="0" indent="0" algn="ctr">
              <a:buNone/>
            </a:pPr>
            <a:r>
              <a:rPr lang="ru-RU" dirty="0"/>
              <a:t> заболевания –</a:t>
            </a:r>
          </a:p>
          <a:p>
            <a:pPr marL="0" indent="0" algn="ctr">
              <a:buNone/>
            </a:pPr>
            <a:r>
              <a:rPr lang="ru-RU" dirty="0"/>
              <a:t> Микобактерия</a:t>
            </a:r>
          </a:p>
          <a:p>
            <a:pPr marL="0" indent="0" algn="ctr">
              <a:buNone/>
            </a:pPr>
            <a:r>
              <a:rPr lang="ru-RU" dirty="0"/>
              <a:t> туберкулеза (МБТ) –</a:t>
            </a:r>
          </a:p>
          <a:p>
            <a:pPr marL="0" indent="0" algn="ctr">
              <a:buNone/>
            </a:pPr>
            <a:r>
              <a:rPr lang="ru-RU" dirty="0"/>
              <a:t> была открыта </a:t>
            </a:r>
          </a:p>
          <a:p>
            <a:pPr marL="0" indent="0" algn="ctr">
              <a:buNone/>
            </a:pPr>
            <a:r>
              <a:rPr lang="ru-RU" dirty="0"/>
              <a:t>Робертом Кохом в</a:t>
            </a:r>
          </a:p>
          <a:p>
            <a:pPr marL="0" indent="0" algn="ctr">
              <a:buNone/>
            </a:pPr>
            <a:r>
              <a:rPr lang="ru-RU" dirty="0"/>
              <a:t> 1882 году, ее назвали</a:t>
            </a:r>
          </a:p>
          <a:p>
            <a:pPr marL="0" indent="0" algn="ctr">
              <a:buNone/>
            </a:pPr>
            <a:r>
              <a:rPr lang="ru-RU" dirty="0"/>
              <a:t> “палочкой Коха”</a:t>
            </a:r>
          </a:p>
          <a:p>
            <a:pPr marL="0" indent="0">
              <a:buNone/>
            </a:pPr>
            <a:br>
              <a:rPr lang="ru-RU" dirty="0"/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398" y="1073426"/>
            <a:ext cx="6285947" cy="471446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676345" y="592854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/>
              <a:t>Возбудитель туберкулеза –</a:t>
            </a:r>
          </a:p>
          <a:p>
            <a:pPr algn="ctr"/>
            <a:r>
              <a:rPr lang="ru-RU" dirty="0"/>
              <a:t> палочка Коха. 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42121" y="1214087"/>
            <a:ext cx="3882887" cy="4714460"/>
          </a:xfrm>
          <a:prstGeom prst="round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7753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  </a:t>
            </a:r>
          </a:p>
        </p:txBody>
      </p:sp>
      <p:sp>
        <p:nvSpPr>
          <p:cNvPr id="4" name="Блок-схема: ручное управление 3"/>
          <p:cNvSpPr/>
          <p:nvPr/>
        </p:nvSpPr>
        <p:spPr>
          <a:xfrm>
            <a:off x="1550504" y="384313"/>
            <a:ext cx="8984973" cy="755374"/>
          </a:xfrm>
          <a:prstGeom prst="flowChartManualOperation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/>
              <a:t>Отличительные свойства микобактерии туберкулеза 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568346" y="1444486"/>
            <a:ext cx="9316278" cy="821636"/>
          </a:xfrm>
          <a:prstGeom prst="round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rgbClr val="C00000"/>
                </a:solidFill>
              </a:rPr>
              <a:t>Устойчивость к действию кислот и спирта 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503" y="2452500"/>
            <a:ext cx="9351963" cy="1036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2661" y="3674024"/>
            <a:ext cx="9351963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504" y="4874353"/>
            <a:ext cx="9351963" cy="1748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414052" y="33046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017763" y="2575609"/>
            <a:ext cx="85177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rgbClr val="C00000"/>
                </a:solidFill>
              </a:rPr>
              <a:t>Сохраняют жизнеспособность при воздействии различных физических и химических агентов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017763" y="3791925"/>
            <a:ext cx="850789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 </a:t>
            </a:r>
            <a:r>
              <a:rPr lang="ru-RU" sz="2400" dirty="0">
                <a:solidFill>
                  <a:srgbClr val="C00000"/>
                </a:solidFill>
              </a:rPr>
              <a:t>В невысохшей мокроте (при определенных условиях) бактерии Коха могут оставаться жизнеспособными до полугода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868558" y="5148329"/>
            <a:ext cx="877293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rgbClr val="C00000"/>
                </a:solidFill>
              </a:rPr>
              <a:t>В высохшей мокроте на различных предметах (мебель, книги, посуда, постельное белье, полотенца, пол, стены и пр.) они могут сохранять свои свойства в течение нескольких месяцев.</a:t>
            </a:r>
          </a:p>
        </p:txBody>
      </p:sp>
    </p:spTree>
    <p:extLst>
      <p:ext uri="{BB962C8B-B14F-4D97-AF65-F5344CB8AC3E}">
        <p14:creationId xmlns:p14="http://schemas.microsoft.com/office/powerpoint/2010/main" val="20078073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4643" y="338621"/>
            <a:ext cx="10810461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Важная особенность микобактерии туберкулёза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6104" y="1192696"/>
            <a:ext cx="10717696" cy="4984267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lnSpc>
                <a:spcPct val="110000"/>
              </a:lnSpc>
              <a:buNone/>
            </a:pPr>
            <a:r>
              <a:rPr lang="ru-RU" dirty="0"/>
              <a:t>После первичного заражения может не наступить никаких  клинических проявлений болезни. Заболевание не разовьется, однако Микобактерия туберкулёза (МБТ) может  длительное время (годы, десятилетия) находиться в организме, не причиняя ему вреда. Такое состояние относительного равновесия может нарушиться в пользу возбудителя при снижении защитных сил организма (ухудшение социальных условий жизни, недостаточное питание, стрессовые ситуации, старение). 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ru-RU" dirty="0">
                <a:solidFill>
                  <a:srgbClr val="0070C0"/>
                </a:solidFill>
              </a:rPr>
              <a:t>Вот почему заразиться в детском (подростковом) возрасте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ru-RU" dirty="0">
                <a:solidFill>
                  <a:srgbClr val="0070C0"/>
                </a:solidFill>
              </a:rPr>
              <a:t> пожилой человек (старше 60-ти лет) может заболеть туберкулезом,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ru-RU" dirty="0">
                <a:solidFill>
                  <a:srgbClr val="0070C0"/>
                </a:solidFill>
              </a:rPr>
              <a:t> хотя инфицирование наступило полвека назад и более. 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ru-RU" dirty="0">
                <a:solidFill>
                  <a:srgbClr val="C00000"/>
                </a:solidFill>
              </a:rPr>
              <a:t>Заражение туберкулезом актуально для 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ru-RU" dirty="0">
                <a:solidFill>
                  <a:srgbClr val="C00000"/>
                </a:solidFill>
              </a:rPr>
              <a:t>людей любого возраста</a:t>
            </a:r>
            <a:r>
              <a:rPr lang="ru-RU" dirty="0"/>
              <a:t>. </a:t>
            </a:r>
          </a:p>
          <a:p>
            <a:pPr marL="0" indent="0" algn="ctr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76502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1452" y="206099"/>
            <a:ext cx="10515600" cy="999850"/>
          </a:xfrm>
        </p:spPr>
        <p:txBody>
          <a:bodyPr/>
          <a:lstStyle/>
          <a:p>
            <a:r>
              <a:rPr lang="ru-RU" dirty="0"/>
              <a:t>Пути заражения туберкулезом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279" y="3353132"/>
            <a:ext cx="4881695" cy="3251285"/>
          </a:xfrm>
        </p:spPr>
      </p:pic>
      <p:sp>
        <p:nvSpPr>
          <p:cNvPr id="5" name="Скругленный прямоугольник 4"/>
          <p:cNvSpPr/>
          <p:nvPr/>
        </p:nvSpPr>
        <p:spPr>
          <a:xfrm>
            <a:off x="609601" y="1219200"/>
            <a:ext cx="11025808" cy="1762541"/>
          </a:xfrm>
          <a:prstGeom prst="round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C00000"/>
                </a:solidFill>
              </a:rPr>
              <a:t>ВХОДНЫЕ ВОРОТА </a:t>
            </a:r>
            <a:r>
              <a:rPr lang="ru-RU" sz="2800" dirty="0">
                <a:solidFill>
                  <a:schemeClr val="tx1"/>
                </a:solidFill>
              </a:rPr>
              <a:t>- пути проникновения инфекции чаще всего –</a:t>
            </a:r>
          </a:p>
          <a:p>
            <a:pPr algn="ctr"/>
            <a:r>
              <a:rPr lang="ru-RU" sz="2800" dirty="0">
                <a:solidFill>
                  <a:schemeClr val="tx1"/>
                </a:solidFill>
              </a:rPr>
              <a:t> дыхательные пути, куда бациллы в огромном количестве </a:t>
            </a:r>
          </a:p>
          <a:p>
            <a:pPr algn="ctr"/>
            <a:r>
              <a:rPr lang="ru-RU" sz="2800" dirty="0">
                <a:solidFill>
                  <a:schemeClr val="tx1"/>
                </a:solidFill>
              </a:rPr>
              <a:t>попадают с капельками слизи и мокроты, которые </a:t>
            </a:r>
          </a:p>
          <a:p>
            <a:pPr algn="ctr"/>
            <a:r>
              <a:rPr lang="ru-RU" sz="2800" dirty="0">
                <a:solidFill>
                  <a:schemeClr val="tx1"/>
                </a:solidFill>
              </a:rPr>
              <a:t>выбрасываются больными при </a:t>
            </a:r>
            <a:r>
              <a:rPr lang="ru-RU" sz="2800" dirty="0">
                <a:solidFill>
                  <a:srgbClr val="C00000"/>
                </a:solidFill>
              </a:rPr>
              <a:t>чихании, разговоре, кашле. 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8365" y="3286538"/>
            <a:ext cx="4440726" cy="3300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0310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4461" y="259108"/>
            <a:ext cx="10515600" cy="880579"/>
          </a:xfrm>
        </p:spPr>
        <p:txBody>
          <a:bodyPr/>
          <a:lstStyle/>
          <a:p>
            <a:pPr algn="ctr"/>
            <a:r>
              <a:rPr lang="ru-RU" dirty="0"/>
              <a:t>У кого выше риск заболеть туберкулезом 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30861525"/>
              </p:ext>
            </p:extLst>
          </p:nvPr>
        </p:nvGraphicFramePr>
        <p:xfrm>
          <a:off x="612913" y="1258958"/>
          <a:ext cx="11035748" cy="5261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152456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 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99699230"/>
              </p:ext>
            </p:extLst>
          </p:nvPr>
        </p:nvGraphicFramePr>
        <p:xfrm>
          <a:off x="609600" y="662608"/>
          <a:ext cx="10903226" cy="5607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534356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649356"/>
            <a:ext cx="10515600" cy="808383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Факторы, способствующие  заболеванию туберкулезом</a:t>
            </a:r>
            <a:br>
              <a:rPr lang="ru-RU" dirty="0"/>
            </a:b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0935" y="1986982"/>
            <a:ext cx="2345082" cy="3478192"/>
          </a:xfrm>
        </p:spPr>
      </p:pic>
      <p:sp>
        <p:nvSpPr>
          <p:cNvPr id="4" name="Скругленный прямоугольник 3"/>
          <p:cNvSpPr/>
          <p:nvPr/>
        </p:nvSpPr>
        <p:spPr>
          <a:xfrm>
            <a:off x="450575" y="1510749"/>
            <a:ext cx="4545496" cy="5141842"/>
          </a:xfrm>
          <a:prstGeom prst="round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tx1"/>
                </a:solidFill>
              </a:rPr>
              <a:t>Неполноценное питание;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tx1"/>
                </a:solidFill>
              </a:rPr>
              <a:t> Алкоголизм;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Табакокурение</a:t>
            </a:r>
            <a:r>
              <a:rPr lang="ru-RU" sz="2400" dirty="0">
                <a:solidFill>
                  <a:schemeClr val="tx1"/>
                </a:solidFill>
              </a:rPr>
              <a:t>;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tx1"/>
                </a:solidFill>
              </a:rPr>
              <a:t> Наркомания;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tx1"/>
                </a:solidFill>
              </a:rPr>
              <a:t> ВИЧ-инфицированность;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tx1"/>
                </a:solidFill>
              </a:rPr>
              <a:t> Наличие сопутствующих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tx1"/>
                </a:solidFill>
              </a:rPr>
              <a:t>          заболеваний: </a:t>
            </a:r>
          </a:p>
          <a:p>
            <a:pPr algn="ctr"/>
            <a:r>
              <a:rPr lang="ru-RU" sz="2400" dirty="0">
                <a:solidFill>
                  <a:schemeClr val="tx1"/>
                </a:solidFill>
              </a:rPr>
              <a:t>(диабет, язвенная болезнь</a:t>
            </a:r>
          </a:p>
          <a:p>
            <a:pPr algn="ctr"/>
            <a:r>
              <a:rPr lang="ru-RU" sz="2400" dirty="0">
                <a:solidFill>
                  <a:schemeClr val="tx1"/>
                </a:solidFill>
              </a:rPr>
              <a:t> желудка и 12-ти перстной кишки, </a:t>
            </a:r>
          </a:p>
          <a:p>
            <a:pPr algn="ctr"/>
            <a:r>
              <a:rPr lang="ru-RU" sz="2400" dirty="0">
                <a:solidFill>
                  <a:schemeClr val="tx1"/>
                </a:solidFill>
              </a:rPr>
              <a:t>хронические неспецифические</a:t>
            </a:r>
          </a:p>
          <a:p>
            <a:pPr algn="ctr"/>
            <a:r>
              <a:rPr lang="ru-RU" sz="2400" dirty="0">
                <a:solidFill>
                  <a:schemeClr val="tx1"/>
                </a:solidFill>
              </a:rPr>
              <a:t> болезни легких).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0574" y="4277757"/>
            <a:ext cx="3524672" cy="237483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9106" y="1378226"/>
            <a:ext cx="2936140" cy="239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2379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1208" y="583096"/>
            <a:ext cx="10515600" cy="781878"/>
          </a:xfrm>
        </p:spPr>
        <p:txBody>
          <a:bodyPr>
            <a:normAutofit fontScale="90000"/>
          </a:bodyPr>
          <a:lstStyle/>
          <a:p>
            <a:r>
              <a:rPr lang="ru-RU" sz="4900" dirty="0"/>
              <a:t>Основные симптомы </a:t>
            </a:r>
            <a:r>
              <a:rPr lang="ru-RU" sz="5300" dirty="0"/>
              <a:t>туберкулеза</a:t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85275960"/>
              </p:ext>
            </p:extLst>
          </p:nvPr>
        </p:nvGraphicFramePr>
        <p:xfrm>
          <a:off x="755374" y="1205948"/>
          <a:ext cx="10668000" cy="45985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297866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06099"/>
            <a:ext cx="10515600" cy="1325563"/>
          </a:xfrm>
        </p:spPr>
        <p:txBody>
          <a:bodyPr/>
          <a:lstStyle/>
          <a:p>
            <a:r>
              <a:rPr lang="ru-RU" dirty="0"/>
              <a:t>СИМПТОМЫ ТУБЕРКУЛЕЗА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53038441"/>
              </p:ext>
            </p:extLst>
          </p:nvPr>
        </p:nvGraphicFramePr>
        <p:xfrm>
          <a:off x="397565" y="1431234"/>
          <a:ext cx="11410122" cy="51550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110886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 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39015491"/>
              </p:ext>
            </p:extLst>
          </p:nvPr>
        </p:nvGraphicFramePr>
        <p:xfrm>
          <a:off x="543339" y="477079"/>
          <a:ext cx="11118574" cy="59502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48417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 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9713877"/>
              </p:ext>
            </p:extLst>
          </p:nvPr>
        </p:nvGraphicFramePr>
        <p:xfrm>
          <a:off x="384313" y="371061"/>
          <a:ext cx="11317357" cy="6122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783035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4582" y="272360"/>
            <a:ext cx="10515600" cy="233831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По локализации различают:</a:t>
            </a:r>
            <a:br>
              <a:rPr lang="ru-RU" dirty="0"/>
            </a:br>
            <a:r>
              <a:rPr lang="ru-RU" dirty="0"/>
              <a:t> туберкулез легких (83-88%) </a:t>
            </a:r>
            <a:br>
              <a:rPr lang="ru-RU" dirty="0"/>
            </a:br>
            <a:r>
              <a:rPr lang="ru-RU" dirty="0"/>
              <a:t> внелегочный туберкулез (12-17%). 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0174" y="2345635"/>
            <a:ext cx="10293626" cy="383132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/>
              <a:t>  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55374" y="2133600"/>
            <a:ext cx="10774017" cy="4280452"/>
          </a:xfrm>
          <a:prstGeom prst="round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rgbClr val="C00000"/>
                </a:solidFill>
              </a:rPr>
              <a:t>Внелегочные формы туберкулеза: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Костей и суставов.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Почек и мочевыводящих путей.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Половых органов.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Туберкулез глаза.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Мозговых оболочек и центральной нервной системы (менингит).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Кишечника, брюшины и брыжеечных лимфатических узлов.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Кожи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567329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Туберкулез легких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1695" y="1136511"/>
            <a:ext cx="10730948" cy="2269297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dirty="0"/>
              <a:t>Туберкулез легких может протекать самым различным образом: </a:t>
            </a:r>
          </a:p>
          <a:p>
            <a:pPr marL="0" indent="0" algn="ctr">
              <a:buNone/>
            </a:pPr>
            <a:r>
              <a:rPr lang="ru-RU" dirty="0"/>
              <a:t>начиная с легких форм, когда больной является практически здоровым</a:t>
            </a:r>
          </a:p>
          <a:p>
            <a:pPr marL="0" indent="0" algn="ctr">
              <a:buNone/>
            </a:pPr>
            <a:r>
              <a:rPr lang="ru-RU" dirty="0"/>
              <a:t> и даже сам не подозревает о наличии болезни, и кончая тяжелыми</a:t>
            </a:r>
          </a:p>
          <a:p>
            <a:pPr marL="0" indent="0" algn="ctr">
              <a:buNone/>
            </a:pPr>
            <a:r>
              <a:rPr lang="ru-RU" dirty="0"/>
              <a:t> формами (творожистая пневмония, милиарный туберкулез), </a:t>
            </a:r>
          </a:p>
          <a:p>
            <a:pPr marL="0" indent="0" algn="ctr">
              <a:buNone/>
            </a:pPr>
            <a:r>
              <a:rPr lang="ru-RU" dirty="0"/>
              <a:t>которые встречаются сейчас достаточно часто.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705" y="3419860"/>
            <a:ext cx="4634947" cy="319048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5843" y="3255629"/>
            <a:ext cx="4373632" cy="3354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2442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0636" y="593174"/>
            <a:ext cx="11393555" cy="5953401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dirty="0"/>
              <a:t>Наблюдаются случаи полного излечения туберкулеза легких.</a:t>
            </a:r>
          </a:p>
          <a:p>
            <a:pPr marL="0" indent="0" algn="ctr">
              <a:buNone/>
            </a:pPr>
            <a:r>
              <a:rPr lang="ru-RU" dirty="0"/>
              <a:t> Обычно туберкулез длится годами, медленно, хронически. </a:t>
            </a:r>
          </a:p>
          <a:p>
            <a:pPr marL="0" indent="0" algn="ctr">
              <a:buNone/>
            </a:pPr>
            <a:r>
              <a:rPr lang="ru-RU" dirty="0"/>
              <a:t>В течении болезни наблюдаются колебания — периоды</a:t>
            </a:r>
          </a:p>
          <a:p>
            <a:pPr marL="0" indent="0" algn="ctr">
              <a:buNone/>
            </a:pPr>
            <a:r>
              <a:rPr lang="ru-RU" dirty="0"/>
              <a:t> ухудшения сменяются улучшением и даже состоянием </a:t>
            </a:r>
          </a:p>
          <a:p>
            <a:pPr marL="0" indent="0" algn="ctr">
              <a:buNone/>
            </a:pPr>
            <a:r>
              <a:rPr lang="ru-RU" dirty="0"/>
              <a:t>видимого выздоровления.</a:t>
            </a:r>
          </a:p>
          <a:p>
            <a:pPr marL="0" indent="0" algn="ctr">
              <a:buNone/>
            </a:pPr>
            <a:r>
              <a:rPr lang="ru-RU" dirty="0"/>
              <a:t> Обострения процесса чаще бывают весной и осенью, зима и лето </a:t>
            </a:r>
          </a:p>
          <a:p>
            <a:pPr marL="0" indent="0" algn="ctr">
              <a:buNone/>
            </a:pPr>
            <a:r>
              <a:rPr lang="ru-RU" dirty="0"/>
              <a:t>переносятся лучше. </a:t>
            </a:r>
          </a:p>
          <a:p>
            <a:pPr marL="0" indent="0" algn="ctr">
              <a:buNone/>
            </a:pPr>
            <a:r>
              <a:rPr lang="ru-RU" dirty="0"/>
              <a:t>Самочувствие резко ухудшается, если присоединяются различные  </a:t>
            </a:r>
          </a:p>
          <a:p>
            <a:pPr marL="0" indent="0" algn="ctr">
              <a:buNone/>
            </a:pPr>
            <a:r>
              <a:rPr lang="ru-RU" dirty="0"/>
              <a:t>осложнения в виде перехода туберкулезного процесса с легкого</a:t>
            </a:r>
          </a:p>
          <a:p>
            <a:pPr marL="0" indent="0" algn="ctr">
              <a:buNone/>
            </a:pPr>
            <a:r>
              <a:rPr lang="ru-RU" dirty="0"/>
              <a:t> на другие органы (кишечник, I почки, брюшину и т. д.).</a:t>
            </a:r>
          </a:p>
          <a:p>
            <a:pPr marL="0" indent="0" algn="ctr">
              <a:buNone/>
            </a:pPr>
            <a:r>
              <a:rPr lang="ru-RU" dirty="0"/>
              <a:t> Наиболее тяжелыми осложнениями являются туберкулезный</a:t>
            </a:r>
          </a:p>
          <a:p>
            <a:pPr marL="0" indent="0" algn="ctr">
              <a:buNone/>
            </a:pPr>
            <a:r>
              <a:rPr lang="ru-RU" dirty="0"/>
              <a:t> менингит и милиарный туберкулез.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0873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0722" y="367886"/>
            <a:ext cx="105156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/>
              <a:t>Туберкулез легких нужно отличать от других легочных</a:t>
            </a:r>
          </a:p>
          <a:p>
            <a:pPr marL="0" indent="0" algn="ctr">
              <a:buNone/>
            </a:pPr>
            <a:r>
              <a:rPr lang="ru-RU" dirty="0"/>
              <a:t> заболеваний — бронхитов, пневмоний, абсцесса легкого,</a:t>
            </a:r>
          </a:p>
          <a:p>
            <a:pPr marL="0" indent="0" algn="ctr">
              <a:buNone/>
            </a:pPr>
            <a:r>
              <a:rPr lang="ru-RU" dirty="0"/>
              <a:t> </a:t>
            </a:r>
            <a:r>
              <a:rPr lang="ru-RU" dirty="0" err="1"/>
              <a:t>бронхоэктазов</a:t>
            </a:r>
            <a:r>
              <a:rPr lang="ru-RU" dirty="0"/>
              <a:t>. </a:t>
            </a:r>
          </a:p>
          <a:p>
            <a:pPr marL="0" indent="0" algn="ctr">
              <a:buNone/>
            </a:pPr>
            <a:r>
              <a:rPr lang="ru-RU" dirty="0"/>
              <a:t>Точный диагноз иногда удается поставить только после </a:t>
            </a:r>
          </a:p>
          <a:p>
            <a:pPr marL="0" indent="0" algn="ctr">
              <a:buNone/>
            </a:pPr>
            <a:r>
              <a:rPr lang="ru-RU" dirty="0"/>
              <a:t>нахождения в мокроте палочек Коха или при </a:t>
            </a:r>
          </a:p>
          <a:p>
            <a:pPr marL="0" indent="0" algn="ctr">
              <a:buNone/>
            </a:pPr>
            <a:r>
              <a:rPr lang="ru-RU" dirty="0"/>
              <a:t>рентгеновском исследовании.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620" y="3419074"/>
            <a:ext cx="4617555" cy="325794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6417" y="3419074"/>
            <a:ext cx="3809999" cy="3167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6548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1453" y="166343"/>
            <a:ext cx="10515600" cy="1132371"/>
          </a:xfrm>
        </p:spPr>
        <p:txBody>
          <a:bodyPr/>
          <a:lstStyle/>
          <a:p>
            <a:pPr algn="ctr"/>
            <a:r>
              <a:rPr lang="ru-RU" dirty="0"/>
              <a:t>Диагностика туберкулёза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8930" y="1176268"/>
            <a:ext cx="10515600" cy="435133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ru-RU" dirty="0"/>
              <a:t>флюорография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/>
              <a:t>посев мокроты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/>
              <a:t>реакция Манту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/>
              <a:t>изучение анамнеза, жалоб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/>
              <a:t>клинический анализ крови и мочи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2168" y="3684104"/>
            <a:ext cx="5982897" cy="2862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1385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22513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Меры профилактики туберкулеза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9843" y="1073426"/>
            <a:ext cx="11237844" cy="5473148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u="sng" dirty="0"/>
              <a:t>Здоровый образ жизни</a:t>
            </a:r>
            <a:r>
              <a:rPr lang="ru-RU" dirty="0"/>
              <a:t>:</a:t>
            </a:r>
          </a:p>
          <a:p>
            <a:pPr>
              <a:buFontTx/>
              <a:buChar char="-"/>
            </a:pPr>
            <a:r>
              <a:rPr lang="ru-RU" dirty="0"/>
              <a:t>правильное питание </a:t>
            </a:r>
          </a:p>
          <a:p>
            <a:pPr>
              <a:buFontTx/>
              <a:buChar char="-"/>
            </a:pPr>
            <a:r>
              <a:rPr lang="ru-RU" dirty="0"/>
              <a:t>регулярная физическая активность</a:t>
            </a:r>
          </a:p>
          <a:p>
            <a:pPr>
              <a:buFontTx/>
              <a:buChar char="-"/>
            </a:pPr>
            <a:r>
              <a:rPr lang="ru-RU" dirty="0"/>
              <a:t>полноценный отдых</a:t>
            </a:r>
          </a:p>
          <a:p>
            <a:pPr>
              <a:buFontTx/>
              <a:buChar char="-"/>
            </a:pPr>
            <a:r>
              <a:rPr lang="ru-RU" dirty="0"/>
              <a:t>отказ от курения, алкоголя, наркотиков</a:t>
            </a:r>
          </a:p>
          <a:p>
            <a:pPr>
              <a:buFontTx/>
              <a:buChar char="-"/>
            </a:pPr>
            <a:r>
              <a:rPr lang="ru-RU" dirty="0"/>
              <a:t>избежание стрессовых ситуаций</a:t>
            </a:r>
          </a:p>
          <a:p>
            <a:pPr marL="0" indent="0">
              <a:buNone/>
            </a:pPr>
            <a:r>
              <a:rPr lang="ru-RU" u="sng" dirty="0"/>
              <a:t>Соблюдение правил личной гигиены:</a:t>
            </a:r>
          </a:p>
          <a:p>
            <a:pPr marL="0" indent="0">
              <a:buNone/>
            </a:pPr>
            <a:r>
              <a:rPr lang="ru-RU" dirty="0"/>
              <a:t>- мытье рук, посуды с использованием моющих средств и проточной воды</a:t>
            </a:r>
          </a:p>
          <a:p>
            <a:pPr marL="0" indent="0">
              <a:buNone/>
            </a:pPr>
            <a:r>
              <a:rPr lang="ru-RU" dirty="0"/>
              <a:t>- влажная уборка и проветривание жилых помещений </a:t>
            </a:r>
          </a:p>
          <a:p>
            <a:pPr>
              <a:buFontTx/>
              <a:buChar char="-"/>
            </a:pPr>
            <a:r>
              <a:rPr lang="ru-RU" dirty="0"/>
              <a:t>обязательная термическая обработка мяса и молока</a:t>
            </a:r>
          </a:p>
          <a:p>
            <a:pPr>
              <a:buFontTx/>
              <a:buChar char="-"/>
            </a:pPr>
            <a:r>
              <a:rPr lang="ru-RU" dirty="0"/>
              <a:t>пользование индивидуальными гигиеническими средствами и посуды</a:t>
            </a:r>
          </a:p>
          <a:p>
            <a:pPr marL="0" indent="0">
              <a:buNone/>
            </a:pPr>
            <a:r>
              <a:rPr lang="ru-RU" u="sng" dirty="0"/>
              <a:t>Обязательная вакцинация БЦЖ при рождении и ревакцинация в 6-7 лет.</a:t>
            </a:r>
          </a:p>
          <a:p>
            <a:pPr marL="0" indent="0">
              <a:buNone/>
            </a:pPr>
            <a:r>
              <a:rPr lang="ru-RU" u="sng" dirty="0"/>
              <a:t>Своевременная диагностика туберкулеза и завершение полного курса лечения.</a:t>
            </a:r>
          </a:p>
        </p:txBody>
      </p:sp>
    </p:spTree>
    <p:extLst>
      <p:ext uri="{BB962C8B-B14F-4D97-AF65-F5344CB8AC3E}">
        <p14:creationId xmlns:p14="http://schemas.microsoft.com/office/powerpoint/2010/main" val="20062466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Профилактика туберкулеза состоит из: 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 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49357" y="1391476"/>
            <a:ext cx="3392556" cy="1298713"/>
          </a:xfrm>
          <a:prstGeom prst="round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Вакцинация и ревакцинация БЦЖ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386471" y="1391477"/>
            <a:ext cx="3392556" cy="1298713"/>
          </a:xfrm>
          <a:prstGeom prst="round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Санитарная профилактика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189845" y="1391477"/>
            <a:ext cx="3392556" cy="1298713"/>
          </a:xfrm>
          <a:prstGeom prst="round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Социальная профилактика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769" y="3061252"/>
            <a:ext cx="3536144" cy="353614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6471" y="3061252"/>
            <a:ext cx="3889758" cy="353614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1938" y="3442711"/>
            <a:ext cx="3474726" cy="2773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5837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1696" y="219351"/>
            <a:ext cx="10515600" cy="1325563"/>
          </a:xfrm>
        </p:spPr>
        <p:txBody>
          <a:bodyPr/>
          <a:lstStyle/>
          <a:p>
            <a:pPr algn="ctr"/>
            <a:r>
              <a:rPr lang="ru-RU" dirty="0"/>
              <a:t>Вакцинация и ревакцинация БЦЖ 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9843" y="1033670"/>
            <a:ext cx="10783957" cy="475898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/>
              <a:t>Вакцинация БЦЖ — общепризнанный метод активной специфической профилактики туберкулёза, прежде всего у детей и подростков. Вакцинация снижает заболеваемость и смертность, предупреждает развитие тяжёлых форм (менингита, милиарного туберкулёза, казеозной пневмонии). Проводится </a:t>
            </a:r>
            <a:r>
              <a:rPr lang="ru-RU" sz="2400" dirty="0" err="1"/>
              <a:t>внутрикожно</a:t>
            </a:r>
            <a:r>
              <a:rPr lang="ru-RU" sz="2400" dirty="0"/>
              <a:t> препаратами живой вакцины БЦЖ и БЦЖ-М новорождённым в возрасте 3-5 дней.</a:t>
            </a:r>
          </a:p>
          <a:p>
            <a:pPr marL="0" indent="0" algn="ctr">
              <a:buNone/>
            </a:pPr>
            <a:r>
              <a:rPr lang="ru-RU" sz="2400" dirty="0"/>
              <a:t>Ревакцинации подлежат здоровые дети и подростки в возрасте 7 и 14 лет, имеющие отрицательную реакцию Манту.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9496" y="3846029"/>
            <a:ext cx="5785402" cy="28927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617" y="3846029"/>
            <a:ext cx="4767470" cy="2860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5178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437171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ТУБЕРКУЛЁЗ В НАЦИОНАЛЬНОМ КАЛЕНДАРЕ </a:t>
            </a:r>
            <a:br>
              <a:rPr lang="ru-RU" dirty="0"/>
            </a:br>
            <a:r>
              <a:rPr lang="ru-RU" dirty="0"/>
              <a:t>ПРОФИЛАКТИЧЕСКИХ ПРИВИВОК</a:t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34513987"/>
              </p:ext>
            </p:extLst>
          </p:nvPr>
        </p:nvGraphicFramePr>
        <p:xfrm>
          <a:off x="838200" y="1825625"/>
          <a:ext cx="10515600" cy="47188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80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975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34463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/>
                        <a:t>Возраст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/>
                        <a:t>Наименование прививки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34463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Новорожденные (3-7 дней) </a:t>
                      </a:r>
                    </a:p>
                    <a:p>
                      <a:pPr algn="ctr"/>
                      <a:endParaRPr lang="ru-RU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dirty="0"/>
                        <a:t>Вакцинация против туберкулеза(БЦЖ-М или БЦЖ)</a:t>
                      </a:r>
                    </a:p>
                    <a:p>
                      <a:pPr algn="l"/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34463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7 лет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dirty="0"/>
                        <a:t>Ревакцинация против туберкулеза (БЦЖ) </a:t>
                      </a:r>
                    </a:p>
                    <a:p>
                      <a:pPr algn="l"/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34463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14 лет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dirty="0"/>
                        <a:t>Третья ревакцинация против дифтерии, столбняка, ревакцинация против туберкулеза (БЦЖ), третья  </a:t>
                      </a:r>
                      <a:br>
                        <a:rPr lang="ru-RU" sz="2000" dirty="0"/>
                      </a:br>
                      <a:r>
                        <a:rPr lang="ru-RU" sz="2000" dirty="0"/>
                        <a:t>ревакцинация против полиомиелита </a:t>
                      </a:r>
                    </a:p>
                    <a:p>
                      <a:pPr algn="l"/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32077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4461" y="285612"/>
            <a:ext cx="10515600" cy="1325563"/>
          </a:xfrm>
        </p:spPr>
        <p:txBody>
          <a:bodyPr/>
          <a:lstStyle/>
          <a:p>
            <a:pPr algn="ctr"/>
            <a:r>
              <a:rPr lang="ru-RU" dirty="0"/>
              <a:t>Далее идет процесс формирования иммунитета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85192" y="1640094"/>
            <a:ext cx="11022496" cy="3157192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ru-RU" dirty="0"/>
              <a:t>После введения вакцины мать с ребенком выписывают домой и постепенно развивается реакция – возникает воспаление, припухлость. Если вакцина качественная то на фоне воспаления, в центре припухлости появляется язвочка, которая заполняется грануляциями и постепенно заживает. Заживление продолжается 1.5 - 2 месяца, редко до 5 месяцев. На месте язвочки остается пигментная </a:t>
            </a:r>
            <a:r>
              <a:rPr lang="ru-RU" dirty="0" err="1"/>
              <a:t>папулка</a:t>
            </a:r>
            <a:r>
              <a:rPr lang="ru-RU" dirty="0"/>
              <a:t>, по которой судят о выполнении прививки (Вакцина вводится строго </a:t>
            </a:r>
            <a:r>
              <a:rPr lang="ru-RU" dirty="0" err="1"/>
              <a:t>внутрикожно</a:t>
            </a:r>
            <a:r>
              <a:rPr lang="ru-RU" dirty="0"/>
              <a:t> на границе верхней и средней трети наружной поверхности левого плеча.) Проба Манту проводится 1 раз в год, начиная с возраста 12 мес. Делается проба Манту – если проба «</a:t>
            </a:r>
            <a:r>
              <a:rPr lang="ru-RU" dirty="0" err="1"/>
              <a:t>положительная»тогда</a:t>
            </a:r>
            <a:r>
              <a:rPr lang="ru-RU" dirty="0"/>
              <a:t> нужно обследовать ребенка в диспансере. 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754845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/>
              <a:t>Химиопрофилактика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2852" y="1351722"/>
            <a:ext cx="10933044" cy="4903304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ru-RU" dirty="0"/>
              <a:t>Специфическая </a:t>
            </a:r>
            <a:r>
              <a:rPr lang="ru-RU" dirty="0" err="1"/>
              <a:t>химиопрофилактика</a:t>
            </a:r>
            <a:r>
              <a:rPr lang="ru-RU" dirty="0"/>
              <a:t> 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ru-RU" dirty="0"/>
              <a:t>проводится одним или несколькими противотуберкулёзными 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ru-RU" dirty="0"/>
              <a:t>препаратами  под контролем врача-фтизиатра периодическими 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ru-RU" dirty="0"/>
              <a:t>циклами по 3-4 мес. или непрерывно не менее 6 мес.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ru-RU" sz="3300" dirty="0">
                <a:solidFill>
                  <a:srgbClr val="0070C0"/>
                </a:solidFill>
              </a:rPr>
              <a:t>В существующих эпидемиологических условиях  </a:t>
            </a:r>
            <a:r>
              <a:rPr lang="ru-RU" sz="3300" dirty="0" err="1">
                <a:solidFill>
                  <a:srgbClr val="0070C0"/>
                </a:solidFill>
              </a:rPr>
              <a:t>химиопрофилактика</a:t>
            </a:r>
            <a:r>
              <a:rPr lang="ru-RU" sz="3300" dirty="0">
                <a:solidFill>
                  <a:srgbClr val="0070C0"/>
                </a:solidFill>
              </a:rPr>
              <a:t> уменьшает заболеваемость туберкулёзом в 4—12 раз.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ru-RU" dirty="0"/>
              <a:t> 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ru-RU" dirty="0" err="1">
                <a:solidFill>
                  <a:srgbClr val="C00000"/>
                </a:solidFill>
              </a:rPr>
              <a:t>Химиопрофилактика</a:t>
            </a:r>
            <a:r>
              <a:rPr lang="ru-RU" dirty="0">
                <a:solidFill>
                  <a:srgbClr val="C00000"/>
                </a:solidFill>
              </a:rPr>
              <a:t> проводится </a:t>
            </a:r>
            <a:r>
              <a:rPr lang="ru-RU" dirty="0" err="1">
                <a:solidFill>
                  <a:srgbClr val="C00000"/>
                </a:solidFill>
              </a:rPr>
              <a:t>изониазидом</a:t>
            </a:r>
            <a:r>
              <a:rPr lang="ru-RU" dirty="0">
                <a:solidFill>
                  <a:srgbClr val="C00000"/>
                </a:solidFill>
              </a:rPr>
              <a:t> в дозе 10 мг 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ru-RU" dirty="0">
                <a:solidFill>
                  <a:srgbClr val="C00000"/>
                </a:solidFill>
              </a:rPr>
              <a:t>на кг веса, проводится в весенне-осенний период сроком 2-3 месяца.</a:t>
            </a:r>
          </a:p>
          <a:p>
            <a:pPr marL="0" indent="0" algn="ctr">
              <a:lnSpc>
                <a:spcPct val="120000"/>
              </a:lnSpc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9914987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Профилактике подлежат: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 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133059" y="1338472"/>
            <a:ext cx="4293706" cy="1457738"/>
          </a:xfrm>
          <a:prstGeom prst="round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Дети и подростки находящиеся в контакте с туберкулезными больными 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334537" y="1338472"/>
            <a:ext cx="5155096" cy="1457739"/>
          </a:xfrm>
          <a:prstGeom prst="round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Лица, переболевшие туберкулезом и в легких и или в других органах имеются остаточные явления, выражающиеся в форме фиброзных полей, рубцов,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кальцинатов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(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петрификатов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521" y="3033757"/>
            <a:ext cx="4770782" cy="350652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494" y="2997261"/>
            <a:ext cx="5357181" cy="3579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56504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 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55373" y="337929"/>
            <a:ext cx="4055165" cy="1391478"/>
          </a:xfrm>
          <a:prstGeom prst="round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Больные сахарным диабетом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819071" y="337928"/>
            <a:ext cx="4863548" cy="1921565"/>
          </a:xfrm>
          <a:prstGeom prst="round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Лица, страдающие язвенной болезнью, особенно при остаточных явлениях после перенесённого туберкулеза.(Об этих изменениях человек может и не знать)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564" y="2108004"/>
            <a:ext cx="3513092" cy="187825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3815" y="4218166"/>
            <a:ext cx="3535629" cy="235826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1558" y="4301032"/>
            <a:ext cx="4035287" cy="230587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5194" y="2358887"/>
            <a:ext cx="2800119" cy="1859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68639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 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 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570922" y="331303"/>
            <a:ext cx="6877878" cy="1311966"/>
          </a:xfrm>
          <a:prstGeom prst="round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Лица имеющие профессиональные заболевания легких – при которых угроза заболеть туберкулёзом высока.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34617" y="1948068"/>
            <a:ext cx="8222974" cy="1855305"/>
          </a:xfrm>
          <a:prstGeom prst="round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Лица больные хроническими заболеваниями, постоянно принимающие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глюкокортикоиды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Гармоны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влияют на уровень иммунитета и способствуют заболеванию туберкулёзом при контакте с больными.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3980999"/>
            <a:ext cx="2912165" cy="261262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9863" y="2379324"/>
            <a:ext cx="3285492" cy="346387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0034" y="3856078"/>
            <a:ext cx="4419654" cy="2862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8721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62270" y="145774"/>
            <a:ext cx="10515600" cy="1126432"/>
          </a:xfrm>
        </p:spPr>
        <p:txBody>
          <a:bodyPr/>
          <a:lstStyle/>
          <a:p>
            <a:r>
              <a:rPr lang="ru-RU" dirty="0"/>
              <a:t>Санитарная профилактика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  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97566" y="1325215"/>
            <a:ext cx="11304104" cy="2809463"/>
          </a:xfrm>
          <a:prstGeom prst="round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755374" y="1606561"/>
            <a:ext cx="1058848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/>
              <a:t>Комплекс профилактических мероприятий включает в себя проведение текущей и заключительной дезинфекции, изоляцию детей от </a:t>
            </a:r>
            <a:r>
              <a:rPr lang="ru-RU" sz="2000" dirty="0" err="1"/>
              <a:t>бактериовыделителей</a:t>
            </a:r>
            <a:r>
              <a:rPr lang="ru-RU" sz="2000" dirty="0"/>
              <a:t>, госпитализацию больного или помещение детей в детские учреждения, регулярное обследование контактных лиц санитарно-гигиеническое воспитание больных и членов их семей. Большое значение имеет пропаганда фтизиатрами и врачами других специальностей санитарных знаний по туберкулёзу как через СМИ, так и через выступления на врачебных конференциях и непосредственно перед населением.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862" y="4253948"/>
            <a:ext cx="4239868" cy="238374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1618" y="4296048"/>
            <a:ext cx="3308626" cy="2403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96664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 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2032" y="278295"/>
            <a:ext cx="8668802" cy="5461346"/>
          </a:xfrm>
        </p:spPr>
      </p:pic>
      <p:sp>
        <p:nvSpPr>
          <p:cNvPr id="5" name="Скругленный прямоугольник 4"/>
          <p:cNvSpPr/>
          <p:nvPr/>
        </p:nvSpPr>
        <p:spPr>
          <a:xfrm>
            <a:off x="1099930" y="5943600"/>
            <a:ext cx="9859617" cy="748748"/>
          </a:xfrm>
          <a:prstGeom prst="round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Пропаганда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санитарно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– гигиенических знаний о туберкулёзе, его профилактике</a:t>
            </a:r>
          </a:p>
        </p:txBody>
      </p:sp>
    </p:spTree>
    <p:extLst>
      <p:ext uri="{BB962C8B-B14F-4D97-AF65-F5344CB8AC3E}">
        <p14:creationId xmlns:p14="http://schemas.microsoft.com/office/powerpoint/2010/main" val="300452300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 </a:t>
            </a:r>
          </a:p>
        </p:txBody>
      </p:sp>
      <p:sp>
        <p:nvSpPr>
          <p:cNvPr id="4" name="Блок-схема: объединение 3"/>
          <p:cNvSpPr/>
          <p:nvPr/>
        </p:nvSpPr>
        <p:spPr>
          <a:xfrm>
            <a:off x="662607" y="265043"/>
            <a:ext cx="11105321" cy="1616765"/>
          </a:xfrm>
          <a:prstGeom prst="flowChartMerge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endParaRPr lang="ru-RU" sz="2000" dirty="0"/>
          </a:p>
          <a:p>
            <a:pPr algn="ctr"/>
            <a:endParaRPr lang="ru-RU" sz="2000" dirty="0"/>
          </a:p>
          <a:p>
            <a:pPr algn="ctr"/>
            <a:endParaRPr lang="ru-RU" sz="2000" dirty="0"/>
          </a:p>
          <a:p>
            <a:pPr algn="ctr"/>
            <a:endParaRPr lang="ru-RU" sz="2000" dirty="0"/>
          </a:p>
          <a:p>
            <a:pPr algn="ctr"/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Запрет на некоторые профессии:</a:t>
            </a:r>
            <a:b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2400" dirty="0">
                <a:solidFill>
                  <a:srgbClr val="C00000"/>
                </a:solidFill>
              </a:rPr>
              <a:t>Всего около 20 профессий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060171" y="2001078"/>
            <a:ext cx="10310191" cy="702365"/>
          </a:xfrm>
          <a:prstGeom prst="round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</a:rPr>
              <a:t>Все профессии связанные с контактом с детьми – воспитатели, учителя и др.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607" y="2961864"/>
            <a:ext cx="4956312" cy="371723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6483" y="3050179"/>
            <a:ext cx="5115339" cy="3396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62148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    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067339" y="198781"/>
            <a:ext cx="8097077" cy="1272209"/>
          </a:xfrm>
          <a:prstGeom prst="round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</a:rPr>
              <a:t>Все профессии, связанные с коммунальным обслуживанием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293" y="1669773"/>
            <a:ext cx="5784575" cy="385638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0920" y="2320786"/>
            <a:ext cx="5387009" cy="4040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28319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      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146853" y="364435"/>
            <a:ext cx="7354955" cy="1258956"/>
          </a:xfrm>
          <a:prstGeom prst="round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</a:rPr>
              <a:t>Профессии связанные с транспортом(проводники, стюардессы и </a:t>
            </a:r>
            <a:r>
              <a:rPr lang="ru-RU" sz="2800" dirty="0" err="1">
                <a:solidFill>
                  <a:schemeClr val="tx1"/>
                </a:solidFill>
              </a:rPr>
              <a:t>т.д</a:t>
            </a:r>
            <a:r>
              <a:rPr lang="ru-RU" sz="2800" dirty="0">
                <a:solidFill>
                  <a:schemeClr val="tx1"/>
                </a:solidFill>
              </a:rPr>
              <a:t>)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5770" y="1967325"/>
            <a:ext cx="5562366" cy="347931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793" y="2489131"/>
            <a:ext cx="4621114" cy="3726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44153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F9284B8-61FE-4846-A4CA-BBA714C58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0800" y="2513965"/>
            <a:ext cx="1051560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пасибо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354465095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7893</TotalTime>
  <Words>1543</Words>
  <Application>Microsoft Office PowerPoint</Application>
  <PresentationFormat>Широкоэкранный</PresentationFormat>
  <Paragraphs>214</Paragraphs>
  <Slides>35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41" baseType="lpstr">
      <vt:lpstr>Arial</vt:lpstr>
      <vt:lpstr>Calibri</vt:lpstr>
      <vt:lpstr>Calibri Light</vt:lpstr>
      <vt:lpstr>Times New Roman</vt:lpstr>
      <vt:lpstr>Wingdings</vt:lpstr>
      <vt:lpstr>Тема Office</vt:lpstr>
      <vt:lpstr>Презентация PowerPoint</vt:lpstr>
      <vt:lpstr> Актуальность</vt:lpstr>
      <vt:lpstr>Всемирный день борьбы с туберкулезом 24 марта </vt:lpstr>
      <vt:lpstr>Что такое туберкулёз?</vt:lpstr>
      <vt:lpstr>Возбудитель заболевания</vt:lpstr>
      <vt:lpstr>  </vt:lpstr>
      <vt:lpstr>Важная особенность микобактерии туберкулёза </vt:lpstr>
      <vt:lpstr>Пути заражения туберкулезом</vt:lpstr>
      <vt:lpstr>У кого выше риск заболеть туберкулезом </vt:lpstr>
      <vt:lpstr>  </vt:lpstr>
      <vt:lpstr>Факторы, способствующие  заболеванию туберкулезом </vt:lpstr>
      <vt:lpstr>Основные симптомы туберкулеза </vt:lpstr>
      <vt:lpstr>СИМПТОМЫ ТУБЕРКУЛЕЗА</vt:lpstr>
      <vt:lpstr>  </vt:lpstr>
      <vt:lpstr>  </vt:lpstr>
      <vt:lpstr>По локализации различают:  туберкулез легких (83-88%)   внелегочный туберкулез (12-17%).  </vt:lpstr>
      <vt:lpstr>Туберкулез легких </vt:lpstr>
      <vt:lpstr>  </vt:lpstr>
      <vt:lpstr>  </vt:lpstr>
      <vt:lpstr>Диагностика туберкулёза</vt:lpstr>
      <vt:lpstr>Меры профилактики туберкулеза </vt:lpstr>
      <vt:lpstr>Профилактика туберкулеза состоит из:  </vt:lpstr>
      <vt:lpstr>Вакцинация и ревакцинация БЦЖ  </vt:lpstr>
      <vt:lpstr>ТУБЕРКУЛЁЗ В НАЦИОНАЛЬНОМ КАЛЕНДАРЕ  ПРОФИЛАКТИЧЕСКИХ ПРИВИВОК </vt:lpstr>
      <vt:lpstr>Далее идет процесс формирования иммунитета</vt:lpstr>
      <vt:lpstr>Химиопрофилактика </vt:lpstr>
      <vt:lpstr>Профилактике подлежат: </vt:lpstr>
      <vt:lpstr>  </vt:lpstr>
      <vt:lpstr>   </vt:lpstr>
      <vt:lpstr>Санитарная профилактика</vt:lpstr>
      <vt:lpstr>  </vt:lpstr>
      <vt:lpstr> </vt:lpstr>
      <vt:lpstr>  </vt:lpstr>
      <vt:lpstr> </vt:lpstr>
      <vt:lpstr>Cпасибо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Елена Дмитриева</dc:creator>
  <cp:lastModifiedBy>Izya Up</cp:lastModifiedBy>
  <cp:revision>49</cp:revision>
  <dcterms:created xsi:type="dcterms:W3CDTF">2016-06-07T03:14:22Z</dcterms:created>
  <dcterms:modified xsi:type="dcterms:W3CDTF">2021-05-25T11:33:49Z</dcterms:modified>
</cp:coreProperties>
</file>