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8.xml" ContentType="application/vnd.openxmlformats-officedocument.theme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9.xml" ContentType="application/vnd.openxmlformats-officedocument.theme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1" r:id="rId3"/>
    <p:sldMasterId id="2147483716" r:id="rId4"/>
    <p:sldMasterId id="2147483729" r:id="rId5"/>
    <p:sldMasterId id="2147483742" r:id="rId6"/>
    <p:sldMasterId id="2147483768" r:id="rId7"/>
    <p:sldMasterId id="2147483781" r:id="rId8"/>
    <p:sldMasterId id="2147483794" r:id="rId9"/>
    <p:sldMasterId id="2147483807" r:id="rId10"/>
  </p:sldMasterIdLst>
  <p:sldIdLst>
    <p:sldId id="256" r:id="rId11"/>
    <p:sldId id="265" r:id="rId12"/>
    <p:sldId id="257" r:id="rId13"/>
    <p:sldId id="260" r:id="rId14"/>
    <p:sldId id="261" r:id="rId15"/>
    <p:sldId id="266" r:id="rId16"/>
    <p:sldId id="267" r:id="rId17"/>
    <p:sldId id="268" r:id="rId18"/>
    <p:sldId id="263" r:id="rId19"/>
    <p:sldId id="264" r:id="rId20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26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00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82AE5-A525-4ACC-B44E-5B22B9AFFD9B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23A8C-F50D-47FE-B10C-27E6E69BCA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07AC8-05C2-4E2C-9C7B-A4FF2F12ADDC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1AC4A-AF3E-43F1-858E-4787F32DAF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B0173-9986-46CF-BD9B-175ED5ADCC5D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50E49-BDE7-48B2-B98C-42FD6C6B96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C803A-8BAF-4750-9169-3E18A69BB4D6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A4668-4858-435A-BC46-13985FDF8F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37C20-0920-4C82-96F7-40006768AB58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F9E81-4452-4309-94E8-5D0FAC74C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95841-BEEA-4CE3-8AE1-8C7B000CF2AF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B52B4-2975-456C-8CF9-1B3185F762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9566A-ABD9-4BE0-9EEA-278D86D352A0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57DF7-7FF9-4CE5-B301-79DF6B1CB9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67F0C-719C-4093-AB3F-750F7B66CDE5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C03C8-00CE-4D78-AAE9-A94EEA05A2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11544-124F-4C1F-95E7-68B08414B79E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DA48D-0836-4423-857C-9224416265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6CEC4-B594-4A38-9441-B306E0B752B0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78742-75AB-4065-9D7A-C7DC5318E1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041E1-BDE0-49C8-B9B5-067B8E654D38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FA639-3CA9-42E7-90EE-45C7DD4D5D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1" y="820395"/>
            <a:ext cx="4921804" cy="2232367"/>
          </a:xfrm>
        </p:spPr>
        <p:txBody>
          <a:bodyPr anchor="b"/>
          <a:lstStyle>
            <a:lvl1pPr algn="ctr">
              <a:defRPr sz="6000"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653312"/>
            <a:ext cx="492180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8" name="Текст 2"/>
          <p:cNvSpPr>
            <a:spLocks noGrp="1"/>
          </p:cNvSpPr>
          <p:nvPr>
            <p:ph idx="13"/>
          </p:nvPr>
        </p:nvSpPr>
        <p:spPr>
          <a:xfrm>
            <a:off x="6342601" y="820395"/>
            <a:ext cx="5011199" cy="494801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588C2-2310-4D9B-B98F-C72815FBC799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11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983A0-2800-43DE-A303-3D02FE5502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684376" y="461471"/>
            <a:ext cx="4913832" cy="540094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441789" y="461472"/>
            <a:ext cx="5014560" cy="88738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441788" y="1483793"/>
            <a:ext cx="5014561" cy="437862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3BF20-CCAD-46D2-ACF4-ABD97F0A6751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46B57-A458-4AD6-B2C5-7A4AE56E17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7070" y="897308"/>
            <a:ext cx="5006730" cy="26780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7069" y="3920934"/>
            <a:ext cx="504482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81766-D322-48A7-B23C-CEC8ACC08865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01760-DEC9-433F-B3DD-4772B40DCB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4555" y="452928"/>
            <a:ext cx="5109673" cy="546076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79532" y="452928"/>
            <a:ext cx="5087911" cy="93011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3"/>
          </p:nvPr>
        </p:nvSpPr>
        <p:spPr>
          <a:xfrm>
            <a:off x="6479532" y="1517976"/>
            <a:ext cx="5087912" cy="439571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4"/>
          </p:nvPr>
        </p:nvSpPr>
        <p:spPr>
          <a:xfrm>
            <a:off x="6238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81253-D110-4FDB-BFE9-0C04EA030525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5"/>
          </p:nvPr>
        </p:nvSpPr>
        <p:spPr>
          <a:xfrm>
            <a:off x="3751263" y="6356350"/>
            <a:ext cx="4624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9575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94C56-1E86-4BFC-AB5D-2FB34F384B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1602" y="410265"/>
            <a:ext cx="5204387" cy="913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410265"/>
            <a:ext cx="50633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1" y="1401510"/>
            <a:ext cx="5063382" cy="4219217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71601" y="1401510"/>
            <a:ext cx="52043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55219" y="2303645"/>
            <a:ext cx="5204387" cy="3425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17563" y="57292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11AB8-AFEB-464F-8031-B6B0EE9AF2BE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17963" y="57292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9963" y="5729288"/>
            <a:ext cx="2970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DDF413-8798-485A-897C-F55170E64E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969495"/>
            <a:ext cx="48281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54FC4-31C5-43C4-8BE9-E8C08C575FCD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94FE5-69C0-48BB-82D1-6A99DD3835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55FD5-50FF-4539-A3C9-71D519CF86FC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8978A-9AD2-4FB7-A2AE-73AA88B213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392" y="249640"/>
            <a:ext cx="4990606" cy="94438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4304" y="452928"/>
            <a:ext cx="5203972" cy="52642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6392" y="1281870"/>
            <a:ext cx="4990607" cy="44562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7075" y="5805488"/>
            <a:ext cx="28289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79A63-B211-40AA-8CCD-A55276EEB5B6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13200" y="5805488"/>
            <a:ext cx="4114800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85200" y="5805488"/>
            <a:ext cx="29432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E8654-3E21-448B-9069-94D5C51F26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108" y="517406"/>
            <a:ext cx="4972500" cy="12632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39742" y="517406"/>
            <a:ext cx="4896966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1108" y="1974079"/>
            <a:ext cx="4972499" cy="34169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207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1409B-9DB5-492B-A9B6-19922B71D9A7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1138" y="5584825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931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AEEAF-0FB2-4F15-85AA-51926699F6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86078-AC49-43A7-BF29-62B1A9C3C5B3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601FA-C3C9-4DFC-9DA0-6B86CE2706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6992" y="961401"/>
            <a:ext cx="2136808" cy="474291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63125"/>
            <a:ext cx="4933013" cy="493946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C9354-D9B3-4A64-A319-460C32588A8A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5802313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BF134-443E-4ADE-A2A6-3AAA7D1898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7238" y="1005738"/>
            <a:ext cx="8498369" cy="275414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/>
          <a:lstStyle>
            <a:lvl1pPr algn="ctr">
              <a:defRPr sz="3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93591" y="3888637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893591" y="4766083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833557" y="3887142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5833557" y="4766083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684376" y="461471"/>
            <a:ext cx="4913832" cy="540094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441789" y="461472"/>
            <a:ext cx="5014560" cy="88738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441788" y="1483793"/>
            <a:ext cx="5014561" cy="437862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D96E6-E911-42C4-A9BC-D190EC62954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07816-9098-4C31-AE5A-29302580EC8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313487"/>
      </p:ext>
    </p:extLst>
  </p:cSld>
  <p:clrMapOvr>
    <a:masterClrMapping/>
  </p:clrMapOvr>
  <p:transition spd="slow" advClick="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7070" y="897308"/>
            <a:ext cx="5006730" cy="26780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7069" y="3920934"/>
            <a:ext cx="504482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26E53-D60B-458D-BC0E-C21C5E56151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92907-DBF5-44F3-8964-9AB7CE2522E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117366"/>
      </p:ext>
    </p:extLst>
  </p:cSld>
  <p:clrMapOvr>
    <a:masterClrMapping/>
  </p:clrMapOvr>
  <p:transition spd="slow" advClick="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4555" y="452928"/>
            <a:ext cx="5109673" cy="546076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79532" y="452928"/>
            <a:ext cx="5087911" cy="93011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3"/>
          </p:nvPr>
        </p:nvSpPr>
        <p:spPr>
          <a:xfrm>
            <a:off x="6479532" y="1517976"/>
            <a:ext cx="5087912" cy="439571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4"/>
          </p:nvPr>
        </p:nvSpPr>
        <p:spPr>
          <a:xfrm>
            <a:off x="6238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B1F91-E911-4A24-AAF3-AC67582E9BB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5"/>
          </p:nvPr>
        </p:nvSpPr>
        <p:spPr>
          <a:xfrm>
            <a:off x="3751263" y="6356350"/>
            <a:ext cx="4624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9575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58FEC-3553-449B-AB67-02ECF45B701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870511"/>
      </p:ext>
    </p:extLst>
  </p:cSld>
  <p:clrMapOvr>
    <a:masterClrMapping/>
  </p:clrMapOvr>
  <p:transition spd="slow" advClick="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1602" y="410265"/>
            <a:ext cx="5204387" cy="913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410265"/>
            <a:ext cx="50633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1" y="1401510"/>
            <a:ext cx="5063382" cy="4219217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71601" y="1401510"/>
            <a:ext cx="52043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55219" y="2303645"/>
            <a:ext cx="5204387" cy="3425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17563" y="57292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F21103-452A-475B-B158-DC0098630FD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17963" y="57292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9963" y="5729288"/>
            <a:ext cx="2970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C8E63-B6C0-4253-A446-06532768460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235948"/>
      </p:ext>
    </p:extLst>
  </p:cSld>
  <p:clrMapOvr>
    <a:masterClrMapping/>
  </p:clrMapOvr>
  <p:transition spd="slow" advClick="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969495"/>
            <a:ext cx="48281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2C478-DED1-43B1-899F-4C4FEBB910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40799-1873-4005-94B4-1C8FD69D41D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982008"/>
      </p:ext>
    </p:extLst>
  </p:cSld>
  <p:clrMapOvr>
    <a:masterClrMapping/>
  </p:clrMapOvr>
  <p:transition spd="slow" advClick="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C9457-2641-4AA1-8E09-E6DAB861413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0C7AE-2CEC-40D0-AC13-FE9AEB58D2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497601"/>
      </p:ext>
    </p:extLst>
  </p:cSld>
  <p:clrMapOvr>
    <a:masterClrMapping/>
  </p:clrMapOvr>
  <p:transition spd="slow" advClick="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392" y="249640"/>
            <a:ext cx="4990606" cy="94438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4304" y="452928"/>
            <a:ext cx="5203972" cy="52642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6392" y="1281870"/>
            <a:ext cx="4990607" cy="44562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7075" y="5805488"/>
            <a:ext cx="28289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F1606-1515-4303-B158-0B809997952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13200" y="5805488"/>
            <a:ext cx="4114800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85200" y="5805488"/>
            <a:ext cx="29432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73E55-B6B5-4973-9293-61594E08E69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953965"/>
      </p:ext>
    </p:extLst>
  </p:cSld>
  <p:clrMapOvr>
    <a:masterClrMapping/>
  </p:clrMapOvr>
  <p:transition spd="slow" advClick="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108" y="517406"/>
            <a:ext cx="4972500" cy="12632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39742" y="517406"/>
            <a:ext cx="4896966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1108" y="1974079"/>
            <a:ext cx="4972499" cy="34169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207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496AD-A143-4C25-9B43-90E0DBF5EAD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1138" y="5584825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931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E3241-1308-428C-AF61-0E852B4554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690794"/>
      </p:ext>
    </p:extLst>
  </p:cSld>
  <p:clrMapOvr>
    <a:masterClrMapping/>
  </p:clrMapOvr>
  <p:transition spd="slow" advClick="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EC4DA-575C-450F-AEA6-4A15978D82F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4EBA0-4F6D-46E6-8826-F33744BA6C0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34855"/>
      </p:ext>
    </p:extLst>
  </p:cSld>
  <p:clrMapOvr>
    <a:masterClrMapping/>
  </p:clrMapOvr>
  <p:transition spd="slow" advClick="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6992" y="961401"/>
            <a:ext cx="2136808" cy="474291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63125"/>
            <a:ext cx="4933013" cy="493946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990214-9505-4CEF-A294-A58B4B716BA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5802313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A502A6-EC9F-42A9-B0A1-3EB1E271128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080094"/>
      </p:ext>
    </p:extLst>
  </p:cSld>
  <p:clrMapOvr>
    <a:masterClrMapping/>
  </p:clrMapOvr>
  <p:transition spd="slow" advClick="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7238" y="1005738"/>
            <a:ext cx="8498369" cy="275414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/>
          <a:lstStyle>
            <a:lvl1pPr algn="ctr">
              <a:defRPr sz="3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93591" y="3888637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893591" y="4766083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833557" y="3887142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5833557" y="4766083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99611683"/>
      </p:ext>
    </p:extLst>
  </p:cSld>
  <p:clrMapOvr>
    <a:masterClrMapping/>
  </p:clrMapOvr>
  <p:transition spd="slow" advClick="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1" y="820395"/>
            <a:ext cx="4921804" cy="2232367"/>
          </a:xfrm>
        </p:spPr>
        <p:txBody>
          <a:bodyPr anchor="b"/>
          <a:lstStyle>
            <a:lvl1pPr algn="ctr">
              <a:defRPr sz="6000"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653312"/>
            <a:ext cx="492180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8" name="Текст 2"/>
          <p:cNvSpPr>
            <a:spLocks noGrp="1"/>
          </p:cNvSpPr>
          <p:nvPr>
            <p:ph idx="13"/>
          </p:nvPr>
        </p:nvSpPr>
        <p:spPr>
          <a:xfrm>
            <a:off x="6342601" y="820395"/>
            <a:ext cx="5011199" cy="494801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719FD-021E-4BFA-9118-74B50960111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7CCD5-2561-4842-A138-C017EB5A2CC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681838"/>
      </p:ext>
    </p:extLst>
  </p:cSld>
  <p:clrMapOvr>
    <a:masterClrMapping/>
  </p:clrMapOvr>
  <p:transition spd="slow" advClick="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684376" y="461471"/>
            <a:ext cx="4913832" cy="540094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441789" y="461472"/>
            <a:ext cx="5014560" cy="88738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441788" y="1483793"/>
            <a:ext cx="5014561" cy="437862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43A68-9EE8-4674-96CF-BE71160B202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A6765-008E-4027-9C22-EABC358FEC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55950"/>
      </p:ext>
    </p:extLst>
  </p:cSld>
  <p:clrMapOvr>
    <a:masterClrMapping/>
  </p:clrMapOvr>
  <p:transition spd="slow" advClick="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7070" y="897308"/>
            <a:ext cx="5006730" cy="26780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7069" y="3920934"/>
            <a:ext cx="504482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BA07B-B055-4D8F-91C1-4C0A7FD12C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92D93-BBF1-473C-95EB-20152A9A82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82865"/>
      </p:ext>
    </p:extLst>
  </p:cSld>
  <p:clrMapOvr>
    <a:masterClrMapping/>
  </p:clrMapOvr>
  <p:transition spd="slow" advClick="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4555" y="452928"/>
            <a:ext cx="5109673" cy="546076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79532" y="452928"/>
            <a:ext cx="5087911" cy="93011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3"/>
          </p:nvPr>
        </p:nvSpPr>
        <p:spPr>
          <a:xfrm>
            <a:off x="6479532" y="1517976"/>
            <a:ext cx="5087912" cy="439571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4"/>
          </p:nvPr>
        </p:nvSpPr>
        <p:spPr>
          <a:xfrm>
            <a:off x="6238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D86CA-30E9-4AE1-AE90-766490C591C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5"/>
          </p:nvPr>
        </p:nvSpPr>
        <p:spPr>
          <a:xfrm>
            <a:off x="3751263" y="6356350"/>
            <a:ext cx="4624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9575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D18A98-D155-4B59-A2BB-8B8519D3287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976696"/>
      </p:ext>
    </p:extLst>
  </p:cSld>
  <p:clrMapOvr>
    <a:masterClrMapping/>
  </p:clrMapOvr>
  <p:transition spd="slow" advClick="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1602" y="410265"/>
            <a:ext cx="5204387" cy="913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410265"/>
            <a:ext cx="50633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1" y="1401510"/>
            <a:ext cx="5063382" cy="4219217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71601" y="1401510"/>
            <a:ext cx="52043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55219" y="2303645"/>
            <a:ext cx="5204387" cy="3425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17563" y="57292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7DEBD-D65E-42A4-ADD9-2130DFF244F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17963" y="57292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9963" y="5729288"/>
            <a:ext cx="2970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D0619-F232-45C1-8213-9464DC0F7BD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085886"/>
      </p:ext>
    </p:extLst>
  </p:cSld>
  <p:clrMapOvr>
    <a:masterClrMapping/>
  </p:clrMapOvr>
  <p:transition spd="slow" advClick="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969495"/>
            <a:ext cx="48281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F948-F908-43F7-8058-72B74D7BCE3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D087B-27F8-44DB-808D-3008B648563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907375"/>
      </p:ext>
    </p:extLst>
  </p:cSld>
  <p:clrMapOvr>
    <a:masterClrMapping/>
  </p:clrMapOvr>
  <p:transition spd="slow" advClick="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E5357-2011-417A-A7F3-4643D219AA0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A5726-F3C1-408D-9506-9A3164F554A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705913"/>
      </p:ext>
    </p:extLst>
  </p:cSld>
  <p:clrMapOvr>
    <a:masterClrMapping/>
  </p:clrMapOvr>
  <p:transition spd="slow" advClick="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392" y="249640"/>
            <a:ext cx="4990606" cy="94438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4304" y="452928"/>
            <a:ext cx="5203972" cy="52642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6392" y="1281870"/>
            <a:ext cx="4990607" cy="44562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7075" y="5805488"/>
            <a:ext cx="28289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6B5D0-3BE3-42D8-A11F-A1100CA814C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13200" y="5805488"/>
            <a:ext cx="4114800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85200" y="5805488"/>
            <a:ext cx="29432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53DD5-4D2B-4944-A569-3C4489AB934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062874"/>
      </p:ext>
    </p:extLst>
  </p:cSld>
  <p:clrMapOvr>
    <a:masterClrMapping/>
  </p:clrMapOvr>
  <p:transition spd="slow" advClick="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108" y="517406"/>
            <a:ext cx="4972500" cy="12632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39742" y="517406"/>
            <a:ext cx="4896966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1108" y="1974079"/>
            <a:ext cx="4972499" cy="34169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207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ABA13-C9B5-4973-9CE4-1E0C7C78674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1138" y="5584825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931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FEEFC-D818-4F4B-B64C-3B65D0FCF28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508244"/>
      </p:ext>
    </p:extLst>
  </p:cSld>
  <p:clrMapOvr>
    <a:masterClrMapping/>
  </p:clrMapOvr>
  <p:transition spd="slow" advClick="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3467B-E624-49C0-BE8A-9302CC377C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2BC85-E47B-44BF-BBC1-3206386A10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507434"/>
      </p:ext>
    </p:extLst>
  </p:cSld>
  <p:clrMapOvr>
    <a:masterClrMapping/>
  </p:clrMapOvr>
  <p:transition spd="slow" advClick="0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6992" y="961401"/>
            <a:ext cx="2136808" cy="474291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63125"/>
            <a:ext cx="4933013" cy="493946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102BE-BC7E-4044-B754-050772D43B2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5802313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A98A7-F5CF-4647-8D7B-F4320B2EDD9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758163"/>
      </p:ext>
    </p:extLst>
  </p:cSld>
  <p:clrMapOvr>
    <a:masterClrMapping/>
  </p:clrMapOvr>
  <p:transition spd="slow" advClick="0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7238" y="1005738"/>
            <a:ext cx="8498369" cy="275414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/>
          <a:lstStyle>
            <a:lvl1pPr algn="ctr">
              <a:defRPr sz="3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93591" y="3888637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893591" y="4766083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833557" y="3887142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5833557" y="4766083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928113055"/>
      </p:ext>
    </p:extLst>
  </p:cSld>
  <p:clrMapOvr>
    <a:masterClrMapping/>
  </p:clrMapOvr>
  <p:transition spd="slow" advClick="0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1" y="820395"/>
            <a:ext cx="4921804" cy="2232367"/>
          </a:xfrm>
        </p:spPr>
        <p:txBody>
          <a:bodyPr anchor="b"/>
          <a:lstStyle>
            <a:lvl1pPr algn="ctr">
              <a:defRPr sz="6000"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653312"/>
            <a:ext cx="492180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8" name="Текст 2"/>
          <p:cNvSpPr>
            <a:spLocks noGrp="1"/>
          </p:cNvSpPr>
          <p:nvPr>
            <p:ph idx="13"/>
          </p:nvPr>
        </p:nvSpPr>
        <p:spPr>
          <a:xfrm>
            <a:off x="6342601" y="820395"/>
            <a:ext cx="5011199" cy="494801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EEAF7-D441-458F-9507-3C18B0AE14B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B279-A66E-48B8-8CF1-3267AFB2435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541777"/>
      </p:ext>
    </p:extLst>
  </p:cSld>
  <p:clrMapOvr>
    <a:masterClrMapping/>
  </p:clrMapOvr>
  <p:transition spd="slow" advClick="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684376" y="461471"/>
            <a:ext cx="4913832" cy="540094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441789" y="461472"/>
            <a:ext cx="5014560" cy="88738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441788" y="1483793"/>
            <a:ext cx="5014561" cy="437862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7AD92-8B18-4DB8-A7A4-3D47E43D49F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A4112-15FA-4B8D-887E-F0FC093F5A3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946553"/>
      </p:ext>
    </p:extLst>
  </p:cSld>
  <p:clrMapOvr>
    <a:masterClrMapping/>
  </p:clrMapOvr>
  <p:transition spd="slow" advClick="0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7070" y="897308"/>
            <a:ext cx="5006730" cy="26780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7069" y="3920934"/>
            <a:ext cx="504482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A3258-29C2-4C76-8B2A-B2B725F1280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998A7-8C0F-4C44-B7E7-B9C76000E40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011102"/>
      </p:ext>
    </p:extLst>
  </p:cSld>
  <p:clrMapOvr>
    <a:masterClrMapping/>
  </p:clrMapOvr>
  <p:transition spd="slow" advClick="0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4555" y="452928"/>
            <a:ext cx="5109673" cy="546076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79532" y="452928"/>
            <a:ext cx="5087911" cy="93011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3"/>
          </p:nvPr>
        </p:nvSpPr>
        <p:spPr>
          <a:xfrm>
            <a:off x="6479532" y="1517976"/>
            <a:ext cx="5087912" cy="439571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4"/>
          </p:nvPr>
        </p:nvSpPr>
        <p:spPr>
          <a:xfrm>
            <a:off x="6238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70C3F-97C3-45FA-8304-F7FFA5C375A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5"/>
          </p:nvPr>
        </p:nvSpPr>
        <p:spPr>
          <a:xfrm>
            <a:off x="3751263" y="6356350"/>
            <a:ext cx="4624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9575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F6BCC-741E-4C53-AE7C-E6C2D2EADA5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037268"/>
      </p:ext>
    </p:extLst>
  </p:cSld>
  <p:clrMapOvr>
    <a:masterClrMapping/>
  </p:clrMapOvr>
  <p:transition spd="slow" advClick="0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1602" y="410265"/>
            <a:ext cx="5204387" cy="913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410265"/>
            <a:ext cx="50633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1" y="1401510"/>
            <a:ext cx="5063382" cy="4219217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71601" y="1401510"/>
            <a:ext cx="52043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55219" y="2303645"/>
            <a:ext cx="5204387" cy="3425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17563" y="57292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653E4-12B4-4100-A741-3C456E0C967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17963" y="57292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9963" y="5729288"/>
            <a:ext cx="2970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A78E8-980C-4BF9-B40A-1E0727187BC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270278"/>
      </p:ext>
    </p:extLst>
  </p:cSld>
  <p:clrMapOvr>
    <a:masterClrMapping/>
  </p:clrMapOvr>
  <p:transition spd="slow" advClick="0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969495"/>
            <a:ext cx="48281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25F80-9417-462C-AAC5-9EA0C918607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18252-EAA8-4CA7-A7E9-52060E9B7B7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155325"/>
      </p:ext>
    </p:extLst>
  </p:cSld>
  <p:clrMapOvr>
    <a:masterClrMapping/>
  </p:clrMapOvr>
  <p:transition spd="slow" advClick="0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8F4C0-13B4-4CE0-833C-C0164CFD35F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181E2-C6C8-42F6-8518-F80A5784AA9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307107"/>
      </p:ext>
    </p:extLst>
  </p:cSld>
  <p:clrMapOvr>
    <a:masterClrMapping/>
  </p:clrMapOvr>
  <p:transition spd="slow" advClick="0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392" y="249640"/>
            <a:ext cx="4990606" cy="94438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4304" y="452928"/>
            <a:ext cx="5203972" cy="52642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6392" y="1281870"/>
            <a:ext cx="4990607" cy="44562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7075" y="5805488"/>
            <a:ext cx="28289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C7280-A2E4-4E79-915C-67B8BB50EA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13200" y="5805488"/>
            <a:ext cx="4114800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85200" y="5805488"/>
            <a:ext cx="29432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BAEB1-9D22-4E00-B71E-D69D1B6523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907402"/>
      </p:ext>
    </p:extLst>
  </p:cSld>
  <p:clrMapOvr>
    <a:masterClrMapping/>
  </p:clrMapOvr>
  <p:transition spd="slow" advClick="0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108" y="517406"/>
            <a:ext cx="4972500" cy="12632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39742" y="517406"/>
            <a:ext cx="4896966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1108" y="1974079"/>
            <a:ext cx="4972499" cy="34169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207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CDDE9-EDC5-4914-A282-FB168C78148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1138" y="5584825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931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EC95F-21B9-4806-A516-0020EFD9F03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966902"/>
      </p:ext>
    </p:extLst>
  </p:cSld>
  <p:clrMapOvr>
    <a:masterClrMapping/>
  </p:clrMapOvr>
  <p:transition spd="slow" advClick="0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7A4E7-8CC9-4484-975D-2FD769FB91D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B183A-0CCC-4780-AAF3-9D4D5B8FF0A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981742"/>
      </p:ext>
    </p:extLst>
  </p:cSld>
  <p:clrMapOvr>
    <a:masterClrMapping/>
  </p:clrMapOvr>
  <p:transition spd="slow" advClick="0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6992" y="961401"/>
            <a:ext cx="2136808" cy="474291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63125"/>
            <a:ext cx="4933013" cy="493946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8C3A6-A32E-4A8A-B7CE-78AFA978581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5802313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7C5FF-5E3A-4AC6-916B-88484E17EF3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79179"/>
      </p:ext>
    </p:extLst>
  </p:cSld>
  <p:clrMapOvr>
    <a:masterClrMapping/>
  </p:clrMapOvr>
  <p:transition spd="slow" advClick="0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7238" y="1005738"/>
            <a:ext cx="8498369" cy="275414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/>
          <a:lstStyle>
            <a:lvl1pPr algn="ctr">
              <a:defRPr sz="3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93591" y="3888637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893591" y="4766083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833557" y="3887142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5833557" y="4766083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26527630"/>
      </p:ext>
    </p:extLst>
  </p:cSld>
  <p:clrMapOvr>
    <a:masterClrMapping/>
  </p:clrMapOvr>
  <p:transition spd="slow" advClick="0"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1" y="820395"/>
            <a:ext cx="4921804" cy="2232367"/>
          </a:xfrm>
        </p:spPr>
        <p:txBody>
          <a:bodyPr anchor="b"/>
          <a:lstStyle>
            <a:lvl1pPr algn="ctr">
              <a:defRPr sz="6000"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653312"/>
            <a:ext cx="492180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8" name="Текст 2"/>
          <p:cNvSpPr>
            <a:spLocks noGrp="1"/>
          </p:cNvSpPr>
          <p:nvPr>
            <p:ph idx="13"/>
          </p:nvPr>
        </p:nvSpPr>
        <p:spPr>
          <a:xfrm>
            <a:off x="6342601" y="820395"/>
            <a:ext cx="5011199" cy="494801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EEAF7-D441-458F-9507-3C18B0AE14B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B279-A66E-48B8-8CF1-3267AFB2435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040222"/>
      </p:ext>
    </p:extLst>
  </p:cSld>
  <p:clrMapOvr>
    <a:masterClrMapping/>
  </p:clrMapOvr>
  <p:transition spd="slow" advClick="0"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684376" y="461471"/>
            <a:ext cx="4913832" cy="540094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441789" y="461472"/>
            <a:ext cx="5014560" cy="88738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441788" y="1483793"/>
            <a:ext cx="5014561" cy="437862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7AD92-8B18-4DB8-A7A4-3D47E43D49F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A4112-15FA-4B8D-887E-F0FC093F5A3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80556"/>
      </p:ext>
    </p:extLst>
  </p:cSld>
  <p:clrMapOvr>
    <a:masterClrMapping/>
  </p:clrMapOvr>
  <p:transition spd="slow" advClick="0"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7070" y="897308"/>
            <a:ext cx="5006730" cy="26780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7069" y="3920934"/>
            <a:ext cx="504482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A3258-29C2-4C76-8B2A-B2B725F1280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998A7-8C0F-4C44-B7E7-B9C76000E40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401254"/>
      </p:ext>
    </p:extLst>
  </p:cSld>
  <p:clrMapOvr>
    <a:masterClrMapping/>
  </p:clrMapOvr>
  <p:transition spd="slow" advClick="0"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4555" y="452928"/>
            <a:ext cx="5109673" cy="546076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79532" y="452928"/>
            <a:ext cx="5087911" cy="93011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3"/>
          </p:nvPr>
        </p:nvSpPr>
        <p:spPr>
          <a:xfrm>
            <a:off x="6479532" y="1517976"/>
            <a:ext cx="5087912" cy="439571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4"/>
          </p:nvPr>
        </p:nvSpPr>
        <p:spPr>
          <a:xfrm>
            <a:off x="6238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70C3F-97C3-45FA-8304-F7FFA5C375A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5"/>
          </p:nvPr>
        </p:nvSpPr>
        <p:spPr>
          <a:xfrm>
            <a:off x="3751263" y="6356350"/>
            <a:ext cx="4624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9575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F6BCC-741E-4C53-AE7C-E6C2D2EADA5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730414"/>
      </p:ext>
    </p:extLst>
  </p:cSld>
  <p:clrMapOvr>
    <a:masterClrMapping/>
  </p:clrMapOvr>
  <p:transition spd="slow" advClick="0"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1602" y="410265"/>
            <a:ext cx="5204387" cy="913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410265"/>
            <a:ext cx="50633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1" y="1401510"/>
            <a:ext cx="5063382" cy="4219217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71601" y="1401510"/>
            <a:ext cx="52043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55219" y="2303645"/>
            <a:ext cx="5204387" cy="3425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17563" y="57292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653E4-12B4-4100-A741-3C456E0C967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17963" y="57292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9963" y="5729288"/>
            <a:ext cx="2970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A78E8-980C-4BF9-B40A-1E0727187BC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306787"/>
      </p:ext>
    </p:extLst>
  </p:cSld>
  <p:clrMapOvr>
    <a:masterClrMapping/>
  </p:clrMapOvr>
  <p:transition spd="slow" advClick="0"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969495"/>
            <a:ext cx="48281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25F80-9417-462C-AAC5-9EA0C918607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18252-EAA8-4CA7-A7E9-52060E9B7B7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63577"/>
      </p:ext>
    </p:extLst>
  </p:cSld>
  <p:clrMapOvr>
    <a:masterClrMapping/>
  </p:clrMapOvr>
  <p:transition spd="slow" advClick="0">
    <p:fad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8F4C0-13B4-4CE0-833C-C0164CFD35F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181E2-C6C8-42F6-8518-F80A5784AA9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181967"/>
      </p:ext>
    </p:extLst>
  </p:cSld>
  <p:clrMapOvr>
    <a:masterClrMapping/>
  </p:clrMapOvr>
  <p:transition spd="slow" advClick="0">
    <p:fad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392" y="249640"/>
            <a:ext cx="4990606" cy="94438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4304" y="452928"/>
            <a:ext cx="5203972" cy="52642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6392" y="1281870"/>
            <a:ext cx="4990607" cy="44562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7075" y="5805488"/>
            <a:ext cx="28289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C7280-A2E4-4E79-915C-67B8BB50EA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13200" y="5805488"/>
            <a:ext cx="4114800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85200" y="5805488"/>
            <a:ext cx="29432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BAEB1-9D22-4E00-B71E-D69D1B6523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611730"/>
      </p:ext>
    </p:extLst>
  </p:cSld>
  <p:clrMapOvr>
    <a:masterClrMapping/>
  </p:clrMapOvr>
  <p:transition spd="slow" advClick="0">
    <p:fad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108" y="517406"/>
            <a:ext cx="4972500" cy="12632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39742" y="517406"/>
            <a:ext cx="4896966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1108" y="1974079"/>
            <a:ext cx="4972499" cy="34169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207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CDDE9-EDC5-4914-A282-FB168C78148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1138" y="5584825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931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EC95F-21B9-4806-A516-0020EFD9F03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6313"/>
      </p:ext>
    </p:extLst>
  </p:cSld>
  <p:clrMapOvr>
    <a:masterClrMapping/>
  </p:clrMapOvr>
  <p:transition spd="slow" advClick="0"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7A4E7-8CC9-4484-975D-2FD769FB91D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B183A-0CCC-4780-AAF3-9D4D5B8FF0A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932280"/>
      </p:ext>
    </p:extLst>
  </p:cSld>
  <p:clrMapOvr>
    <a:masterClrMapping/>
  </p:clrMapOvr>
  <p:transition spd="slow" advClick="0">
    <p:fad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6992" y="961401"/>
            <a:ext cx="2136808" cy="474291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63125"/>
            <a:ext cx="4933013" cy="493946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8C3A6-A32E-4A8A-B7CE-78AFA978581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5802313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7C5FF-5E3A-4AC6-916B-88484E17EF3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355797"/>
      </p:ext>
    </p:extLst>
  </p:cSld>
  <p:clrMapOvr>
    <a:masterClrMapping/>
  </p:clrMapOvr>
  <p:transition spd="slow" advClick="0">
    <p:fad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7238" y="1005738"/>
            <a:ext cx="8498369" cy="275414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/>
          <a:lstStyle>
            <a:lvl1pPr algn="ctr">
              <a:defRPr sz="3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93591" y="3888637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893591" y="4766083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833557" y="3887142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5833557" y="4766083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01055020"/>
      </p:ext>
    </p:extLst>
  </p:cSld>
  <p:clrMapOvr>
    <a:masterClrMapping/>
  </p:clrMapOvr>
  <p:transition spd="slow" advClick="0"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1" y="820395"/>
            <a:ext cx="4921804" cy="2232367"/>
          </a:xfrm>
        </p:spPr>
        <p:txBody>
          <a:bodyPr anchor="b"/>
          <a:lstStyle>
            <a:lvl1pPr algn="ctr">
              <a:defRPr sz="6000"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653312"/>
            <a:ext cx="492180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8" name="Текст 2"/>
          <p:cNvSpPr>
            <a:spLocks noGrp="1"/>
          </p:cNvSpPr>
          <p:nvPr>
            <p:ph idx="13"/>
          </p:nvPr>
        </p:nvSpPr>
        <p:spPr>
          <a:xfrm>
            <a:off x="6342601" y="820395"/>
            <a:ext cx="5011199" cy="494801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A1D80-7E2D-456D-AD02-02D0701C457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A8E35-8F67-46B7-A0D3-398CC60F620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93349"/>
      </p:ext>
    </p:extLst>
  </p:cSld>
  <p:clrMapOvr>
    <a:masterClrMapping/>
  </p:clrMapOvr>
  <p:transition spd="slow" advClick="0">
    <p:circl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684376" y="461471"/>
            <a:ext cx="4913832" cy="540094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441789" y="461472"/>
            <a:ext cx="5014560" cy="88738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441788" y="1483793"/>
            <a:ext cx="5014561" cy="437862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389A7-37E8-4B2D-8B72-076D62C68E4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DE004-3D43-4A50-A7CF-9EC5D8E8B5A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801024"/>
      </p:ext>
    </p:extLst>
  </p:cSld>
  <p:clrMapOvr>
    <a:masterClrMapping/>
  </p:clrMapOvr>
  <p:transition spd="slow" advClick="0">
    <p:circl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7070" y="897308"/>
            <a:ext cx="5006730" cy="26780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7069" y="3920934"/>
            <a:ext cx="504482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DE060-F204-4E13-9AD3-316BB557F26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4CE0E-4781-48F0-8B57-FC8B1831D5C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320307"/>
      </p:ext>
    </p:extLst>
  </p:cSld>
  <p:clrMapOvr>
    <a:masterClrMapping/>
  </p:clrMapOvr>
  <p:transition spd="slow" advClick="0">
    <p:circl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4555" y="452928"/>
            <a:ext cx="5109673" cy="546076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79532" y="452928"/>
            <a:ext cx="5087911" cy="93011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3"/>
          </p:nvPr>
        </p:nvSpPr>
        <p:spPr>
          <a:xfrm>
            <a:off x="6479532" y="1517976"/>
            <a:ext cx="5087912" cy="439571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4"/>
          </p:nvPr>
        </p:nvSpPr>
        <p:spPr>
          <a:xfrm>
            <a:off x="6238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14C82-9B3A-4DA3-8886-67260BB2B56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5"/>
          </p:nvPr>
        </p:nvSpPr>
        <p:spPr>
          <a:xfrm>
            <a:off x="3751263" y="6356350"/>
            <a:ext cx="4624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9575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EF5C1-5C4F-4A8E-88EB-6283EFEE80C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733128"/>
      </p:ext>
    </p:extLst>
  </p:cSld>
  <p:clrMapOvr>
    <a:masterClrMapping/>
  </p:clrMapOvr>
  <p:transition spd="slow" advClick="0">
    <p:circl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1602" y="410265"/>
            <a:ext cx="5204387" cy="913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410265"/>
            <a:ext cx="50633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1" y="1401510"/>
            <a:ext cx="5063382" cy="4219217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71601" y="1401510"/>
            <a:ext cx="52043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55219" y="2303645"/>
            <a:ext cx="5204387" cy="3425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17563" y="57292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5C22F-8E49-4760-9FAF-AD61ED97128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17963" y="57292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9963" y="5729288"/>
            <a:ext cx="2970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8A27C-D0D2-4952-92DF-C487C8C7757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597603"/>
      </p:ext>
    </p:extLst>
  </p:cSld>
  <p:clrMapOvr>
    <a:masterClrMapping/>
  </p:clrMapOvr>
  <p:transition spd="slow" advClick="0">
    <p:circl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969495"/>
            <a:ext cx="48281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0D466-6703-439D-BC79-4D9A4EAED58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F3B78-9E5F-4394-A3CD-1C9F236A04C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332912"/>
      </p:ext>
    </p:extLst>
  </p:cSld>
  <p:clrMapOvr>
    <a:masterClrMapping/>
  </p:clrMapOvr>
  <p:transition spd="slow" advClick="0">
    <p:circl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F6EFF-25BA-4D24-ACF3-1BA19D3F70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E57F3-583E-4E26-A038-C7B0CF3F4EC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521800"/>
      </p:ext>
    </p:extLst>
  </p:cSld>
  <p:clrMapOvr>
    <a:masterClrMapping/>
  </p:clrMapOvr>
  <p:transition spd="slow" advClick="0">
    <p:circl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392" y="249640"/>
            <a:ext cx="4990606" cy="94438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4304" y="452928"/>
            <a:ext cx="5203972" cy="52642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6392" y="1281870"/>
            <a:ext cx="4990607" cy="44562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7075" y="5805488"/>
            <a:ext cx="28289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31A53-AC7E-4454-8B44-0FF286ED90F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13200" y="5805488"/>
            <a:ext cx="4114800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85200" y="5805488"/>
            <a:ext cx="29432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812C6-206C-4F97-A162-3A7444871C7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936823"/>
      </p:ext>
    </p:extLst>
  </p:cSld>
  <p:clrMapOvr>
    <a:masterClrMapping/>
  </p:clrMapOvr>
  <p:transition spd="slow" advClick="0">
    <p:circl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108" y="517406"/>
            <a:ext cx="4972500" cy="12632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39742" y="517406"/>
            <a:ext cx="4896966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1108" y="1974079"/>
            <a:ext cx="4972499" cy="34169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207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7BABD-79FB-4BFF-9D70-2B94915973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1138" y="5584825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931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3BDF3-EFD9-4A57-B363-48122BCA3CC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154147"/>
      </p:ext>
    </p:extLst>
  </p:cSld>
  <p:clrMapOvr>
    <a:masterClrMapping/>
  </p:clrMapOvr>
  <p:transition spd="slow" advClick="0">
    <p:circl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7211B-6AA6-4AAF-9611-7216C02F5C7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26B04-D0F1-4606-831E-39000C87240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254424"/>
      </p:ext>
    </p:extLst>
  </p:cSld>
  <p:clrMapOvr>
    <a:masterClrMapping/>
  </p:clrMapOvr>
  <p:transition spd="slow" advClick="0">
    <p:circl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6992" y="961401"/>
            <a:ext cx="2136808" cy="474291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63125"/>
            <a:ext cx="4933013" cy="493946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AD0684-7A68-4AC1-A3BF-AB8C68AC98C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5802313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B7329-5C71-41C8-B88E-28CB2C7793B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035150"/>
      </p:ext>
    </p:extLst>
  </p:cSld>
  <p:clrMapOvr>
    <a:masterClrMapping/>
  </p:clrMapOvr>
  <p:transition spd="slow" advClick="0">
    <p:circl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7238" y="1005738"/>
            <a:ext cx="8498369" cy="275414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/>
          <a:lstStyle>
            <a:lvl1pPr algn="ctr">
              <a:defRPr sz="3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93591" y="3888637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893591" y="4766083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833557" y="3887142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5833557" y="4766083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83052598"/>
      </p:ext>
    </p:extLst>
  </p:cSld>
  <p:clrMapOvr>
    <a:masterClrMapping/>
  </p:clrMapOvr>
  <p:transition advClick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1" y="820395"/>
            <a:ext cx="4921804" cy="2232367"/>
          </a:xfrm>
        </p:spPr>
        <p:txBody>
          <a:bodyPr anchor="b"/>
          <a:lstStyle>
            <a:lvl1pPr algn="ctr">
              <a:defRPr sz="6000"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653312"/>
            <a:ext cx="492180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8" name="Текст 2"/>
          <p:cNvSpPr>
            <a:spLocks noGrp="1"/>
          </p:cNvSpPr>
          <p:nvPr>
            <p:ph idx="13"/>
          </p:nvPr>
        </p:nvSpPr>
        <p:spPr>
          <a:xfrm>
            <a:off x="6342601" y="820395"/>
            <a:ext cx="5011199" cy="494801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A3388-6535-4838-BA75-18FB0C6228C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40D2E-0570-4F3C-B1D6-F77AE2A6DEF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971413"/>
      </p:ext>
    </p:extLst>
  </p:cSld>
  <p:clrMapOvr>
    <a:masterClrMapping/>
  </p:clrMapOvr>
  <p:transition spd="slow" advClick="0">
    <p:circl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684376" y="461471"/>
            <a:ext cx="4913832" cy="540094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441789" y="461472"/>
            <a:ext cx="5014560" cy="88738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441788" y="1483793"/>
            <a:ext cx="5014561" cy="437862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24D87-BB1F-4338-8ADD-5A9DE1A7CCE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D1197-7506-4480-8996-6DAF7A9D072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034648"/>
      </p:ext>
    </p:extLst>
  </p:cSld>
  <p:clrMapOvr>
    <a:masterClrMapping/>
  </p:clrMapOvr>
  <p:transition spd="slow" advClick="0">
    <p:circl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7070" y="897308"/>
            <a:ext cx="5006730" cy="26780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7069" y="3920934"/>
            <a:ext cx="504482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8B59C-4F63-41E6-A8AE-0BF9D0108D7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C18B8-B109-49DF-BDA5-6EEFFDB748B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478909"/>
      </p:ext>
    </p:extLst>
  </p:cSld>
  <p:clrMapOvr>
    <a:masterClrMapping/>
  </p:clrMapOvr>
  <p:transition spd="slow" advClick="0">
    <p:circl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4555" y="452928"/>
            <a:ext cx="5109673" cy="546076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79532" y="452928"/>
            <a:ext cx="5087911" cy="93011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3"/>
          </p:nvPr>
        </p:nvSpPr>
        <p:spPr>
          <a:xfrm>
            <a:off x="6479532" y="1517976"/>
            <a:ext cx="5087912" cy="439571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4"/>
          </p:nvPr>
        </p:nvSpPr>
        <p:spPr>
          <a:xfrm>
            <a:off x="6238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6E0CE-305B-4478-9410-805E2941A6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5"/>
          </p:nvPr>
        </p:nvSpPr>
        <p:spPr>
          <a:xfrm>
            <a:off x="3751263" y="6356350"/>
            <a:ext cx="4624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9575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15E8D-FB83-4204-8892-D82841210C9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598566"/>
      </p:ext>
    </p:extLst>
  </p:cSld>
  <p:clrMapOvr>
    <a:masterClrMapping/>
  </p:clrMapOvr>
  <p:transition spd="slow" advClick="0">
    <p:circl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1602" y="410265"/>
            <a:ext cx="5204387" cy="913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410265"/>
            <a:ext cx="50633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1" y="1401510"/>
            <a:ext cx="5063382" cy="4219217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71601" y="1401510"/>
            <a:ext cx="52043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55219" y="2303645"/>
            <a:ext cx="5204387" cy="3425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17563" y="57292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3643B-C9E0-4581-93EF-31D6D6BB74C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17963" y="57292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9963" y="5729288"/>
            <a:ext cx="2970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586E8-CBB8-4C1A-A5B6-33E76434B12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945793"/>
      </p:ext>
    </p:extLst>
  </p:cSld>
  <p:clrMapOvr>
    <a:masterClrMapping/>
  </p:clrMapOvr>
  <p:transition spd="slow" advClick="0">
    <p:circl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969495"/>
            <a:ext cx="48281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1F422-E84D-4B54-8DF4-C8F2977F9FF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238FB-45B1-4645-87B2-EF85ED50B05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028144"/>
      </p:ext>
    </p:extLst>
  </p:cSld>
  <p:clrMapOvr>
    <a:masterClrMapping/>
  </p:clrMapOvr>
  <p:transition spd="slow" advClick="0">
    <p:circl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26AB2-3FD8-4279-97EC-4FA98E5883E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05DEF-CD8B-46C2-AD8D-D5CCE348314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570056"/>
      </p:ext>
    </p:extLst>
  </p:cSld>
  <p:clrMapOvr>
    <a:masterClrMapping/>
  </p:clrMapOvr>
  <p:transition spd="slow" advClick="0">
    <p:circl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392" y="249640"/>
            <a:ext cx="4990606" cy="94438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4304" y="452928"/>
            <a:ext cx="5203972" cy="52642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6392" y="1281870"/>
            <a:ext cx="4990607" cy="44562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7075" y="5805488"/>
            <a:ext cx="28289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8DB12-F8A6-4B8B-A5C8-10B3BA6CAA8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13200" y="5805488"/>
            <a:ext cx="4114800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85200" y="5805488"/>
            <a:ext cx="29432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89004-2A43-4B2C-82B8-0E7D099A57C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987324"/>
      </p:ext>
    </p:extLst>
  </p:cSld>
  <p:clrMapOvr>
    <a:masterClrMapping/>
  </p:clrMapOvr>
  <p:transition spd="slow" advClick="0">
    <p:circle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108" y="517406"/>
            <a:ext cx="4972500" cy="12632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39742" y="517406"/>
            <a:ext cx="4896966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1108" y="1974079"/>
            <a:ext cx="4972499" cy="34169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207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A3409-E16F-4508-BA49-9CA253598A6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1138" y="5584825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931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61D38-81A4-41D3-9A5B-513307D49DD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041138"/>
      </p:ext>
    </p:extLst>
  </p:cSld>
  <p:clrMapOvr>
    <a:masterClrMapping/>
  </p:clrMapOvr>
  <p:transition spd="slow" advClick="0">
    <p:circle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7A4B7-E5A6-4A8B-8261-BEB9259CF49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CE45E-D1D6-45EF-AEED-0AD57A248C1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362996"/>
      </p:ext>
    </p:extLst>
  </p:cSld>
  <p:clrMapOvr>
    <a:masterClrMapping/>
  </p:clrMapOvr>
  <p:transition spd="slow" advClick="0">
    <p:circle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6992" y="961401"/>
            <a:ext cx="2136808" cy="474291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63125"/>
            <a:ext cx="4933013" cy="493946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7D622-4B2D-483A-93C1-DB15C90D993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5802313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8EC5C-0938-4E1A-AFE6-20DFA54D4D7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889964"/>
      </p:ext>
    </p:extLst>
  </p:cSld>
  <p:clrMapOvr>
    <a:masterClrMapping/>
  </p:clrMapOvr>
  <p:transition spd="slow" advClick="0">
    <p:circl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7238" y="1005738"/>
            <a:ext cx="8498369" cy="275414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/>
          <a:lstStyle>
            <a:lvl1pPr algn="ctr">
              <a:defRPr sz="3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93591" y="3888637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893591" y="4766083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833557" y="3887142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5833557" y="4766083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55587958"/>
      </p:ext>
    </p:extLst>
  </p:cSld>
  <p:clrMapOvr>
    <a:masterClrMapping/>
  </p:clrMapOvr>
  <p:transition advClick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1" y="820395"/>
            <a:ext cx="4921804" cy="2232367"/>
          </a:xfrm>
        </p:spPr>
        <p:txBody>
          <a:bodyPr anchor="b"/>
          <a:lstStyle>
            <a:lvl1pPr algn="ctr">
              <a:defRPr sz="6000"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653312"/>
            <a:ext cx="492180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8" name="Текст 2"/>
          <p:cNvSpPr>
            <a:spLocks noGrp="1"/>
          </p:cNvSpPr>
          <p:nvPr>
            <p:ph idx="13"/>
          </p:nvPr>
        </p:nvSpPr>
        <p:spPr>
          <a:xfrm>
            <a:off x="6342601" y="820395"/>
            <a:ext cx="5011199" cy="494801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11D3F-8B67-45DE-9BFF-1C3B1277C31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96E28-41BC-42CA-8221-0254C89C8CF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646050"/>
      </p:ext>
    </p:extLst>
  </p:cSld>
  <p:clrMapOvr>
    <a:masterClrMapping/>
  </p:clrMapOvr>
  <p:transition spd="slow" advClick="0">
    <p:fad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684376" y="461471"/>
            <a:ext cx="4913832" cy="540094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441789" y="461472"/>
            <a:ext cx="5014560" cy="88738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441788" y="1483793"/>
            <a:ext cx="5014561" cy="437862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D8449-06B5-4B9E-9358-9DBD3AC2028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A9DE6-7B92-4775-BAE8-445685F0887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150485"/>
      </p:ext>
    </p:extLst>
  </p:cSld>
  <p:clrMapOvr>
    <a:masterClrMapping/>
  </p:clrMapOvr>
  <p:transition spd="slow" advClick="0">
    <p:fad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7070" y="897308"/>
            <a:ext cx="5006730" cy="26780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7069" y="3920934"/>
            <a:ext cx="504482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B6DF4-56F3-4E77-9299-4854921655D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0BCAD-3A2F-499D-A838-93FBF69E137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992756"/>
      </p:ext>
    </p:extLst>
  </p:cSld>
  <p:clrMapOvr>
    <a:masterClrMapping/>
  </p:clrMapOvr>
  <p:transition spd="slow" advClick="0">
    <p:fad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4555" y="452928"/>
            <a:ext cx="5109673" cy="546076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79532" y="452928"/>
            <a:ext cx="5087911" cy="93011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3"/>
          </p:nvPr>
        </p:nvSpPr>
        <p:spPr>
          <a:xfrm>
            <a:off x="6479532" y="1517976"/>
            <a:ext cx="5087912" cy="439571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4"/>
          </p:nvPr>
        </p:nvSpPr>
        <p:spPr>
          <a:xfrm>
            <a:off x="6238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1D123-7ECC-4481-B0E7-A92973E5EDB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5"/>
          </p:nvPr>
        </p:nvSpPr>
        <p:spPr>
          <a:xfrm>
            <a:off x="3751263" y="6356350"/>
            <a:ext cx="4624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9575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0D4E5-D830-4D3B-9E54-51193D1FFBE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872363"/>
      </p:ext>
    </p:extLst>
  </p:cSld>
  <p:clrMapOvr>
    <a:masterClrMapping/>
  </p:clrMapOvr>
  <p:transition spd="slow" advClick="0">
    <p:fade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1602" y="410265"/>
            <a:ext cx="5204387" cy="913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410265"/>
            <a:ext cx="50633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1" y="1401510"/>
            <a:ext cx="5063382" cy="4219217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71601" y="1401510"/>
            <a:ext cx="52043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55219" y="2303645"/>
            <a:ext cx="5204387" cy="3425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17563" y="57292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A64B8-4BE4-44FC-B94F-A63FFCF61C7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17963" y="57292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9963" y="5729288"/>
            <a:ext cx="2970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91C85-5734-4AF4-8742-07F311FB1EF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751709"/>
      </p:ext>
    </p:extLst>
  </p:cSld>
  <p:clrMapOvr>
    <a:masterClrMapping/>
  </p:clrMapOvr>
  <p:transition spd="slow" advClick="0">
    <p:fade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969495"/>
            <a:ext cx="48281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FE269-9D08-40CF-B3F7-60E9EE57148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CB578-962E-4A94-B80C-D55815FC53B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46209"/>
      </p:ext>
    </p:extLst>
  </p:cSld>
  <p:clrMapOvr>
    <a:masterClrMapping/>
  </p:clrMapOvr>
  <p:transition spd="slow" advClick="0">
    <p:fad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9C6FB-FCB5-48C2-9BA7-95CAE4B339F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F37B4-70DE-4288-AC03-DC89283BE05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406589"/>
      </p:ext>
    </p:extLst>
  </p:cSld>
  <p:clrMapOvr>
    <a:masterClrMapping/>
  </p:clrMapOvr>
  <p:transition spd="slow" advClick="0">
    <p:fad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392" y="249640"/>
            <a:ext cx="4990606" cy="94438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4304" y="452928"/>
            <a:ext cx="5203972" cy="52642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6392" y="1281870"/>
            <a:ext cx="4990607" cy="44562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7075" y="5805488"/>
            <a:ext cx="28289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57744-3B0A-4549-8CF8-2BD9AB7BBFB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13200" y="5805488"/>
            <a:ext cx="4114800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85200" y="5805488"/>
            <a:ext cx="29432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91D60-D630-4436-BAD8-8C8CD9ED335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958723"/>
      </p:ext>
    </p:extLst>
  </p:cSld>
  <p:clrMapOvr>
    <a:masterClrMapping/>
  </p:clrMapOvr>
  <p:transition spd="slow" advClick="0">
    <p:fad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108" y="517406"/>
            <a:ext cx="4972500" cy="12632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39742" y="517406"/>
            <a:ext cx="4896966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1108" y="1974079"/>
            <a:ext cx="4972499" cy="34169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207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BA388-9EA6-48EC-8F4E-1B71E5349AB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1138" y="5584825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931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0C913-A96C-42F3-8846-741B27DF4B9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690513"/>
      </p:ext>
    </p:extLst>
  </p:cSld>
  <p:clrMapOvr>
    <a:masterClrMapping/>
  </p:clrMapOvr>
  <p:transition spd="slow" advClick="0">
    <p:fad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57AB0-51EE-40E0-B632-542C6D85E67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A2B3B-1C94-4520-B860-6FC79025B09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520611"/>
      </p:ext>
    </p:extLst>
  </p:cSld>
  <p:clrMapOvr>
    <a:masterClrMapping/>
  </p:clrMapOvr>
  <p:transition spd="slow" advClick="0">
    <p:fade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6992" y="961401"/>
            <a:ext cx="2136808" cy="474291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63125"/>
            <a:ext cx="4933013" cy="493946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8EC59-9113-41ED-BC0E-4091C3CED00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5802313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931D4-6DC2-401B-A32F-5A89554F4A3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208056"/>
      </p:ext>
    </p:extLst>
  </p:cSld>
  <p:clrMapOvr>
    <a:masterClrMapping/>
  </p:clrMapOvr>
  <p:transition spd="slow" advClick="0">
    <p:fad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7238" y="1005738"/>
            <a:ext cx="8498369" cy="275414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/>
          <a:lstStyle>
            <a:lvl1pPr algn="ctr">
              <a:defRPr sz="3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93591" y="3888637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893591" y="4766083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833557" y="3887142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5833557" y="4766083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32459012"/>
      </p:ext>
    </p:extLst>
  </p:cSld>
  <p:clrMapOvr>
    <a:masterClrMapping/>
  </p:clrMapOvr>
  <p:transition spd="slow" advClick="0">
    <p:fad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1" y="820395"/>
            <a:ext cx="4921804" cy="2232367"/>
          </a:xfrm>
        </p:spPr>
        <p:txBody>
          <a:bodyPr anchor="b"/>
          <a:lstStyle>
            <a:lvl1pPr algn="ctr">
              <a:defRPr sz="6000"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653312"/>
            <a:ext cx="492180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8" name="Текст 2"/>
          <p:cNvSpPr>
            <a:spLocks noGrp="1"/>
          </p:cNvSpPr>
          <p:nvPr>
            <p:ph idx="13"/>
          </p:nvPr>
        </p:nvSpPr>
        <p:spPr>
          <a:xfrm>
            <a:off x="6342601" y="820395"/>
            <a:ext cx="5011199" cy="494801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D1900-73A5-42EB-A986-C6A5B6D037F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2EBBD-D0E9-48A8-AE49-3AC24C72117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732822"/>
      </p:ext>
    </p:extLst>
  </p:cSld>
  <p:clrMapOvr>
    <a:masterClrMapping/>
  </p:clrMapOvr>
  <p:transition spd="slow" advClick="0">
    <p:circl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684376" y="461471"/>
            <a:ext cx="4913832" cy="540094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441789" y="461472"/>
            <a:ext cx="5014560" cy="88738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90909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441788" y="1483793"/>
            <a:ext cx="5014561" cy="437862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2E53D-C860-4A82-ACA5-188FF1A2B63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4EFC6-BB2E-4020-B298-C1FBD2091F4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023"/>
      </p:ext>
    </p:extLst>
  </p:cSld>
  <p:clrMapOvr>
    <a:masterClrMapping/>
  </p:clrMapOvr>
  <p:transition spd="slow" advClick="0">
    <p:circle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7070" y="897308"/>
            <a:ext cx="5006730" cy="26780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7069" y="3920934"/>
            <a:ext cx="504482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E72A0-899C-4DC6-B378-920AB6BC3C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CB212-8ED3-41E9-A7A9-D591874865C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83422"/>
      </p:ext>
    </p:extLst>
  </p:cSld>
  <p:clrMapOvr>
    <a:masterClrMapping/>
  </p:clrMapOvr>
  <p:transition spd="slow" advClick="0">
    <p:circl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4555" y="452928"/>
            <a:ext cx="5109673" cy="546076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79532" y="452928"/>
            <a:ext cx="5087911" cy="93011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3"/>
          </p:nvPr>
        </p:nvSpPr>
        <p:spPr>
          <a:xfrm>
            <a:off x="6479532" y="1517976"/>
            <a:ext cx="5087912" cy="439571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4"/>
          </p:nvPr>
        </p:nvSpPr>
        <p:spPr>
          <a:xfrm>
            <a:off x="6238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52E72-9F3C-4FE6-8A3E-0BB29B52686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5"/>
          </p:nvPr>
        </p:nvSpPr>
        <p:spPr>
          <a:xfrm>
            <a:off x="3751263" y="6356350"/>
            <a:ext cx="4624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9575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DA3347-B846-4B63-B62E-3F4FBF8C90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854076"/>
      </p:ext>
    </p:extLst>
  </p:cSld>
  <p:clrMapOvr>
    <a:masterClrMapping/>
  </p:clrMapOvr>
  <p:transition spd="slow" advClick="0">
    <p:circle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1602" y="410265"/>
            <a:ext cx="5204387" cy="913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410265"/>
            <a:ext cx="50633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1" y="1401510"/>
            <a:ext cx="5063382" cy="4219217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71601" y="1401510"/>
            <a:ext cx="52043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55219" y="2303645"/>
            <a:ext cx="5204387" cy="3425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17563" y="57292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0885A-95EB-447B-96F2-2A5BC4DF05B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17963" y="57292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9963" y="5729288"/>
            <a:ext cx="2970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DE21F-5F4A-4C87-9B25-F9DA22D1666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080871"/>
      </p:ext>
    </p:extLst>
  </p:cSld>
  <p:clrMapOvr>
    <a:masterClrMapping/>
  </p:clrMapOvr>
  <p:transition spd="slow" advClick="0">
    <p:circle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969495"/>
            <a:ext cx="48281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B148E-D34E-484C-BC21-478770C5A90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4A78E-0AB7-4BEC-AC1E-9632591D708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794852"/>
      </p:ext>
    </p:extLst>
  </p:cSld>
  <p:clrMapOvr>
    <a:masterClrMapping/>
  </p:clrMapOvr>
  <p:transition spd="slow" advClick="0">
    <p:circle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553F4-5C21-4554-9907-AA169DF7DDA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04741-ED5C-4CBF-B7FE-F42A7CE3F2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473382"/>
      </p:ext>
    </p:extLst>
  </p:cSld>
  <p:clrMapOvr>
    <a:masterClrMapping/>
  </p:clrMapOvr>
  <p:transition spd="slow" advClick="0">
    <p:circle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392" y="249640"/>
            <a:ext cx="4990606" cy="94438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4304" y="452928"/>
            <a:ext cx="5203972" cy="52642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6392" y="1281870"/>
            <a:ext cx="4990607" cy="44562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7075" y="5805488"/>
            <a:ext cx="28289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6CD5B-01FF-4D89-9534-F544D84D102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13200" y="5805488"/>
            <a:ext cx="4114800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85200" y="5805488"/>
            <a:ext cx="2943225" cy="217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73D42-AFB5-420A-927E-D31B63BA267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501076"/>
      </p:ext>
    </p:extLst>
  </p:cSld>
  <p:clrMapOvr>
    <a:masterClrMapping/>
  </p:clrMapOvr>
  <p:transition spd="slow" advClick="0">
    <p:circle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108" y="517406"/>
            <a:ext cx="4972500" cy="12632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39742" y="517406"/>
            <a:ext cx="4896966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1108" y="1974079"/>
            <a:ext cx="4972499" cy="34169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207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23DC8-D4A9-47A2-AA90-DE46212FD3B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1138" y="5584825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93138" y="55848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98E7E-5632-4376-96AA-DC4DACCC159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067045"/>
      </p:ext>
    </p:extLst>
  </p:cSld>
  <p:clrMapOvr>
    <a:masterClrMapping/>
  </p:clrMapOvr>
  <p:transition spd="slow" advClick="0">
    <p:circle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912EE-6956-4035-9D34-39FA56D4916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90833-40BA-4706-A583-F3BAEC93A12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024902"/>
      </p:ext>
    </p:extLst>
  </p:cSld>
  <p:clrMapOvr>
    <a:masterClrMapping/>
  </p:clrMapOvr>
  <p:transition spd="slow" advClick="0">
    <p:circle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6992" y="961401"/>
            <a:ext cx="2136808" cy="474291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63125"/>
            <a:ext cx="4933013" cy="493946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BC520-65E6-41C5-8B5D-3944909EC7A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5802313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580231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3AB11-52B9-49C7-83AE-D5A83945EE0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228496"/>
      </p:ext>
    </p:extLst>
  </p:cSld>
  <p:clrMapOvr>
    <a:masterClrMapping/>
  </p:clrMapOvr>
  <p:transition spd="slow" advClick="0">
    <p:circle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7238" y="1005738"/>
            <a:ext cx="8498369" cy="275414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/>
          <a:lstStyle>
            <a:lvl1pPr algn="ctr">
              <a:defRPr sz="3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93591" y="3888637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893591" y="4766083"/>
            <a:ext cx="2724462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833557" y="3887142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5833557" y="4766083"/>
            <a:ext cx="2751253" cy="717550"/>
          </a:xfrm>
          <a:prstGeom prst="rect">
            <a:avLst/>
          </a:prstGeom>
          <a:solidFill>
            <a:schemeClr val="bg1"/>
          </a:solidFill>
          <a:ln w="28575">
            <a:solidFill>
              <a:srgbClr val="63C98C"/>
            </a:solidFill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4865872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36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48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6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60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theme" Target="../theme/theme7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7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theme" Target="../theme/theme8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8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Relationship Id="rId14" Type="http://schemas.openxmlformats.org/officeDocument/2006/relationships/image" Target="../media/image1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13" Type="http://schemas.openxmlformats.org/officeDocument/2006/relationships/theme" Target="../theme/theme9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slideLayout" Target="../slideLayouts/slideLayout106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96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Relationship Id="rId14" Type="http://schemas.openxmlformats.org/officeDocument/2006/relationships/image" Target="../media/image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.xml"/><Relationship Id="rId13" Type="http://schemas.openxmlformats.org/officeDocument/2006/relationships/theme" Target="../theme/theme10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12" Type="http://schemas.openxmlformats.org/officeDocument/2006/relationships/slideLayout" Target="../slideLayouts/slideLayout118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08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111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10.xml"/><Relationship Id="rId9" Type="http://schemas.openxmlformats.org/officeDocument/2006/relationships/slideLayout" Target="../slideLayouts/slideLayout115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F89A816-23A1-49CE-B8E1-D39E69CE439B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A8C471-5F13-43B7-BC58-C1F29EA674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7" r:id="rId2"/>
    <p:sldLayoutId id="2147483676" r:id="rId3"/>
    <p:sldLayoutId id="2147483675" r:id="rId4"/>
    <p:sldLayoutId id="2147483674" r:id="rId5"/>
    <p:sldLayoutId id="2147483673" r:id="rId6"/>
    <p:sldLayoutId id="2147483672" r:id="rId7"/>
    <p:sldLayoutId id="2147483671" r:id="rId8"/>
    <p:sldLayoutId id="2147483670" r:id="rId9"/>
    <p:sldLayoutId id="2147483669" r:id="rId10"/>
    <p:sldLayoutId id="214748366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>
            <a:off x="11128375" y="6673850"/>
            <a:ext cx="830263" cy="184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rgbClr val="B7B1A0"/>
                </a:solidFill>
                <a:latin typeface="AGReverance" pitchFamily="2" charset="0"/>
              </a:rPr>
              <a:t>© </a:t>
            </a:r>
            <a:r>
              <a:rPr lang="ru-RU" sz="600" dirty="0">
                <a:solidFill>
                  <a:srgbClr val="B7B1A0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2388" y="631825"/>
            <a:ext cx="5011737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320" name="Текст 2"/>
          <p:cNvSpPr>
            <a:spLocks noGrp="1"/>
          </p:cNvSpPr>
          <p:nvPr>
            <p:ph type="body" idx="1"/>
          </p:nvPr>
        </p:nvSpPr>
        <p:spPr bwMode="auto">
          <a:xfrm>
            <a:off x="6402388" y="1825625"/>
            <a:ext cx="5011737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567C963-E989-4436-BB4D-913380E3BEF1}" type="datetimeFigureOut">
              <a:rPr lang="ru-RU"/>
              <a:pPr>
                <a:defRPr/>
              </a:pPr>
              <a:t>22.05.2023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19D680E-17EC-4776-8328-9A7A97657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2" r:id="rId3"/>
    <p:sldLayoutId id="2147483685" r:id="rId4"/>
    <p:sldLayoutId id="2147483686" r:id="rId5"/>
    <p:sldLayoutId id="2147483681" r:id="rId6"/>
    <p:sldLayoutId id="2147483680" r:id="rId7"/>
    <p:sldLayoutId id="2147483687" r:id="rId8"/>
    <p:sldLayoutId id="2147483688" r:id="rId9"/>
    <p:sldLayoutId id="2147483679" r:id="rId10"/>
    <p:sldLayoutId id="2147483689" r:id="rId11"/>
    <p:sldLayoutId id="2147483690" r:id="rId12"/>
  </p:sldLayoutIdLst>
  <p:transition spd="slow" advClick="0">
    <p:fade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ln w="0"/>
          <a:solidFill>
            <a:srgbClr val="090909"/>
          </a:solidFill>
          <a:effectLst>
            <a:outerShdw blurRad="38100" dist="19050" dir="2700000" algn="tl" rotWithShape="0">
              <a:schemeClr val="dk1">
                <a:alpha val="40000"/>
              </a:schemeClr>
            </a:outerShdw>
          </a:effectLst>
          <a:latin typeface="AGReverance" pitchFamily="2" charset="0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>
            <a:off x="11128375" y="6673850"/>
            <a:ext cx="830263" cy="184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rgbClr val="B7B1A0"/>
                </a:solidFill>
                <a:latin typeface="AGReverance" pitchFamily="2" charset="0"/>
              </a:rPr>
              <a:t>© </a:t>
            </a:r>
            <a:r>
              <a:rPr lang="ru-RU" sz="600" dirty="0">
                <a:solidFill>
                  <a:srgbClr val="B7B1A0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2388" y="631825"/>
            <a:ext cx="5011737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320" name="Текст 2"/>
          <p:cNvSpPr>
            <a:spLocks noGrp="1"/>
          </p:cNvSpPr>
          <p:nvPr>
            <p:ph type="body" idx="1"/>
          </p:nvPr>
        </p:nvSpPr>
        <p:spPr bwMode="auto">
          <a:xfrm>
            <a:off x="6402388" y="1825625"/>
            <a:ext cx="5011737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F78A052-49F7-44B9-A8D2-FA5FE5A307B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E463F88-1286-4B8A-8FDD-49ADDBB834C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993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 spd="slow" advClick="0">
    <p:fade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ln w="0"/>
          <a:solidFill>
            <a:srgbClr val="090909"/>
          </a:solidFill>
          <a:effectLst>
            <a:outerShdw blurRad="38100" dist="19050" dir="2700000" algn="tl" rotWithShape="0">
              <a:schemeClr val="dk1">
                <a:alpha val="40000"/>
              </a:schemeClr>
            </a:outerShdw>
          </a:effectLst>
          <a:latin typeface="AGReverance" pitchFamily="2" charset="0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>
            <a:off x="11128375" y="6673850"/>
            <a:ext cx="830263" cy="184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rgbClr val="B7B1A0"/>
                </a:solidFill>
                <a:latin typeface="AGReverance" pitchFamily="2" charset="0"/>
              </a:rPr>
              <a:t>© </a:t>
            </a:r>
            <a:r>
              <a:rPr lang="ru-RU" sz="600" dirty="0">
                <a:solidFill>
                  <a:srgbClr val="B7B1A0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2388" y="631825"/>
            <a:ext cx="5011737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320" name="Текст 2"/>
          <p:cNvSpPr>
            <a:spLocks noGrp="1"/>
          </p:cNvSpPr>
          <p:nvPr>
            <p:ph type="body" idx="1"/>
          </p:nvPr>
        </p:nvSpPr>
        <p:spPr bwMode="auto">
          <a:xfrm>
            <a:off x="6402388" y="1825625"/>
            <a:ext cx="5011737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D2B1CE2-F0A4-4299-B50E-A8D46DE0298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67D1158-5E5A-4833-93E9-8ED8230D5B0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904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</p:sldLayoutIdLst>
  <p:transition spd="slow" advClick="0">
    <p:fade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ln w="0"/>
          <a:solidFill>
            <a:srgbClr val="090909"/>
          </a:solidFill>
          <a:effectLst>
            <a:outerShdw blurRad="38100" dist="19050" dir="2700000" algn="tl" rotWithShape="0">
              <a:schemeClr val="dk1">
                <a:alpha val="40000"/>
              </a:schemeClr>
            </a:outerShdw>
          </a:effectLst>
          <a:latin typeface="AGReverance" pitchFamily="2" charset="0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>
            <a:off x="11128375" y="6673850"/>
            <a:ext cx="830263" cy="184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rgbClr val="B7B1A0"/>
                </a:solidFill>
                <a:latin typeface="AGReverance" pitchFamily="2" charset="0"/>
              </a:rPr>
              <a:t>© </a:t>
            </a:r>
            <a:r>
              <a:rPr lang="ru-RU" sz="600" dirty="0">
                <a:solidFill>
                  <a:srgbClr val="B7B1A0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2388" y="631825"/>
            <a:ext cx="5011737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320" name="Текст 2"/>
          <p:cNvSpPr>
            <a:spLocks noGrp="1"/>
          </p:cNvSpPr>
          <p:nvPr>
            <p:ph type="body" idx="1"/>
          </p:nvPr>
        </p:nvSpPr>
        <p:spPr bwMode="auto">
          <a:xfrm>
            <a:off x="6402388" y="1825625"/>
            <a:ext cx="5011737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910BAE-CCFC-433B-811E-B7E756E6355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579EE6-300F-43BD-AC90-ED727309B4D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899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</p:sldLayoutIdLst>
  <p:transition spd="slow" advClick="0">
    <p:fade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ln w="0"/>
          <a:solidFill>
            <a:srgbClr val="090909"/>
          </a:solidFill>
          <a:effectLst>
            <a:outerShdw blurRad="38100" dist="19050" dir="2700000" algn="tl" rotWithShape="0">
              <a:schemeClr val="dk1">
                <a:alpha val="40000"/>
              </a:schemeClr>
            </a:outerShdw>
          </a:effectLst>
          <a:latin typeface="AGReverance" pitchFamily="2" charset="0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>
            <a:off x="11128375" y="6673850"/>
            <a:ext cx="830263" cy="184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rgbClr val="B7B1A0"/>
                </a:solidFill>
                <a:latin typeface="AGReverance" pitchFamily="2" charset="0"/>
              </a:rPr>
              <a:t>© </a:t>
            </a:r>
            <a:r>
              <a:rPr lang="ru-RU" sz="600" dirty="0">
                <a:solidFill>
                  <a:srgbClr val="B7B1A0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2388" y="631825"/>
            <a:ext cx="5011737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320" name="Текст 2"/>
          <p:cNvSpPr>
            <a:spLocks noGrp="1"/>
          </p:cNvSpPr>
          <p:nvPr>
            <p:ph type="body" idx="1"/>
          </p:nvPr>
        </p:nvSpPr>
        <p:spPr bwMode="auto">
          <a:xfrm>
            <a:off x="6402388" y="1825625"/>
            <a:ext cx="5011737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910BAE-CCFC-433B-811E-B7E756E6355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579EE6-300F-43BD-AC90-ED727309B4D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622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</p:sldLayoutIdLst>
  <p:transition spd="slow" advClick="0">
    <p:fade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ln w="0"/>
          <a:solidFill>
            <a:srgbClr val="090909"/>
          </a:solidFill>
          <a:effectLst>
            <a:outerShdw blurRad="38100" dist="19050" dir="2700000" algn="tl" rotWithShape="0">
              <a:schemeClr val="dk1">
                <a:alpha val="40000"/>
              </a:schemeClr>
            </a:outerShdw>
          </a:effectLst>
          <a:latin typeface="AGReverance" pitchFamily="2" charset="0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>
            <a:off x="11128375" y="6673850"/>
            <a:ext cx="830263" cy="184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rgbClr val="B7B1A0"/>
                </a:solidFill>
                <a:latin typeface="AGReverance" pitchFamily="2" charset="0"/>
              </a:rPr>
              <a:t>© </a:t>
            </a:r>
            <a:r>
              <a:rPr lang="ru-RU" sz="600" dirty="0">
                <a:solidFill>
                  <a:srgbClr val="B7B1A0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2388" y="631825"/>
            <a:ext cx="5011737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320" name="Текст 2"/>
          <p:cNvSpPr>
            <a:spLocks noGrp="1"/>
          </p:cNvSpPr>
          <p:nvPr>
            <p:ph type="body" idx="1"/>
          </p:nvPr>
        </p:nvSpPr>
        <p:spPr bwMode="auto">
          <a:xfrm>
            <a:off x="6402388" y="1825625"/>
            <a:ext cx="5011737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D314BA-353D-40EB-A9A4-378308F2B6C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0F67053-8EFE-4A6E-935E-EF267943F5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337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</p:sldLayoutIdLst>
  <p:transition spd="slow" advClick="0">
    <p:circle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ln w="0"/>
          <a:solidFill>
            <a:srgbClr val="090909"/>
          </a:solidFill>
          <a:effectLst>
            <a:outerShdw blurRad="38100" dist="19050" dir="2700000" algn="tl" rotWithShape="0">
              <a:schemeClr val="dk1">
                <a:alpha val="40000"/>
              </a:schemeClr>
            </a:outerShdw>
          </a:effectLst>
          <a:latin typeface="AGReverance" pitchFamily="2" charset="0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>
            <a:off x="11128375" y="6673850"/>
            <a:ext cx="830263" cy="184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rgbClr val="B7B1A0"/>
                </a:solidFill>
                <a:latin typeface="AGReverance" pitchFamily="2" charset="0"/>
              </a:rPr>
              <a:t>© </a:t>
            </a:r>
            <a:r>
              <a:rPr lang="ru-RU" sz="600" dirty="0">
                <a:solidFill>
                  <a:srgbClr val="B7B1A0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2388" y="631825"/>
            <a:ext cx="5011737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320" name="Текст 2"/>
          <p:cNvSpPr>
            <a:spLocks noGrp="1"/>
          </p:cNvSpPr>
          <p:nvPr>
            <p:ph type="body" idx="1"/>
          </p:nvPr>
        </p:nvSpPr>
        <p:spPr bwMode="auto">
          <a:xfrm>
            <a:off x="6402388" y="1825625"/>
            <a:ext cx="5011737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F6B1971-1FC9-4107-A2A1-B5EA71AD578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A372674-9D41-44F8-ABA1-847C0668DFA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977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</p:sldLayoutIdLst>
  <p:transition spd="slow" advClick="0">
    <p:circle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ln w="0"/>
          <a:solidFill>
            <a:srgbClr val="090909"/>
          </a:solidFill>
          <a:effectLst>
            <a:outerShdw blurRad="38100" dist="19050" dir="2700000" algn="tl" rotWithShape="0">
              <a:schemeClr val="dk1">
                <a:alpha val="40000"/>
              </a:schemeClr>
            </a:outerShdw>
          </a:effectLst>
          <a:latin typeface="AGReverance" pitchFamily="2" charset="0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>
            <a:off x="11128375" y="6673850"/>
            <a:ext cx="830263" cy="184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rgbClr val="B7B1A0"/>
                </a:solidFill>
                <a:latin typeface="AGReverance" pitchFamily="2" charset="0"/>
              </a:rPr>
              <a:t>© </a:t>
            </a:r>
            <a:r>
              <a:rPr lang="ru-RU" sz="600" dirty="0">
                <a:solidFill>
                  <a:srgbClr val="B7B1A0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2388" y="631825"/>
            <a:ext cx="5011737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320" name="Текст 2"/>
          <p:cNvSpPr>
            <a:spLocks noGrp="1"/>
          </p:cNvSpPr>
          <p:nvPr>
            <p:ph type="body" idx="1"/>
          </p:nvPr>
        </p:nvSpPr>
        <p:spPr bwMode="auto">
          <a:xfrm>
            <a:off x="6402388" y="1825625"/>
            <a:ext cx="5011737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EA748E9-B2C8-42EF-9FA9-7D3262FFB9E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D9AB9BC-F856-431D-9327-D6DBA20B63C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723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</p:sldLayoutIdLst>
  <p:transition spd="slow" advClick="0">
    <p:fade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ln w="0"/>
          <a:solidFill>
            <a:srgbClr val="090909"/>
          </a:solidFill>
          <a:effectLst>
            <a:outerShdw blurRad="38100" dist="19050" dir="2700000" algn="tl" rotWithShape="0">
              <a:schemeClr val="dk1">
                <a:alpha val="40000"/>
              </a:schemeClr>
            </a:outerShdw>
          </a:effectLst>
          <a:latin typeface="AGReverance" pitchFamily="2" charset="0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0772775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19088" y="188913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10772775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http://www.playcast.ru/uploads/2018/08/31/25759348.png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319088" y="5634038"/>
            <a:ext cx="10382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>
            <a:off x="11128375" y="6673850"/>
            <a:ext cx="830263" cy="184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rgbClr val="B7B1A0"/>
                </a:solidFill>
                <a:latin typeface="AGReverance" pitchFamily="2" charset="0"/>
              </a:rPr>
              <a:t>© </a:t>
            </a:r>
            <a:r>
              <a:rPr lang="ru-RU" sz="600" dirty="0">
                <a:solidFill>
                  <a:srgbClr val="B7B1A0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2388" y="631825"/>
            <a:ext cx="5011737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320" name="Текст 2"/>
          <p:cNvSpPr>
            <a:spLocks noGrp="1"/>
          </p:cNvSpPr>
          <p:nvPr>
            <p:ph type="body" idx="1"/>
          </p:nvPr>
        </p:nvSpPr>
        <p:spPr bwMode="auto">
          <a:xfrm>
            <a:off x="6402388" y="1825625"/>
            <a:ext cx="5011737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29BE72-0F0D-4BBE-8290-FD125728AB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1B02CC2-F7E9-42CB-ACDE-FAC4B237AE6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176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</p:sldLayoutIdLst>
  <p:transition spd="slow" advClick="0">
    <p:circle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ln w="0"/>
          <a:solidFill>
            <a:srgbClr val="090909"/>
          </a:solidFill>
          <a:effectLst>
            <a:outerShdw blurRad="38100" dist="19050" dir="2700000" algn="tl" rotWithShape="0">
              <a:schemeClr val="dk1">
                <a:alpha val="40000"/>
              </a:schemeClr>
            </a:outerShdw>
          </a:effectLst>
          <a:latin typeface="AGReverance" pitchFamily="2" charset="0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90909"/>
          </a:solidFill>
          <a:latin typeface="AGReverance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&#1089;&#1077;&#1088;&#1075;&#1077;&#1081;%20&#1088;&#1072;&#1076;&#1086;&#1085;&#1077;&#1078;&#1089;&#1082;&#1080;&#1081;/&#1075;&#1083;&#1072;&#1074;&#1085;&#1072;&#1103;.pptx" TargetMode="External"/><Relationship Id="rId18" Type="http://schemas.openxmlformats.org/officeDocument/2006/relationships/image" Target="../media/image21.gif"/><Relationship Id="rId26" Type="http://schemas.openxmlformats.org/officeDocument/2006/relationships/image" Target="../media/image29.png"/><Relationship Id="rId3" Type="http://schemas.openxmlformats.org/officeDocument/2006/relationships/image" Target="../media/image7.png"/><Relationship Id="rId21" Type="http://schemas.openxmlformats.org/officeDocument/2006/relationships/image" Target="../media/image24.png"/><Relationship Id="rId7" Type="http://schemas.openxmlformats.org/officeDocument/2006/relationships/image" Target="../media/image11.gif"/><Relationship Id="rId12" Type="http://schemas.openxmlformats.org/officeDocument/2006/relationships/image" Target="../media/image16.gif"/><Relationship Id="rId17" Type="http://schemas.openxmlformats.org/officeDocument/2006/relationships/image" Target="../media/image20.gif"/><Relationship Id="rId25" Type="http://schemas.openxmlformats.org/officeDocument/2006/relationships/image" Target="../media/image28.png"/><Relationship Id="rId2" Type="http://schemas.openxmlformats.org/officeDocument/2006/relationships/image" Target="../media/image6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gif"/><Relationship Id="rId11" Type="http://schemas.openxmlformats.org/officeDocument/2006/relationships/image" Target="../media/image15.gif"/><Relationship Id="rId24" Type="http://schemas.openxmlformats.org/officeDocument/2006/relationships/image" Target="../media/image27.png"/><Relationship Id="rId5" Type="http://schemas.openxmlformats.org/officeDocument/2006/relationships/image" Target="../media/image9.gif"/><Relationship Id="rId15" Type="http://schemas.openxmlformats.org/officeDocument/2006/relationships/image" Target="../media/image18.gif"/><Relationship Id="rId23" Type="http://schemas.openxmlformats.org/officeDocument/2006/relationships/image" Target="../media/image26.png"/><Relationship Id="rId28" Type="http://schemas.openxmlformats.org/officeDocument/2006/relationships/image" Target="../media/image31.gif"/><Relationship Id="rId10" Type="http://schemas.openxmlformats.org/officeDocument/2006/relationships/image" Target="../media/image14.gif"/><Relationship Id="rId19" Type="http://schemas.openxmlformats.org/officeDocument/2006/relationships/image" Target="../media/image22.png"/><Relationship Id="rId4" Type="http://schemas.openxmlformats.org/officeDocument/2006/relationships/image" Target="../media/image8.png"/><Relationship Id="rId9" Type="http://schemas.openxmlformats.org/officeDocument/2006/relationships/image" Target="../media/image13.gif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&#1052;&#1072;&#1090;&#1077;&#1088;&#1080;&#1072;&#1083;/&#1058;&#1088;&#1077;&#1085;&#1072;&#1078;&#1077;&#1088;%20&#1063;&#1080;&#1089;&#1083;&#1080;&#1090;&#1077;&#1083;&#1100;&#1085;&#1086;&#1077;.pptx" TargetMode="External"/><Relationship Id="rId13" Type="http://schemas.openxmlformats.org/officeDocument/2006/relationships/hyperlink" Target="../&#1082;&#1091;&#1083;&#1080;&#1082;&#1086;&#1074;&#1089;&#1082;&#1072;&#1103;%20&#1073;&#1080;&#1090;&#1074;&#1072;&#1087;/&#1082;&#1091;&#1083;&#1080;&#1082;&#1086;&#1074;&#1089;&#1082;&#1072;&#1103;%20&#1073;&#1080;&#1090;&#1074;&#1072;.pptx" TargetMode="External"/><Relationship Id="rId18" Type="http://schemas.openxmlformats.org/officeDocument/2006/relationships/image" Target="../media/image37.png"/><Relationship Id="rId3" Type="http://schemas.openxmlformats.org/officeDocument/2006/relationships/image" Target="../media/image32.png"/><Relationship Id="rId21" Type="http://schemas.openxmlformats.org/officeDocument/2006/relationships/image" Target="../media/image38.png"/><Relationship Id="rId7" Type="http://schemas.openxmlformats.org/officeDocument/2006/relationships/hyperlink" Target="../&#1084;&#1086;&#1085;&#1072;&#1096;&#1077;&#1089;&#1090;&#1074;&#1086;/&#1084;&#1086;&#1085;&#1072;&#1096;&#1077;&#1089;&#1090;&#1074;&#1086;.pptx" TargetMode="External"/><Relationship Id="rId12" Type="http://schemas.openxmlformats.org/officeDocument/2006/relationships/image" Target="../media/image35.png"/><Relationship Id="rId17" Type="http://schemas.openxmlformats.org/officeDocument/2006/relationships/hyperlink" Target="&#1052;&#1072;&#1090;&#1077;&#1088;&#1080;&#1072;&#1083;/&#1058;&#1088;&#1077;&#1085;&#1072;&#1078;&#1077;&#1088;%20&#1053;&#1072;&#1088;&#1077;&#1095;&#1080;&#1077;.pptx" TargetMode="External"/><Relationship Id="rId25" Type="http://schemas.openxmlformats.org/officeDocument/2006/relationships/image" Target="../media/image41.png"/><Relationship Id="rId2" Type="http://schemas.openxmlformats.org/officeDocument/2006/relationships/hyperlink" Target="&#1052;&#1072;&#1090;&#1077;&#1088;&#1080;&#1072;&#1083;/&#1058;&#1088;&#1077;&#1085;&#1072;&#1078;&#1077;&#1088;%20&#1089;&#1091;&#1097;&#1077;&#1089;&#1090;&#1074;&#1080;&#1090;&#1077;&#1083;&#1100;&#1085;&#1086;&#1077;.pptx" TargetMode="External"/><Relationship Id="rId16" Type="http://schemas.openxmlformats.org/officeDocument/2006/relationships/hyperlink" Target="../&#1095;&#1091;&#1076;&#1077;&#1089;&#1072;/&#1095;&#1091;&#1076;&#1077;&#1089;&#1072;.pptx" TargetMode="External"/><Relationship Id="rId20" Type="http://schemas.openxmlformats.org/officeDocument/2006/relationships/hyperlink" Target="../&#1080;&#1089;&#1090;&#1086;&#1095;&#1085;&#1080;&#1082;&#1080;/&#1080;&#1089;&#1090;&#1086;&#1095;&#1085;&#1080;&#1082;&#1080;.pptx" TargetMode="External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33.png"/><Relationship Id="rId11" Type="http://schemas.openxmlformats.org/officeDocument/2006/relationships/hyperlink" Target="&#1052;&#1072;&#1090;&#1077;&#1088;&#1080;&#1072;&#1083;/&#1058;&#1088;&#1077;&#1085;&#1072;&#1078;&#1077;&#1088;%20&#1043;&#1083;&#1072;&#1075;&#1086;&#1083;.pptx" TargetMode="External"/><Relationship Id="rId24" Type="http://schemas.openxmlformats.org/officeDocument/2006/relationships/image" Target="../media/image30.gif"/><Relationship Id="rId5" Type="http://schemas.openxmlformats.org/officeDocument/2006/relationships/hyperlink" Target="&#1052;&#1072;&#1090;&#1077;&#1088;&#1080;&#1072;&#1083;/&#1058;&#1088;&#1077;&#1085;&#1072;&#1078;&#1077;&#1088;%20&#1055;&#1088;&#1080;&#1083;&#1072;&#1075;&#1072;&#1090;&#1077;&#1083;&#1100;&#1085;&#1086;&#1077;.pptx" TargetMode="External"/><Relationship Id="rId15" Type="http://schemas.openxmlformats.org/officeDocument/2006/relationships/image" Target="../media/image36.png"/><Relationship Id="rId23" Type="http://schemas.openxmlformats.org/officeDocument/2006/relationships/image" Target="../media/image40.gif"/><Relationship Id="rId10" Type="http://schemas.openxmlformats.org/officeDocument/2006/relationships/hyperlink" Target="../&#1084;&#1086;&#1085;&#1072;&#1089;&#1090;&#1099;&#1088;&#1080;/&#1084;&#1086;&#1085;&#1072;&#1089;&#1090;&#1099;&#1088;&#1080;.pptx" TargetMode="External"/><Relationship Id="rId19" Type="http://schemas.openxmlformats.org/officeDocument/2006/relationships/hyperlink" Target="../&#1089;&#1084;&#1077;&#1088;&#1090;&#1100;/&#1089;&#1084;&#1077;&#1088;&#1090;&#1100;.pptx" TargetMode="External"/><Relationship Id="rId4" Type="http://schemas.openxmlformats.org/officeDocument/2006/relationships/hyperlink" Target="../&#1076;&#1077;&#1090;&#1089;&#1090;&#1074;&#1086;/&#1076;&#1077;&#1090;&#1089;&#1090;&#1074;&#1086;.pptx" TargetMode="External"/><Relationship Id="rId9" Type="http://schemas.openxmlformats.org/officeDocument/2006/relationships/image" Target="../media/image34.png"/><Relationship Id="rId14" Type="http://schemas.openxmlformats.org/officeDocument/2006/relationships/hyperlink" Target="&#1052;&#1072;&#1090;&#1077;&#1088;&#1080;&#1072;&#1083;/&#1058;&#1088;&#1077;&#1085;&#1072;&#1078;&#1077;&#1088;%20&#1052;&#1077;&#1089;&#1090;&#1086;&#1080;&#1084;&#1077;&#1085;&#1080;&#1077;.pptx" TargetMode="External"/><Relationship Id="rId22" Type="http://schemas.openxmlformats.org/officeDocument/2006/relationships/image" Target="../media/image3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2.png"/><Relationship Id="rId7" Type="http://schemas.openxmlformats.org/officeDocument/2006/relationships/image" Target="../media/image45.jpeg"/><Relationship Id="rId2" Type="http://schemas.openxmlformats.org/officeDocument/2006/relationships/slideLayout" Target="../slideLayouts/slideLayout29.xml"/><Relationship Id="rId1" Type="http://schemas.openxmlformats.org/officeDocument/2006/relationships/audio" Target="file:///C:\Documents%20and%20Settings\&#1071;\&#1056;&#1072;&#1073;&#1086;&#1095;&#1080;&#1081;%20&#1089;&#1090;&#1086;&#1083;\&#1082;&#1086;&#1085;&#1082;&#1091;&#1088;&#1089;\&#1095;&#1072;&#1089;&#1090;&#1080;%20&#1088;&#1077;&#1095;&#1080;\&#1076;&#1077;&#1090;&#1089;&#1090;&#1074;&#1086;c.wma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9.gif"/><Relationship Id="rId5" Type="http://schemas.openxmlformats.org/officeDocument/2006/relationships/hyperlink" Target="../&#1089;&#1077;&#1088;&#1075;&#1077;&#1081;%20&#1088;&#1072;&#1076;&#1086;&#1085;&#1077;&#1078;&#1089;&#1082;&#1080;&#1081;/&#1075;&#1083;&#1072;&#1074;&#1085;&#1072;&#1103;.pptx" TargetMode="External"/><Relationship Id="rId10" Type="http://schemas.openxmlformats.org/officeDocument/2006/relationships/image" Target="../media/image48.gif"/><Relationship Id="rId4" Type="http://schemas.openxmlformats.org/officeDocument/2006/relationships/image" Target="../media/image43.jpeg"/><Relationship Id="rId9" Type="http://schemas.openxmlformats.org/officeDocument/2006/relationships/image" Target="../media/image4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44.png"/><Relationship Id="rId7" Type="http://schemas.openxmlformats.org/officeDocument/2006/relationships/image" Target="../media/image53.gif"/><Relationship Id="rId12" Type="http://schemas.openxmlformats.org/officeDocument/2006/relationships/image" Target="../media/image58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52.gif"/><Relationship Id="rId11" Type="http://schemas.openxmlformats.org/officeDocument/2006/relationships/image" Target="../media/image57.gif"/><Relationship Id="rId5" Type="http://schemas.openxmlformats.org/officeDocument/2006/relationships/image" Target="../media/image51.jpeg"/><Relationship Id="rId10" Type="http://schemas.openxmlformats.org/officeDocument/2006/relationships/image" Target="../media/image56.gif"/><Relationship Id="rId4" Type="http://schemas.openxmlformats.org/officeDocument/2006/relationships/image" Target="../media/image50.jpeg"/><Relationship Id="rId9" Type="http://schemas.openxmlformats.org/officeDocument/2006/relationships/image" Target="../media/image5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../&#1089;&#1077;&#1088;&#1075;&#1077;&#1081;%20&#1088;&#1072;&#1076;&#1086;&#1085;&#1077;&#1078;&#1089;&#1082;&#1080;&#1081;/&#1075;&#1083;&#1072;&#1074;&#1085;&#1072;&#1103;.pptx" TargetMode="Externa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4.png"/><Relationship Id="rId7" Type="http://schemas.openxmlformats.org/officeDocument/2006/relationships/image" Target="../media/image55.gif"/><Relationship Id="rId2" Type="http://schemas.openxmlformats.org/officeDocument/2006/relationships/hyperlink" Target="../&#1089;&#1077;&#1088;&#1075;&#1077;&#1081;%20&#1088;&#1072;&#1076;&#1086;&#1085;&#1077;&#1078;&#1089;&#1082;&#1080;&#1081;/&#1075;&#1083;&#1072;&#1074;&#1085;&#1072;&#1103;.pptx" TargetMode="External"/><Relationship Id="rId1" Type="http://schemas.openxmlformats.org/officeDocument/2006/relationships/slideLayout" Target="../slideLayouts/slideLayout118.xml"/><Relationship Id="rId6" Type="http://schemas.openxmlformats.org/officeDocument/2006/relationships/image" Target="../media/image47.gif"/><Relationship Id="rId5" Type="http://schemas.openxmlformats.org/officeDocument/2006/relationships/image" Target="../media/image62.jpeg"/><Relationship Id="rId10" Type="http://schemas.openxmlformats.org/officeDocument/2006/relationships/image" Target="../media/image54.gif"/><Relationship Id="rId4" Type="http://schemas.openxmlformats.org/officeDocument/2006/relationships/image" Target="../media/image61.jpeg"/><Relationship Id="rId9" Type="http://schemas.openxmlformats.org/officeDocument/2006/relationships/image" Target="../media/image6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65.jpeg"/><Relationship Id="rId4" Type="http://schemas.openxmlformats.org/officeDocument/2006/relationships/image" Target="../media/image6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../&#1089;&#1077;&#1088;&#1075;&#1077;&#1081;%20&#1088;&#1072;&#1076;&#1086;&#1085;&#1077;&#1078;&#1089;&#1082;&#1080;&#1081;/&#1075;&#1083;&#1072;&#1074;&#1085;&#1072;&#1103;.pptx" TargetMode="Externa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30.gif"/><Relationship Id="rId2" Type="http://schemas.openxmlformats.org/officeDocument/2006/relationships/hyperlink" Target="../&#1089;&#1077;&#1088;&#1075;&#1077;&#1081;%20&#1088;&#1072;&#1076;&#1086;&#1085;&#1077;&#1078;&#1089;&#1082;&#1080;&#1081;/&#1075;&#1083;&#1072;&#1074;&#1085;&#1072;&#1103;.pptx" TargetMode="External"/><Relationship Id="rId1" Type="http://schemas.openxmlformats.org/officeDocument/2006/relationships/slideLayout" Target="../slideLayouts/slideLayout82.xml"/><Relationship Id="rId6" Type="http://schemas.openxmlformats.org/officeDocument/2006/relationships/image" Target="../media/image47.gif"/><Relationship Id="rId5" Type="http://schemas.openxmlformats.org/officeDocument/2006/relationships/image" Target="../media/image70.png"/><Relationship Id="rId4" Type="http://schemas.openxmlformats.org/officeDocument/2006/relationships/image" Target="../media/image6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../&#1089;&#1077;&#1088;&#1075;&#1077;&#1081;%20&#1088;&#1072;&#1076;&#1086;&#1085;&#1077;&#1078;&#1089;&#1082;&#1080;&#1081;/&#1075;&#1083;&#1072;&#1074;&#1085;&#1072;&#1103;.pptx" TargetMode="External"/><Relationship Id="rId1" Type="http://schemas.openxmlformats.org/officeDocument/2006/relationships/slideLayout" Target="../slideLayouts/slideLayout94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45813" y="1498600"/>
            <a:ext cx="1936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39488" y="1500188"/>
            <a:ext cx="530225" cy="72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033125" y="2951163"/>
            <a:ext cx="525463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3" descr="zoloto-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710613" y="2262188"/>
            <a:ext cx="40957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38" descr="zoloto-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00988" y="2243138"/>
            <a:ext cx="4587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39" descr="zoloto-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12038" y="1512888"/>
            <a:ext cx="4095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43" descr="zoloto-YA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853613" y="2266950"/>
            <a:ext cx="493712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Picture 48" descr="zoloto-N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969500" y="1531938"/>
            <a:ext cx="5524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50" descr="zoloto-ZH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069388" y="2982913"/>
            <a:ext cx="674687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6" name="Picture 52" descr="zoloto-K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9940925" y="2982913"/>
            <a:ext cx="547688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7" name="Picture 61" descr="zoloto-I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9326563" y="2265363"/>
            <a:ext cx="5349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8" name="Text Box 65"/>
          <p:cNvSpPr txBox="1">
            <a:spLocks noChangeArrowheads="1"/>
          </p:cNvSpPr>
          <p:nvPr/>
        </p:nvSpPr>
        <p:spPr bwMode="auto">
          <a:xfrm>
            <a:off x="1470025" y="14795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26639" name="Text Box 67"/>
          <p:cNvSpPr txBox="1">
            <a:spLocks noChangeArrowheads="1"/>
          </p:cNvSpPr>
          <p:nvPr/>
        </p:nvSpPr>
        <p:spPr bwMode="auto">
          <a:xfrm>
            <a:off x="984250" y="1516063"/>
            <a:ext cx="42814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6641" name="Text Box 70"/>
          <p:cNvSpPr txBox="1">
            <a:spLocks noChangeArrowheads="1"/>
          </p:cNvSpPr>
          <p:nvPr/>
        </p:nvSpPr>
        <p:spPr bwMode="auto">
          <a:xfrm>
            <a:off x="-820738" y="2349520"/>
            <a:ext cx="82153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 smtClean="0">
                <a:latin typeface="Times New Roman" pitchFamily="18" charset="0"/>
              </a:rPr>
              <a:t>МОГАПОУ</a:t>
            </a:r>
          </a:p>
          <a:p>
            <a:pPr algn="ctr">
              <a:spcBef>
                <a:spcPct val="50000"/>
              </a:spcBef>
            </a:pP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</a:rPr>
              <a:t>«МАГАДАНСКИЙ ПРОМЫШЛЕННЫЙ ТЕХНИКУМ»</a:t>
            </a:r>
          </a:p>
        </p:txBody>
      </p:sp>
      <p:pic>
        <p:nvPicPr>
          <p:cNvPr id="26643" name="Picture 40" descr="3">
            <a:hlinkClick r:id="rId13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345488" y="3786188"/>
            <a:ext cx="1681162" cy="262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6" name="Picture 4" descr="C:\Users\Ya\Desktop\шрифит\zoloto-P.gif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438900" y="1490663"/>
            <a:ext cx="61912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7" name="Picture 5" descr="C:\Users\Ya\Desktop\шрифит\zoloto-R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94525" y="1493838"/>
            <a:ext cx="46672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8" name="Picture 6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761288" y="1519238"/>
            <a:ext cx="5476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67700" y="1530350"/>
            <a:ext cx="52546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50" name="Picture 8" descr="C:\Users\Ya\Desktop\шрифит\zoloto-D.gif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8650288" y="1509713"/>
            <a:ext cx="58102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5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28125" y="1509713"/>
            <a:ext cx="530225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52" name="Picture 9" descr="C:\Users\Ya\Desktop\шрифит\zoloto-B.gif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9569450" y="1530350"/>
            <a:ext cx="44291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5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69563" y="1503363"/>
            <a:ext cx="530225" cy="72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54" name="Picture 11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9123363" y="2249488"/>
            <a:ext cx="188912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55" name="Picture 12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8331200" y="2260600"/>
            <a:ext cx="40798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57" name="Picture 14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6604000" y="2986088"/>
            <a:ext cx="4079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58" name="Picture 15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900863" y="2971800"/>
            <a:ext cx="493712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59" name="Picture 16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7326313" y="2967038"/>
            <a:ext cx="585787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0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07325" y="2989263"/>
            <a:ext cx="52546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1" name="Picture 18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8251825" y="2971800"/>
            <a:ext cx="55403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2" name="Picture 19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8720138" y="2986088"/>
            <a:ext cx="4079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3" name="Picture 20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9618663" y="2986088"/>
            <a:ext cx="45720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4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04475" y="2968625"/>
            <a:ext cx="530225" cy="72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5" name="Picture 22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0879138" y="2986088"/>
            <a:ext cx="188912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6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8959850" y="4076700"/>
            <a:ext cx="500063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7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8621713" y="4495800"/>
            <a:ext cx="4572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8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9434513" y="4522788"/>
            <a:ext cx="4540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69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8948738" y="4102100"/>
            <a:ext cx="500062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72" name="Picture 50" descr="zoloto-ZH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19988" y="744538"/>
            <a:ext cx="674687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73" name="Picture 61" descr="zoloto-I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215313" y="712788"/>
            <a:ext cx="5349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74" name="Picture 61" descr="zoloto-I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9231313" y="709613"/>
            <a:ext cx="5349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75" name="Picture 39" descr="zoloto-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793288" y="708025"/>
            <a:ext cx="4095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76" name="Picture 52" descr="zoloto-T"/>
          <p:cNvPicPr>
            <a:picLocks noChangeAspect="1" noChangeArrowheads="1" noCrop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8783638" y="715963"/>
            <a:ext cx="442912" cy="7191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Прямоугольник: скругленные углы 1">
            <a:hlinkClick r:id="rId2" action="ppaction://hlinkpres?slideindex=1&amp;slidetitle= Имя существительное"/>
          </p:cNvPr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61100" y="639763"/>
            <a:ext cx="5284788" cy="87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 Box 2">
            <a:hlinkClick r:id="rId4" action="ppaction://hlinkpres?slideindex=1&amp;slidetitle="/>
          </p:cNvPr>
          <p:cNvSpPr txBox="1">
            <a:spLocks noChangeArrowheads="1"/>
          </p:cNvSpPr>
          <p:nvPr/>
        </p:nvSpPr>
        <p:spPr bwMode="auto">
          <a:xfrm>
            <a:off x="6392863" y="777875"/>
            <a:ext cx="5021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800" b="1">
                <a:solidFill>
                  <a:srgbClr val="843C0C"/>
                </a:solidFill>
                <a:latin typeface="Segoe Script" pitchFamily="34" charset="0"/>
              </a:rPr>
              <a:t>Детство </a:t>
            </a:r>
          </a:p>
        </p:txBody>
      </p:sp>
      <p:pic>
        <p:nvPicPr>
          <p:cNvPr id="27651" name="Прямоугольник: скругленные углы 10">
            <a:hlinkClick r:id="rId5" action="ppaction://hlinkpres?slideindex=1&amp;slidetitle= Имя прилагательное"/>
          </p:cNvPr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72213" y="1481138"/>
            <a:ext cx="527367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 Box 4">
            <a:hlinkClick r:id="rId7" action="ppaction://hlinkpres?slideindex=1&amp;slidetitle="/>
          </p:cNvPr>
          <p:cNvSpPr txBox="1">
            <a:spLocks noChangeArrowheads="1"/>
          </p:cNvSpPr>
          <p:nvPr/>
        </p:nvSpPr>
        <p:spPr bwMode="auto">
          <a:xfrm>
            <a:off x="6405563" y="1593850"/>
            <a:ext cx="5008562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800" b="1">
                <a:solidFill>
                  <a:srgbClr val="663300"/>
                </a:solidFill>
                <a:latin typeface="Segoe Script" pitchFamily="34" charset="0"/>
              </a:rPr>
              <a:t>Монашество </a:t>
            </a:r>
          </a:p>
        </p:txBody>
      </p:sp>
      <p:pic>
        <p:nvPicPr>
          <p:cNvPr id="27653" name="Прямоугольник: скругленные углы 11">
            <a:hlinkClick r:id="rId8" action="ppaction://hlinkpres?slideindex=1&amp;slidetitle="/>
          </p:cNvPr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72213" y="3097213"/>
            <a:ext cx="528637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 Box 6">
            <a:hlinkClick r:id="rId10" action="ppaction://hlinkpres?slideindex=1&amp;slidetitle="/>
          </p:cNvPr>
          <p:cNvSpPr txBox="1">
            <a:spLocks noChangeArrowheads="1"/>
          </p:cNvSpPr>
          <p:nvPr/>
        </p:nvSpPr>
        <p:spPr bwMode="auto">
          <a:xfrm>
            <a:off x="6405563" y="3206750"/>
            <a:ext cx="501967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85000"/>
              </a:lnSpc>
            </a:pPr>
            <a:r>
              <a:rPr lang="ru-RU" sz="2400" b="1">
                <a:solidFill>
                  <a:srgbClr val="663300"/>
                </a:solidFill>
                <a:latin typeface="Segoe Script" pitchFamily="34" charset="0"/>
              </a:rPr>
              <a:t>Монастыри, основанные Сергием Радонежским</a:t>
            </a:r>
            <a:r>
              <a:rPr lang="ru-RU" sz="2800" b="1">
                <a:solidFill>
                  <a:srgbClr val="663300"/>
                </a:solidFill>
                <a:latin typeface="Segoe Script" pitchFamily="34" charset="0"/>
              </a:rPr>
              <a:t>  </a:t>
            </a:r>
          </a:p>
        </p:txBody>
      </p:sp>
      <p:pic>
        <p:nvPicPr>
          <p:cNvPr id="27655" name="Прямоугольник: скругленные углы 12">
            <a:hlinkClick r:id="rId11" action="ppaction://hlinkpres?slideindex=1&amp;slidetitle= Глагол"/>
          </p:cNvPr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272213" y="2292350"/>
            <a:ext cx="527367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6" name="Text Box 9">
            <a:hlinkClick r:id="rId13" action="ppaction://hlinkpres?slideindex=1&amp;slidetitle="/>
          </p:cNvPr>
          <p:cNvSpPr txBox="1">
            <a:spLocks noChangeArrowheads="1"/>
          </p:cNvSpPr>
          <p:nvPr/>
        </p:nvSpPr>
        <p:spPr bwMode="auto">
          <a:xfrm>
            <a:off x="6405563" y="2400300"/>
            <a:ext cx="50085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800" b="1">
                <a:solidFill>
                  <a:srgbClr val="663300"/>
                </a:solidFill>
                <a:latin typeface="Segoe Script" pitchFamily="34" charset="0"/>
              </a:rPr>
              <a:t>Куликовская битва</a:t>
            </a:r>
          </a:p>
        </p:txBody>
      </p:sp>
      <p:pic>
        <p:nvPicPr>
          <p:cNvPr id="27657" name="Прямоугольник: скругленные углы 13">
            <a:hlinkClick r:id="rId14" action="ppaction://hlinkpres?slideindex=1&amp;slidetitle= Местоимение"/>
          </p:cNvPr>
          <p:cNvPicPr>
            <a:picLocks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272213" y="3906838"/>
            <a:ext cx="528637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8" name="Text Box 10">
            <a:hlinkClick r:id="rId16" action="ppaction://hlinkpres?slideindex=1&amp;slidetitle="/>
          </p:cNvPr>
          <p:cNvSpPr txBox="1">
            <a:spLocks noChangeArrowheads="1"/>
          </p:cNvSpPr>
          <p:nvPr/>
        </p:nvSpPr>
        <p:spPr bwMode="auto">
          <a:xfrm>
            <a:off x="6405563" y="4021138"/>
            <a:ext cx="501967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800" b="1">
                <a:solidFill>
                  <a:srgbClr val="663300"/>
                </a:solidFill>
                <a:latin typeface="Segoe Script" pitchFamily="34" charset="0"/>
              </a:rPr>
              <a:t>Чудеса</a:t>
            </a:r>
          </a:p>
        </p:txBody>
      </p:sp>
      <p:pic>
        <p:nvPicPr>
          <p:cNvPr id="27659" name="Прямоугольник: скругленные углы 14">
            <a:hlinkClick r:id="rId17" action="ppaction://hlinkpres?slideindex=1&amp;slidetitle= Наречие"/>
          </p:cNvPr>
          <p:cNvPicPr>
            <a:picLocks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6272213" y="4724400"/>
            <a:ext cx="527367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0" name="Text Box 12">
            <a:hlinkClick r:id="rId19" action="ppaction://hlinkpres?slideindex=1&amp;slidetitle="/>
          </p:cNvPr>
          <p:cNvSpPr txBox="1">
            <a:spLocks noChangeArrowheads="1"/>
          </p:cNvSpPr>
          <p:nvPr/>
        </p:nvSpPr>
        <p:spPr bwMode="auto">
          <a:xfrm>
            <a:off x="6405563" y="4835525"/>
            <a:ext cx="50085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400" b="1">
                <a:solidFill>
                  <a:srgbClr val="663300"/>
                </a:solidFill>
                <a:latin typeface="Segoe Script" pitchFamily="34" charset="0"/>
              </a:rPr>
              <a:t>Причисление к лику святых</a:t>
            </a:r>
          </a:p>
        </p:txBody>
      </p:sp>
      <p:sp>
        <p:nvSpPr>
          <p:cNvPr id="10" name="Прямоугольник: скругленные углы 9">
            <a:hlinkClick r:id="rId20" action="ppaction://hlinkpres?slideindex=1&amp;slidetitle="/>
            <a:extLst>
              <a:ext uri="{FF2B5EF4-FFF2-40B4-BE49-F238E27FC236}"/>
            </a:extLst>
          </p:cNvPr>
          <p:cNvSpPr/>
          <p:nvPr/>
        </p:nvSpPr>
        <p:spPr>
          <a:xfrm>
            <a:off x="8643362" y="5565775"/>
            <a:ext cx="2770763" cy="64162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663300"/>
                </a:solidFill>
                <a:latin typeface="Segoe Script" panose="030B0504020000000003" pitchFamily="66" charset="0"/>
              </a:rPr>
              <a:t>Источники  </a:t>
            </a:r>
          </a:p>
        </p:txBody>
      </p:sp>
      <p:pic>
        <p:nvPicPr>
          <p:cNvPr id="27664" name="Picture 27" descr="1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079875" y="4060825"/>
            <a:ext cx="1524000" cy="214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Picture 23" descr="original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1257300" y="714375"/>
            <a:ext cx="2859088" cy="5086350"/>
          </a:xfrm>
          <a:prstGeom prst="rect">
            <a:avLst/>
          </a:prstGeom>
          <a:noFill/>
          <a:ln w="57150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27666" name="Picture 6" descr="C:\Users\МАТЕМАТИКА\Desktop\Новая папка\06fdd3_aeabb4363dd6471cb9dbd4b416da64c4_mv2.gif"/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257300" y="777875"/>
            <a:ext cx="109855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7" name="Picture 6" descr="C:\Users\МАТЕМАТИКА\Desktop\Новая папка\06fdd3_aeabb4363dd6471cb9dbd4b416da64c4_mv2.gif"/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104900" y="673100"/>
            <a:ext cx="1250950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8" name="Picture 8" descr="C:\Users\МАТЕМАТИКА\Desktop\Новая папка\06fdd3_aeabb4363dd6471cb9dbd4b416da64c4_mv2.gif"/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2876550" y="620713"/>
            <a:ext cx="1239838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9" name="Picture 9" descr="C:\Users\МАТЕМАТИКА\Desktop\Новая папка\06fdd3_aeabb4363dd6471cb9dbd4b416da64c4_mv2.gif"/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257300" y="1719263"/>
            <a:ext cx="9239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0" name="Picture 10" descr="C:\Users\МАТЕМАТИКА\Desktop\Новая папка\06fdd3_aeabb4363dd6471cb9dbd4b416da64c4_mv2.gif"/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3282950" y="1576388"/>
            <a:ext cx="971550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1" name="Picture 11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581525" y="4430713"/>
            <a:ext cx="7413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2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560888" y="4430713"/>
            <a:ext cx="741362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3" name="Picture 13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257300" y="2603500"/>
            <a:ext cx="906463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4" name="Picture 14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3282950" y="2838450"/>
            <a:ext cx="990600" cy="106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5" name="Picture 15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312863" y="2287588"/>
            <a:ext cx="709612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6" name="Picture 16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3367088" y="2603500"/>
            <a:ext cx="804862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7" name="Picture 15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309688" y="2895600"/>
            <a:ext cx="709612" cy="98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8" name="Picture 15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192213" y="3094038"/>
            <a:ext cx="709612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9" name="Picture 15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3484563" y="1681163"/>
            <a:ext cx="709612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0" name="Picture 15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3508375" y="2238375"/>
            <a:ext cx="709613" cy="98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1" name="Picture 15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528763" y="2503488"/>
            <a:ext cx="709612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2" name="Picture 15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3422650" y="3021013"/>
            <a:ext cx="709613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3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714875" y="5108575"/>
            <a:ext cx="53975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4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745038" y="5487988"/>
            <a:ext cx="463550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5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804988" y="1371600"/>
            <a:ext cx="5826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6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2820988" y="1287463"/>
            <a:ext cx="5826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7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246188" y="2630488"/>
            <a:ext cx="5826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8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246188" y="2595563"/>
            <a:ext cx="5826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9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3468688" y="3241675"/>
            <a:ext cx="5826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90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2122488" y="774700"/>
            <a:ext cx="5826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91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3541713" y="736600"/>
            <a:ext cx="5826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92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262063" y="725488"/>
            <a:ext cx="5826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93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373188" y="3184525"/>
            <a:ext cx="5826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46578525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0" name="детствоc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021763" y="33575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9" descr="38114147500063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96063" y="633413"/>
            <a:ext cx="4619625" cy="3476625"/>
          </a:xfrm>
          <a:prstGeom prst="rect">
            <a:avLst/>
          </a:prstGeom>
          <a:noFill/>
          <a:ln w="5715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395288" y="4014788"/>
            <a:ext cx="7954962" cy="226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Кирилл и Мария Радонежские (+ 1337), схимники, </a:t>
            </a:r>
            <a:endParaRPr lang="en-US" b="1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преподобные, Хотьковские</a:t>
            </a:r>
            <a:r>
              <a:rPr lang="en-US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чудотворцы,</a:t>
            </a:r>
            <a:r>
              <a:rPr lang="en-US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 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родители преподобных Сергия</a:t>
            </a:r>
            <a:r>
              <a:rPr lang="en-US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Радонежского и 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Стефана Московского. Памятник святым Кириллу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и Марии, родителям преподобного Сергия 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Радонежского, установлен напротив Святых врат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Троице-Сергиевой лавры в Сергиевом Посаде. </a:t>
            </a:r>
          </a:p>
        </p:txBody>
      </p:sp>
      <p:pic>
        <p:nvPicPr>
          <p:cNvPr id="25604" name="Picture 8" descr="2">
            <a:hlinkClick r:id="rId5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131300" y="5619750"/>
            <a:ext cx="51117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2" descr="http://img-fotki.yandex.ru/get/5111/stepanov-el.1ec/0_627c9_153e0693_XL"/>
          <p:cNvPicPr>
            <a:picLocks noChangeAspect="1" noChangeArrowheads="1"/>
          </p:cNvPicPr>
          <p:nvPr/>
        </p:nvPicPr>
        <p:blipFill>
          <a:blip r:embed="rId7"/>
          <a:srcRect b="3140"/>
          <a:stretch>
            <a:fillRect/>
          </a:stretch>
        </p:blipFill>
        <p:spPr bwMode="auto">
          <a:xfrm>
            <a:off x="3335338" y="495300"/>
            <a:ext cx="2352675" cy="3324225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6494463" y="4175125"/>
            <a:ext cx="5230812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  <a:defRPr/>
            </a:pPr>
            <a:r>
              <a:rPr lang="ru-RU" b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Учение Варфоломею давалось с превеликим трудом. </a:t>
            </a:r>
            <a:r>
              <a:rPr lang="ru-RU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Мальчик усердно молился Господу и молил его помочь с наукой. Однажды под деревом мальчику привиделся молящийся старец. Варфоломей поведал старику о своих проблемах с учением, попросил того попросить помощи у Всевышнего.</a:t>
            </a:r>
          </a:p>
        </p:txBody>
      </p:sp>
      <p:pic>
        <p:nvPicPr>
          <p:cNvPr id="25607" name="Picture 2" descr="C:\Users\Ya\Desktop\R.jpg"/>
          <p:cNvPicPr>
            <a:picLocks noChangeAspect="1" noChangeArrowheads="1"/>
          </p:cNvPicPr>
          <p:nvPr/>
        </p:nvPicPr>
        <p:blipFill>
          <a:blip r:embed="rId8"/>
          <a:srcRect b="6459"/>
          <a:stretch>
            <a:fillRect/>
          </a:stretch>
        </p:blipFill>
        <p:spPr bwMode="auto">
          <a:xfrm>
            <a:off x="800100" y="509588"/>
            <a:ext cx="2357438" cy="3309937"/>
          </a:xfrm>
          <a:prstGeom prst="rect">
            <a:avLst/>
          </a:prstGeom>
          <a:noFill/>
          <a:ln w="57150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25608" name="Picture 2" descr="C:\Users\Ya\Desktop\image_862709151308522792826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83063" y="1228725"/>
            <a:ext cx="314325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5" descr="C:\Users\Ya\Desktop\4a6ad743064f23ac6887fd90863d297e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720138" y="225425"/>
            <a:ext cx="1212850" cy="172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6" descr="C:\Users\Ya\Desktop\orig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59588" y="3081338"/>
            <a:ext cx="13208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Picture 2" descr="C:\Users\Ya\Desktop\image_862709151308522792826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340225" y="738188"/>
            <a:ext cx="150813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13699207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8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8" descr="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80488" y="5641975"/>
            <a:ext cx="51117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3" descr="N3oXblOz-dV8o0DaB0Xv7b2FUzlJO6ZKc4diozvQEjXhN5EaBdGTn7-RynVvX3Byoea-77t-ckjP7emrqQ5PT5PTg2mGwzN-RZOojRnb-tvHP-4krFSIb91IeUDraoEQ-pv0cqvz8NCaSRN0u9oJc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8813" y="606425"/>
            <a:ext cx="4200525" cy="4357688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27651" name="Picture 2" descr="C:\Users\Олег\Documents\Основы православной культуры\От О.М.Потаповской\ПОДБОРКИ\ИЗОБРАЖЕНИЯ\ИЛЛЮСТРАЦИИ\ПРЕПОДОБНЫЙ СЕРГИЙ РАДОНЕЖСКИЙ\М.Нестеров Труды преподобного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55675" y="738188"/>
            <a:ext cx="4081463" cy="4222750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887413" y="5199063"/>
            <a:ext cx="4086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Братья вместе валили лес и строили церковь.</a:t>
            </a:r>
          </a:p>
        </p:txBody>
      </p:sp>
      <p:sp>
        <p:nvSpPr>
          <p:cNvPr id="27653" name="Text Box 7"/>
          <p:cNvSpPr txBox="1">
            <a:spLocks noChangeArrowheads="1"/>
          </p:cNvSpPr>
          <p:nvPr/>
        </p:nvSpPr>
        <p:spPr bwMode="auto">
          <a:xfrm>
            <a:off x="7016750" y="5068888"/>
            <a:ext cx="42132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К жилищу преподобного Сергия часто приходили дикие звери и он кормил их с рук.</a:t>
            </a:r>
          </a:p>
        </p:txBody>
      </p:sp>
      <p:pic>
        <p:nvPicPr>
          <p:cNvPr id="27656" name="Picture 10" descr="1309937_cb82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901113" y="2508250"/>
            <a:ext cx="1066800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12" descr="1428011695_Yuki_Grass052814_0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85888" y="2947988"/>
            <a:ext cx="46355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13" descr="144233111_ori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27125" y="3268663"/>
            <a:ext cx="492125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14" descr="945555_af275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05638" y="4071938"/>
            <a:ext cx="1957387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5" descr="1309937_cb82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612313" y="2316163"/>
            <a:ext cx="1585912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6" descr="945555_af275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647113" y="4070350"/>
            <a:ext cx="1957387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2" name="Picture 17" descr="945555_af275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261475" y="4068763"/>
            <a:ext cx="1957388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3" name="Picture 18" descr="144233111_ori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44563" y="3367088"/>
            <a:ext cx="492125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4" name="Picture 19" descr="4427d31ec056d8f5e684f698f41a878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6638" y="3582988"/>
            <a:ext cx="11144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Picture 20" descr="4427d31ec056d8f5e684f698f41a878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41713" y="3883025"/>
            <a:ext cx="1114425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6" name="Picture 21" descr="4427d31ec056d8f5e684f698f41a878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05200" y="3919538"/>
            <a:ext cx="11144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7" name="Picture 22" descr="4427d31ec056d8f5e684f698f41a878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462338" y="4135438"/>
            <a:ext cx="11144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8" name="Picture 23" descr="4427d31ec056d8f5e684f698f41a878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665538" y="3517900"/>
            <a:ext cx="11144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9" name="Picture 24" descr="4427d31ec056d8f5e684f698f41a878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471863" y="4040188"/>
            <a:ext cx="11144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0" name="Picture 25" descr="4427d31ec056d8f5e684f698f41a878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92475" y="4146550"/>
            <a:ext cx="11144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1" name="Picture 25" descr="2022-11-02-18-13-33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9134475" y="581025"/>
            <a:ext cx="1444625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2" name="Picture 24" descr="b7e48d028a4cf4eff4aafe2eb836459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002588" y="3379788"/>
            <a:ext cx="84137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3" name="Picture 15" descr="1309937_cb82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39250" y="2311400"/>
            <a:ext cx="1585913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16365030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8" descr="2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56675" y="5561013"/>
            <a:ext cx="5111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 Box 7"/>
          <p:cNvSpPr txBox="1">
            <a:spLocks noChangeArrowheads="1"/>
          </p:cNvSpPr>
          <p:nvPr/>
        </p:nvSpPr>
        <p:spPr bwMode="auto">
          <a:xfrm>
            <a:off x="671513" y="4176713"/>
            <a:ext cx="4711700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Варфоломей постригся в монахи, стал зваться отцом Сергием и остался жить в том урочище один. Вскоре в Маковец со всей округи съехались иноки. В том безлюдном месте монахи основали мужской монастырь — Троице-Сергиеву Лавру.</a:t>
            </a:r>
            <a:r>
              <a:rPr lang="ru-RU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28675" name="Picture 2" descr="C:\Users\Олег\Documents\Основы православной культуры\От О.М.Потаповской\ПОДБОРКИ\ИЗОБРАЖЕНИЯ\ИЛЛЮСТРАЦИИ\ПРЕПОДОБНЫЙ СЕРГИЙ РАДОНЕЖСКИЙ\Лисснер Троице-Сергиева Лавр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5100" y="671513"/>
            <a:ext cx="4948238" cy="3435350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28676" name="Text Box 9"/>
          <p:cNvSpPr txBox="1">
            <a:spLocks noChangeArrowheads="1"/>
          </p:cNvSpPr>
          <p:nvPr/>
        </p:nvSpPr>
        <p:spPr bwMode="auto">
          <a:xfrm>
            <a:off x="6515100" y="4191000"/>
            <a:ext cx="4908550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Монахи жили своими трудами, не брали никаких подаяний с верующих. Община с каждым годом разрасталась. Вокруг нового монастыря селились простые крестьяне, они строили дома, осваивали поля. Вскоре глушь преобразилась, превратилась в многолюдное поселение. </a:t>
            </a:r>
          </a:p>
        </p:txBody>
      </p:sp>
      <p:pic>
        <p:nvPicPr>
          <p:cNvPr id="28677" name="Picture 9" descr="sergiy-radonezhsiy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7725" y="676275"/>
            <a:ext cx="4595813" cy="3435350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45161379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>
            <a:extLst>
              <a:ext uri="{FF2B5EF4-FFF2-40B4-BE49-F238E27FC236}"/>
            </a:extLst>
          </p:cNvPr>
          <p:cNvSpPr/>
          <p:nvPr/>
        </p:nvSpPr>
        <p:spPr>
          <a:xfrm>
            <a:off x="1379538" y="4000500"/>
            <a:ext cx="414337" cy="40798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Овал 9">
            <a:extLst>
              <a:ext uri="{FF2B5EF4-FFF2-40B4-BE49-F238E27FC236}"/>
            </a:extLst>
          </p:cNvPr>
          <p:cNvSpPr/>
          <p:nvPr/>
        </p:nvSpPr>
        <p:spPr>
          <a:xfrm>
            <a:off x="1379538" y="5689600"/>
            <a:ext cx="414337" cy="40798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Овал 10">
            <a:extLst>
              <a:ext uri="{FF2B5EF4-FFF2-40B4-BE49-F238E27FC236}"/>
            </a:extLst>
          </p:cNvPr>
          <p:cNvSpPr/>
          <p:nvPr/>
        </p:nvSpPr>
        <p:spPr>
          <a:xfrm>
            <a:off x="1379538" y="4845050"/>
            <a:ext cx="414337" cy="409575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7652" name="Picture 8" descr="2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86825" y="5757863"/>
            <a:ext cx="5111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8" descr="Св. Сергий Радонежский благословляет Дмитрия Донского. Гравюра, начало ХХ в. 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64375" y="561975"/>
            <a:ext cx="3729038" cy="5119688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27654" name="Text Box 9"/>
          <p:cNvSpPr txBox="1">
            <a:spLocks noChangeArrowheads="1"/>
          </p:cNvSpPr>
          <p:nvPr/>
        </p:nvSpPr>
        <p:spPr bwMode="auto">
          <a:xfrm>
            <a:off x="682625" y="3792538"/>
            <a:ext cx="5335588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Отец Сергий Радонежский сыграл важную роль в исходе Куликовской битвы. Он убедил русских князей, объединившись, подчиниться великому князю московскому. Сергий Радонежский</a:t>
            </a:r>
            <a:r>
              <a:rPr lang="en-US" b="1">
                <a:solidFill>
                  <a:prstClr val="black"/>
                </a:solidFill>
                <a:latin typeface="Times New Roman" pitchFamily="18" charset="0"/>
              </a:rPr>
              <a:t> </a:t>
            </a: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помогал князю Дмитрию Ивановичу своими советами и молитвой. Когда, отправляясь на Куликовскую битву, князь заехал к Сергию, чтобы преподобный помолился с ним и дал ему благословение, тот предрёк Дмитрию победу и спасение от смерти. </a:t>
            </a:r>
          </a:p>
        </p:txBody>
      </p:sp>
      <p:pic>
        <p:nvPicPr>
          <p:cNvPr id="27656" name="Picture 12" descr="10ca761c1c0b062fbef63b21c8f1242d6b89c26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4688" y="677863"/>
            <a:ext cx="5040312" cy="2995612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27659" name="Picture 2" descr="C:\Users\Ya\Desktop\image_86270915130852279282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156825" y="1865313"/>
            <a:ext cx="306388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3" descr="945555_af275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9288" y="2760663"/>
            <a:ext cx="20208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4" descr="945555_af275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98725" y="2827338"/>
            <a:ext cx="1844675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2" name="Picture 17" descr="1428011695_Yuki_Grass052814_0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59325" y="2708275"/>
            <a:ext cx="511175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3" name="Picture 15" descr="945555_af275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70338" y="2836863"/>
            <a:ext cx="1739900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4" name="Picture 16" descr="af3e0f746408feaab2f9e6c306394846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5963" y="2573338"/>
            <a:ext cx="3905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Picture 18" descr="144233111_ori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62213" y="2632075"/>
            <a:ext cx="303212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6" name="Picture 19" descr="144233111_ori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654300" y="2663825"/>
            <a:ext cx="303213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7" name="Picture 20" descr="144233111_ori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643188" y="2894013"/>
            <a:ext cx="303212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60892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8" descr="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5225" y="5516563"/>
            <a:ext cx="5111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 Box 7"/>
          <p:cNvSpPr txBox="1">
            <a:spLocks noChangeArrowheads="1"/>
          </p:cNvSpPr>
          <p:nvPr/>
        </p:nvSpPr>
        <p:spPr bwMode="auto">
          <a:xfrm>
            <a:off x="1038225" y="4556125"/>
            <a:ext cx="421322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Троице-Сергиева Лавра,  Московская область</a:t>
            </a:r>
          </a:p>
          <a:p>
            <a:pPr>
              <a:spcBef>
                <a:spcPct val="50000"/>
              </a:spcBef>
            </a:pPr>
            <a:endParaRPr lang="ru-RU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7651" name="AutoShape 8" descr="Zlycb3xaZIfEtqeZnAfhDy4LEhFOjhePT3ushaa4HgiRVrGgBpk0OKHg6hwP4YVN5aiviloYULuL4wHBVGY0oNhlHs1aED8gSd3dV1gXud3ISj43v1v5X5o0iBjdS1tkfayI_05H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27652" name="Picture 9" descr="pasted image 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" y="1144588"/>
            <a:ext cx="5387975" cy="3030537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27653" name="Picture 10" descr="Какие монастыри были основаны Сергием Радонежским и его ученикам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96088" y="1193800"/>
            <a:ext cx="4503737" cy="2997200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27654" name="Text Box 13"/>
          <p:cNvSpPr txBox="1">
            <a:spLocks noChangeArrowheads="1"/>
          </p:cNvSpPr>
          <p:nvPr/>
        </p:nvSpPr>
        <p:spPr bwMode="auto">
          <a:xfrm>
            <a:off x="6778625" y="4500563"/>
            <a:ext cx="4600575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Благовещенский Киржачский монастырь,</a:t>
            </a:r>
            <a:endParaRPr lang="en-US" b="1">
              <a:solidFill>
                <a:prstClr val="black"/>
              </a:solidFill>
              <a:latin typeface="Times New Roman" pitchFamily="18" charset="0"/>
            </a:endParaRPr>
          </a:p>
          <a:p>
            <a:pPr algn="ctr">
              <a:lnSpc>
                <a:spcPct val="85000"/>
              </a:lnSpc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 Владимирская область</a:t>
            </a:r>
          </a:p>
          <a:p>
            <a:pPr algn="ctr"/>
            <a:endParaRPr lang="ru-RU" b="1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464344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8" descr="2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45563" y="5538788"/>
            <a:ext cx="5111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 Box 7"/>
          <p:cNvSpPr txBox="1">
            <a:spLocks noChangeArrowheads="1"/>
          </p:cNvSpPr>
          <p:nvPr/>
        </p:nvSpPr>
        <p:spPr bwMode="auto">
          <a:xfrm>
            <a:off x="844550" y="2903538"/>
            <a:ext cx="47117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Богоявленский Старо-Голутвин монастырь, Московская область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endParaRPr lang="ru-RU">
              <a:solidFill>
                <a:prstClr val="black"/>
              </a:solidFill>
            </a:endParaRPr>
          </a:p>
        </p:txBody>
      </p:sp>
      <p:pic>
        <p:nvPicPr>
          <p:cNvPr id="28675" name="Picture 7" descr="Какие монастыри были основаны Сергием Радонежским и его ученикам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2550" y="392113"/>
            <a:ext cx="3797300" cy="2520950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28676" name="Text Box 10"/>
          <p:cNvSpPr txBox="1">
            <a:spLocks noChangeArrowheads="1"/>
          </p:cNvSpPr>
          <p:nvPr/>
        </p:nvSpPr>
        <p:spPr bwMode="auto">
          <a:xfrm>
            <a:off x="1336675" y="6022975"/>
            <a:ext cx="41910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Высоцкий монастырь</a:t>
            </a:r>
            <a:r>
              <a:rPr lang="en-US" b="1">
                <a:solidFill>
                  <a:prstClr val="black"/>
                </a:solidFill>
                <a:latin typeface="Times New Roman" pitchFamily="18" charset="0"/>
              </a:rPr>
              <a:t>,</a:t>
            </a: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 Серпухов</a:t>
            </a:r>
          </a:p>
          <a:p>
            <a:pPr>
              <a:spcBef>
                <a:spcPct val="50000"/>
              </a:spcBef>
            </a:pPr>
            <a:endParaRPr lang="ru-RU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8677" name="Text Box 14"/>
          <p:cNvSpPr txBox="1">
            <a:spLocks noChangeArrowheads="1"/>
          </p:cNvSpPr>
          <p:nvPr/>
        </p:nvSpPr>
        <p:spPr bwMode="auto">
          <a:xfrm>
            <a:off x="7661275" y="59245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28678" name="Text Box 15"/>
          <p:cNvSpPr txBox="1">
            <a:spLocks noChangeArrowheads="1"/>
          </p:cNvSpPr>
          <p:nvPr/>
        </p:nvSpPr>
        <p:spPr bwMode="auto">
          <a:xfrm>
            <a:off x="6881813" y="4321175"/>
            <a:ext cx="43894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Георгиевский монастырь на р. Клязьм</a:t>
            </a:r>
            <a:r>
              <a:rPr lang="en-US" b="1">
                <a:solidFill>
                  <a:prstClr val="black"/>
                </a:solidFill>
                <a:latin typeface="Times New Roman" pitchFamily="18" charset="0"/>
              </a:rPr>
              <a:t>e</a:t>
            </a: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 </a:t>
            </a:r>
          </a:p>
        </p:txBody>
      </p:sp>
      <p:pic>
        <p:nvPicPr>
          <p:cNvPr id="28679" name="Picture 16" descr="Высоцкий-монастырь-г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33500" y="3506788"/>
            <a:ext cx="3778250" cy="2517775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28680" name="Picture 17" descr="1642954444_26-vsegda-pomnim-com-p-visotskii-monastir-foto-3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3688" y="1031875"/>
            <a:ext cx="4768850" cy="3206750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01182726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>
            <a:extLst>
              <a:ext uri="{FF2B5EF4-FFF2-40B4-BE49-F238E27FC236}"/>
            </a:extLst>
          </p:cNvPr>
          <p:cNvSpPr/>
          <p:nvPr/>
        </p:nvSpPr>
        <p:spPr>
          <a:xfrm>
            <a:off x="1379538" y="4000500"/>
            <a:ext cx="414337" cy="40798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Овал 9">
            <a:extLst>
              <a:ext uri="{FF2B5EF4-FFF2-40B4-BE49-F238E27FC236}"/>
            </a:extLst>
          </p:cNvPr>
          <p:cNvSpPr/>
          <p:nvPr/>
        </p:nvSpPr>
        <p:spPr>
          <a:xfrm>
            <a:off x="1379538" y="5689600"/>
            <a:ext cx="414337" cy="40798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Овал 10">
            <a:extLst>
              <a:ext uri="{FF2B5EF4-FFF2-40B4-BE49-F238E27FC236}"/>
            </a:extLst>
          </p:cNvPr>
          <p:cNvSpPr/>
          <p:nvPr/>
        </p:nvSpPr>
        <p:spPr>
          <a:xfrm>
            <a:off x="1379538" y="4845050"/>
            <a:ext cx="414337" cy="409575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7652" name="Picture 8" descr="2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97938" y="5641975"/>
            <a:ext cx="51117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9"/>
          <p:cNvSpPr txBox="1">
            <a:spLocks noChangeArrowheads="1"/>
          </p:cNvSpPr>
          <p:nvPr/>
        </p:nvSpPr>
        <p:spPr bwMode="auto">
          <a:xfrm>
            <a:off x="682625" y="3825875"/>
            <a:ext cx="5335588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Вершиной духовного созерцания стало явление Пресвятой Богородицы, которого удостоился святой старец. Однажды, после самозабвенной молитвы перед иконой, его озарил ослепительный свет, в лучах которого он увидел Пречистую Богородицу в сопровождении двух апостолов – Петра и Иоанна. Монах упал на колени, а Пречистая прикоснулась к нему и сказала, что услышала молитвы и будет впредь помогать. После этих слов она вновь стала невидимой. </a:t>
            </a:r>
          </a:p>
        </p:txBody>
      </p:sp>
      <p:sp>
        <p:nvSpPr>
          <p:cNvPr id="27654" name="AutoShape 11" descr="Судьбоносное благословение на Куликовскую битву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27655" name="Picture 10" descr="Без-имени-1_7pwyUM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5988" y="584200"/>
            <a:ext cx="4899025" cy="3265488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27656" name="Объект 4"/>
          <p:cNvPicPr>
            <a:picLocks noChangeAspect="1" noChangeArrowheads="1"/>
          </p:cNvPicPr>
          <p:nvPr/>
        </p:nvPicPr>
        <p:blipFill>
          <a:blip r:embed="rId5"/>
          <a:srcRect l="2589" t="4016" r="3500" b="6772"/>
          <a:stretch>
            <a:fillRect/>
          </a:stretch>
        </p:blipFill>
        <p:spPr bwMode="auto">
          <a:xfrm>
            <a:off x="6810375" y="679450"/>
            <a:ext cx="4445000" cy="3751263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27657" name="Text Box 10"/>
          <p:cNvSpPr txBox="1">
            <a:spLocks noChangeArrowheads="1"/>
          </p:cNvSpPr>
          <p:nvPr/>
        </p:nvSpPr>
        <p:spPr bwMode="auto">
          <a:xfrm>
            <a:off x="6567488" y="4548188"/>
            <a:ext cx="4916487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К Преподобному Сергию – заступнику, наставнику и чудотворцу шли крестьяне, бояре, странники</a:t>
            </a:r>
            <a:r>
              <a:rPr lang="en-US" b="1">
                <a:solidFill>
                  <a:prstClr val="black"/>
                </a:solidFill>
                <a:latin typeface="Times New Roman" pitchFamily="18" charset="0"/>
              </a:rPr>
              <a:t> </a:t>
            </a: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– все просили его совета.</a:t>
            </a:r>
          </a:p>
        </p:txBody>
      </p:sp>
      <p:pic>
        <p:nvPicPr>
          <p:cNvPr id="27658" name="Picture 2" descr="C:\Users\Ya\Desktop\image_86270915130852279282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23100" y="831850"/>
            <a:ext cx="16986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2" descr="C:\Users\Ya\Desktop\image_86270915130852279282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4738" y="1682750"/>
            <a:ext cx="12700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8050" y="2617788"/>
            <a:ext cx="59213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14400" y="3262313"/>
            <a:ext cx="59213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2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73275" y="3262313"/>
            <a:ext cx="59213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3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11488" y="3168650"/>
            <a:ext cx="59213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4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35338" y="1558925"/>
            <a:ext cx="59213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36925" y="2105025"/>
            <a:ext cx="5603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6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00238" y="3168650"/>
            <a:ext cx="59213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7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68413" y="3335338"/>
            <a:ext cx="471487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8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52688" y="644525"/>
            <a:ext cx="400050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9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57525" y="668338"/>
            <a:ext cx="388938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0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68638" y="2903538"/>
            <a:ext cx="59213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1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14400" y="2638425"/>
            <a:ext cx="59213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2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30425" y="3168650"/>
            <a:ext cx="59213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3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97125" y="3314700"/>
            <a:ext cx="500063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4" name="Picture 12" descr="C:\Users\МАТЕМАТИКА\Desktop\Новая папка\1557469_1a7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54375" y="3417888"/>
            <a:ext cx="38417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5" name="Picture 2" descr="C:\Users\Ya\Desktop\image_86270915130852279282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37138" y="1250950"/>
            <a:ext cx="12700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4518018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>
            <a:extLst>
              <a:ext uri="{FF2B5EF4-FFF2-40B4-BE49-F238E27FC236}"/>
            </a:extLst>
          </p:cNvPr>
          <p:cNvSpPr/>
          <p:nvPr/>
        </p:nvSpPr>
        <p:spPr>
          <a:xfrm>
            <a:off x="1379538" y="4000500"/>
            <a:ext cx="414337" cy="40798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Овал 9">
            <a:extLst>
              <a:ext uri="{FF2B5EF4-FFF2-40B4-BE49-F238E27FC236}"/>
            </a:extLst>
          </p:cNvPr>
          <p:cNvSpPr/>
          <p:nvPr/>
        </p:nvSpPr>
        <p:spPr>
          <a:xfrm>
            <a:off x="1379538" y="5689600"/>
            <a:ext cx="414337" cy="40798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Овал 10">
            <a:extLst>
              <a:ext uri="{FF2B5EF4-FFF2-40B4-BE49-F238E27FC236}"/>
            </a:extLst>
          </p:cNvPr>
          <p:cNvSpPr/>
          <p:nvPr/>
        </p:nvSpPr>
        <p:spPr>
          <a:xfrm>
            <a:off x="1379538" y="4845050"/>
            <a:ext cx="414337" cy="409575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7652" name="Picture 8" descr="2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86825" y="5757863"/>
            <a:ext cx="5111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9"/>
          <p:cNvSpPr txBox="1">
            <a:spLocks noChangeArrowheads="1"/>
          </p:cNvSpPr>
          <p:nvPr/>
        </p:nvSpPr>
        <p:spPr bwMode="auto">
          <a:xfrm>
            <a:off x="671513" y="4706938"/>
            <a:ext cx="5335587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Преподобный Сергий дожил до 78 лет, проведя всю свою жизнь в трудах и совершив много чудес. В сентябре 1392 года он заболел. Предчувствуя свою кончину, святитель призвал к себе братию монастыря и благословил на игуменство опытного своего ученика – Преподобного Никона.</a:t>
            </a:r>
          </a:p>
        </p:txBody>
      </p:sp>
      <p:sp>
        <p:nvSpPr>
          <p:cNvPr id="27654" name="AutoShape 11" descr="Судьбоносное благословение на Куликовскую битву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7655" name="Text Box 10">
            <a:hlinkClick r:id="rId2" action="ppaction://hlinkpres?slideindex=1&amp;slidetitle="/>
          </p:cNvPr>
          <p:cNvSpPr txBox="1">
            <a:spLocks noChangeArrowheads="1"/>
          </p:cNvSpPr>
          <p:nvPr/>
        </p:nvSpPr>
        <p:spPr bwMode="auto">
          <a:xfrm>
            <a:off x="6535738" y="4494213"/>
            <a:ext cx="4916487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prstClr val="black"/>
              </a:buClr>
              <a:buSzPct val="80000"/>
              <a:buFont typeface="Wingdings 3" pitchFamily="18" charset="2"/>
              <a:buNone/>
            </a:pP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Почитание Преподобного Сергия как святого устанавливается сразу после его смерти. А канонизация подвижника была осуществлена Русской Православной Церковью в 40-е годы Х</a:t>
            </a:r>
            <a:r>
              <a:rPr lang="en-US" b="1">
                <a:solidFill>
                  <a:prstClr val="black"/>
                </a:solidFill>
                <a:latin typeface="Times New Roman" pitchFamily="18" charset="0"/>
              </a:rPr>
              <a:t>V</a:t>
            </a:r>
            <a:r>
              <a:rPr lang="ru-RU" b="1">
                <a:solidFill>
                  <a:prstClr val="black"/>
                </a:solidFill>
                <a:latin typeface="Times New Roman" pitchFamily="18" charset="0"/>
              </a:rPr>
              <a:t> века.</a:t>
            </a:r>
          </a:p>
          <a:p>
            <a:pPr algn="ctr">
              <a:spcBef>
                <a:spcPct val="50000"/>
              </a:spcBef>
            </a:pPr>
            <a:endParaRPr lang="ru-RU" b="1">
              <a:solidFill>
                <a:prstClr val="black"/>
              </a:solidFill>
              <a:latin typeface="Times New Roman" pitchFamily="18" charset="0"/>
            </a:endParaRPr>
          </a:p>
        </p:txBody>
      </p:sp>
      <p:pic>
        <p:nvPicPr>
          <p:cNvPr id="27656" name="Рисунок 4"/>
          <p:cNvPicPr>
            <a:picLocks noChangeAspect="1" noChangeArrowheads="1"/>
          </p:cNvPicPr>
          <p:nvPr/>
        </p:nvPicPr>
        <p:blipFill>
          <a:blip r:embed="rId4"/>
          <a:srcRect l="2681" t="1857" r="4289" b="3529"/>
          <a:stretch>
            <a:fillRect/>
          </a:stretch>
        </p:blipFill>
        <p:spPr bwMode="auto">
          <a:xfrm>
            <a:off x="1941513" y="488950"/>
            <a:ext cx="2794000" cy="4090988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27657" name="Рисунок 5"/>
          <p:cNvPicPr>
            <a:picLocks noChangeAspect="1" noChangeArrowheads="1"/>
          </p:cNvPicPr>
          <p:nvPr/>
        </p:nvPicPr>
        <p:blipFill>
          <a:blip r:embed="rId5"/>
          <a:srcRect l="2188" t="2838" r="2887" b="4645"/>
          <a:stretch>
            <a:fillRect/>
          </a:stretch>
        </p:blipFill>
        <p:spPr bwMode="auto">
          <a:xfrm>
            <a:off x="6700838" y="952500"/>
            <a:ext cx="4535487" cy="3001963"/>
          </a:xfrm>
          <a:prstGeom prst="rect">
            <a:avLst/>
          </a:prstGeom>
          <a:noFill/>
          <a:ln w="50800">
            <a:solidFill>
              <a:srgbClr val="9933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0748512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листание 7" id="{0CE75DB1-FDE2-4B07-8783-FD2325410490}" vid="{4B0FD19C-AF86-4C35-9F38-0720CAB13914}"/>
    </a:ext>
  </a:extLst>
</a:theme>
</file>

<file path=ppt/theme/theme3.xml><?xml version="1.0" encoding="utf-8"?>
<a:theme xmlns:a="http://schemas.openxmlformats.org/drawingml/2006/main" name="1_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листание 7" id="{0CE75DB1-FDE2-4B07-8783-FD2325410490}" vid="{4B0FD19C-AF86-4C35-9F38-0720CAB13914}"/>
    </a:ext>
  </a:extLst>
</a:theme>
</file>

<file path=ppt/theme/theme4.xml><?xml version="1.0" encoding="utf-8"?>
<a:theme xmlns:a="http://schemas.openxmlformats.org/drawingml/2006/main" name="3_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листание 7" id="{0CE75DB1-FDE2-4B07-8783-FD2325410490}" vid="{4B0FD19C-AF86-4C35-9F38-0720CAB13914}"/>
    </a:ext>
  </a:extLst>
</a:theme>
</file>

<file path=ppt/theme/theme5.xml><?xml version="1.0" encoding="utf-8"?>
<a:theme xmlns:a="http://schemas.openxmlformats.org/drawingml/2006/main" name="4_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листание 7" id="{0CE75DB1-FDE2-4B07-8783-FD2325410490}" vid="{4B0FD19C-AF86-4C35-9F38-0720CAB13914}"/>
    </a:ext>
  </a:extLst>
</a:theme>
</file>

<file path=ppt/theme/theme6.xml><?xml version="1.0" encoding="utf-8"?>
<a:theme xmlns:a="http://schemas.openxmlformats.org/drawingml/2006/main" name="5_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листание 7" id="{0CE75DB1-FDE2-4B07-8783-FD2325410490}" vid="{4B0FD19C-AF86-4C35-9F38-0720CAB13914}"/>
    </a:ext>
  </a:extLst>
</a:theme>
</file>

<file path=ppt/theme/theme7.xml><?xml version="1.0" encoding="utf-8"?>
<a:theme xmlns:a="http://schemas.openxmlformats.org/drawingml/2006/main" name="7_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листание 7" id="{0CE75DB1-FDE2-4B07-8783-FD2325410490}" vid="{4B0FD19C-AF86-4C35-9F38-0720CAB13914}"/>
    </a:ext>
  </a:extLst>
</a:theme>
</file>

<file path=ppt/theme/theme8.xml><?xml version="1.0" encoding="utf-8"?>
<a:theme xmlns:a="http://schemas.openxmlformats.org/drawingml/2006/main" name="8_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листание 7" id="{0CE75DB1-FDE2-4B07-8783-FD2325410490}" vid="{4B0FD19C-AF86-4C35-9F38-0720CAB13914}"/>
    </a:ext>
  </a:extLst>
</a:theme>
</file>

<file path=ppt/theme/theme9.xml><?xml version="1.0" encoding="utf-8"?>
<a:theme xmlns:a="http://schemas.openxmlformats.org/drawingml/2006/main" name="9_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листание 7" id="{0CE75DB1-FDE2-4B07-8783-FD2325410490}" vid="{4B0FD19C-AF86-4C35-9F38-0720CAB13914}"/>
    </a:ext>
  </a:extLst>
</a:theme>
</file>

<file path=ppt/theme/theme10.xml><?xml version="1.0" encoding="utf-8"?>
<a:theme xmlns:a="http://schemas.openxmlformats.org/drawingml/2006/main" name="6_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листание 7" id="{0CE75DB1-FDE2-4B07-8783-FD2325410490}" vid="{4B0FD19C-AF86-4C35-9F38-0720CAB1391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359</Words>
  <Application>Microsoft Office PowerPoint</Application>
  <PresentationFormat>Произвольный</PresentationFormat>
  <Paragraphs>32</Paragraphs>
  <Slides>10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Тема Office</vt:lpstr>
      <vt:lpstr>листание 8</vt:lpstr>
      <vt:lpstr>1_листание 8</vt:lpstr>
      <vt:lpstr>3_листание 8</vt:lpstr>
      <vt:lpstr>4_листание 8</vt:lpstr>
      <vt:lpstr>5_листание 8</vt:lpstr>
      <vt:lpstr>7_листание 8</vt:lpstr>
      <vt:lpstr>8_листание 8</vt:lpstr>
      <vt:lpstr>9_листание 8</vt:lpstr>
      <vt:lpstr>6_листание 8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creator>Пользователь</dc:creator>
  <cp:lastModifiedBy>МАТЕМАТИКА</cp:lastModifiedBy>
  <cp:revision>51</cp:revision>
  <dcterms:created xsi:type="dcterms:W3CDTF">2021-05-04T16:31:59Z</dcterms:created>
  <dcterms:modified xsi:type="dcterms:W3CDTF">2023-05-22T02:33:18Z</dcterms:modified>
</cp:coreProperties>
</file>