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82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07E9B-F3E5-445C-87D7-37D3BFF04C5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22CB-AC76-44DB-BA53-99EC3EF4EFE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07E9B-F3E5-445C-87D7-37D3BFF04C5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22CB-AC76-44DB-BA53-99EC3EF4EF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07E9B-F3E5-445C-87D7-37D3BFF04C5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22CB-AC76-44DB-BA53-99EC3EF4EF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07E9B-F3E5-445C-87D7-37D3BFF04C5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22CB-AC76-44DB-BA53-99EC3EF4EF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07E9B-F3E5-445C-87D7-37D3BFF04C5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22CB-AC76-44DB-BA53-99EC3EF4EF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07E9B-F3E5-445C-87D7-37D3BFF04C5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22CB-AC76-44DB-BA53-99EC3EF4EFE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07E9B-F3E5-445C-87D7-37D3BFF04C5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22CB-AC76-44DB-BA53-99EC3EF4EFE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07E9B-F3E5-445C-87D7-37D3BFF04C5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22CB-AC76-44DB-BA53-99EC3EF4EF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07E9B-F3E5-445C-87D7-37D3BFF04C5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22CB-AC76-44DB-BA53-99EC3EF4EF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07E9B-F3E5-445C-87D7-37D3BFF04C5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22CB-AC76-44DB-BA53-99EC3EF4EFE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07E9B-F3E5-445C-87D7-37D3BFF04C5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22CB-AC76-44DB-BA53-99EC3EF4EFE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B407E9B-F3E5-445C-87D7-37D3BFF04C58}" type="datetimeFigureOut">
              <a:rPr lang="ru-RU" smtClean="0"/>
              <a:t>27.01.2019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9B622CB-AC76-44DB-BA53-99EC3EF4EFE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otooboi.biz/img/gallery/23/thumbs/thumb_l_26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8640959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82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 descr="https://naked-science.ru/sites/default/files/images/10_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21753"/>
            <a:ext cx="8736905" cy="650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20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pp.userapi.com/c831108/v831108371/a082e/_I3tEvYBsQ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640960" cy="602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6732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voskole.ru/uploads/users/us_8m7e99/2017/0780245f-d76e-439b-8cd4-a80fe2f1a7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8" cy="616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6767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avatars.mds.yandex.net/get-pdb/921063/8df4371f-888b-486b-82d1-1978881caacc/s1200?webp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77" y="476672"/>
            <a:ext cx="8704403" cy="5919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9915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s://zagge.ru/wp-content/uploads/2016/04/peacock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568952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2486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4.bp.blogspot.com/-LV-tG-6DblM/VyFLqFI-AUI/AAAAAAAAADI/SC-5DEkhIo8Z73EEixA-a5EgIIeLB9sIwCLcB/s1600/honey-be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85" b="11042"/>
          <a:stretch/>
        </p:blipFill>
        <p:spPr bwMode="auto">
          <a:xfrm>
            <a:off x="323528" y="188640"/>
            <a:ext cx="8444816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6788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itd3.mycdn.me/image?id=879827008721&amp;t=20&amp;plc=WEB&amp;tkn=*wR1xvxKw5m_Mb4WH_z4oewi3-b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68952" cy="609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33887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https://www.nivea.ru/-/media/global/advice/nice-skin/anti-aging-0187/hyaluronsaeure.jpg?mw=18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7770"/>
            <a:ext cx="8240921" cy="5492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789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https://i.ytimg.com/vi/I9ddjpkaSQ0/mqdefault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32656"/>
            <a:ext cx="8576953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6434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c.pxhere.com/photos/bc/96/snow_winter_nature-851916.jpg!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81727" cy="5881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8225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1.bp.blogspot.com/--L6zVaPS65k/VwHZbBe4jXI/AAAAAAAAANQ/pjEg1AiabdgHKYwTz10boHpYZEvQ0VnIw/w1200-h630-p-k-no-nu/cometis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97751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6446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http://bump.ru/resources/000/000/000/001/847/1847586_1024x76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7"/>
          <a:stretch/>
        </p:blipFill>
        <p:spPr bwMode="auto">
          <a:xfrm>
            <a:off x="323527" y="260648"/>
            <a:ext cx="8352929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2896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pbs.twimg.com/media/DjGUq_rXsAEXnE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9"/>
          <a:stretch/>
        </p:blipFill>
        <p:spPr bwMode="auto">
          <a:xfrm>
            <a:off x="395536" y="115623"/>
            <a:ext cx="8331455" cy="642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208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pimg.mycdn.me/getImage?disableStub=true&amp;type=VIDEO_S_720&amp;url=http%3A%2F%2Fvdp.mycdn.me%2FgetImage%3Fid%3D310322924124%26idx%3D2%26thumbType%3D32%26f%3D1&amp;signatureToken=wOFaNzS693WBPbC3AJvDq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9720" b="28776"/>
          <a:stretch/>
        </p:blipFill>
        <p:spPr bwMode="auto">
          <a:xfrm>
            <a:off x="155575" y="332656"/>
            <a:ext cx="8600064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92732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https://ru.all.biz/img/ru/catalog/770088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96944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74986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https://4tololo.ru/files/images/2014280916115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01" b="17306"/>
          <a:stretch/>
        </p:blipFill>
        <p:spPr bwMode="auto">
          <a:xfrm>
            <a:off x="179512" y="260648"/>
            <a:ext cx="8570078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66442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pp.userapi.com/c830709/v830709814/eb10d/VYLMVmdobx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824536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u-stena.ru/upload/iblock/527/527038ff2664267185a7e99a775057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645" y="188640"/>
            <a:ext cx="3463299" cy="3463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s://avatars.mds.yandex.net/get-pdb/966350/f1d36502-6b09-4c4a-8ff1-d38e0f46fe88/s1200?webp=fal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140968"/>
            <a:ext cx="4293827" cy="344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8" name="Picture 8" descr="http://mikrula.ru/content/f/0/57/i/1000x600x0_album7-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0" t="2824" r="20865" b="12235"/>
          <a:stretch/>
        </p:blipFill>
        <p:spPr bwMode="auto">
          <a:xfrm>
            <a:off x="5076056" y="2719577"/>
            <a:ext cx="3773888" cy="3926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188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cdn.pixabay.com/photo/2017/10/23/16/04/milky-way-2881461_1280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64096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305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www.nastol.com.ua/pic/201203/1920x1080/nastol.com.ua-198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8784976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135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vokrugsveta.ua/wp-content/uploads/2018/05/shutterstock_30742468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32656"/>
            <a:ext cx="8808945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73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s://unnw.ru/upload/images/Aprel/220417/poster-planete-terre%5B1%5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5"/>
          <a:stretch/>
        </p:blipFill>
        <p:spPr bwMode="auto">
          <a:xfrm>
            <a:off x="251520" y="260648"/>
            <a:ext cx="8559971" cy="630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1698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://foxgamer.ru/image/cache/catalog/mikromed/858/858_1-8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6395864" cy="639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9427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im0-tub-ru.yandex.net/i?id=f443a932f8dc50ebdd2e7caf95cd33d6&amp;n=33&amp;w=141&amp;h=150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3865"/>
            <a:ext cx="6048672" cy="6434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2478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deli-anne.com/wp-content/uploads/2014/04/Blue-Morpho-Butterfly-Amazon-Butterfly-by-deliann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9" t="8617" r="13478" b="18960"/>
          <a:stretch/>
        </p:blipFill>
        <p:spPr bwMode="auto">
          <a:xfrm>
            <a:off x="395536" y="332656"/>
            <a:ext cx="8574257" cy="62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682154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83</TotalTime>
  <Words>0</Words>
  <Application>Microsoft Office PowerPoint</Application>
  <PresentationFormat>Экран (4:3)</PresentationFormat>
  <Paragraphs>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8</cp:revision>
  <dcterms:created xsi:type="dcterms:W3CDTF">2019-01-27T11:16:14Z</dcterms:created>
  <dcterms:modified xsi:type="dcterms:W3CDTF">2019-01-27T12:39:42Z</dcterms:modified>
</cp:coreProperties>
</file>