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F5757-C6B1-47AE-83AF-BC0F10590677}" type="datetimeFigureOut">
              <a:rPr lang="ru-RU" smtClean="0"/>
              <a:pPr/>
              <a:t>30.12.2021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554CD-C93F-42BE-8544-681B9FADFF7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87624" y="260648"/>
            <a:ext cx="673408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 w="0">
                  <a:noFill/>
                </a:ln>
                <a:solidFill>
                  <a:srgbClr val="A2121C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Классный час</a:t>
            </a:r>
            <a:endParaRPr lang="ru-RU" sz="2000" b="1" dirty="0" smtClean="0">
              <a:ln w="0">
                <a:noFill/>
              </a:ln>
              <a:solidFill>
                <a:srgbClr val="A2121C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ln w="0">
                  <a:noFill/>
                </a:ln>
                <a:solidFill>
                  <a:srgbClr val="A2121C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«Сохраним историческую память о казаках- героях Великой Отечественной войны»</a:t>
            </a:r>
          </a:p>
          <a:p>
            <a:pPr algn="ctr"/>
            <a:endParaRPr lang="ru-RU" sz="2000" b="1" dirty="0">
              <a:ln w="0">
                <a:noFill/>
              </a:ln>
              <a:solidFill>
                <a:srgbClr val="A2121C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n w="0">
                  <a:noFill/>
                </a:ln>
                <a:solidFill>
                  <a:srgbClr val="A2121C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Тема: </a:t>
            </a:r>
            <a:r>
              <a:rPr lang="ru-RU" sz="2400" b="1" dirty="0" smtClean="0">
                <a:ln w="0">
                  <a:noFill/>
                </a:ln>
                <a:solidFill>
                  <a:srgbClr val="A2121C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Казаки- Герои Великой Отечественной </a:t>
            </a:r>
            <a:r>
              <a:rPr lang="ru-RU" sz="2400" b="1" dirty="0" smtClean="0">
                <a:ln w="0">
                  <a:noFill/>
                </a:ln>
                <a:solidFill>
                  <a:srgbClr val="A2121C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войны.</a:t>
            </a:r>
            <a:endParaRPr lang="ru-RU" sz="2400" b="1" dirty="0" smtClean="0">
              <a:ln w="0">
                <a:noFill/>
              </a:ln>
              <a:solidFill>
                <a:srgbClr val="A2121C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n w="0">
                  <a:noFill/>
                </a:ln>
                <a:solidFill>
                  <a:srgbClr val="A2121C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Еремин </a:t>
            </a:r>
            <a:r>
              <a:rPr lang="ru-RU" sz="2400" b="1" dirty="0" smtClean="0">
                <a:ln w="0">
                  <a:noFill/>
                </a:ln>
                <a:solidFill>
                  <a:srgbClr val="A2121C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Николай Андреевич – Герой Великой Отечественной войны</a:t>
            </a:r>
            <a:endParaRPr lang="ru-RU" sz="2400" b="1" dirty="0">
              <a:ln w="0">
                <a:noFill/>
              </a:ln>
              <a:solidFill>
                <a:srgbClr val="A2121C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436097" y="3284984"/>
            <a:ext cx="3707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Подготовил</a:t>
            </a:r>
            <a:r>
              <a:rPr lang="ru-RU" sz="1600" b="1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а:</a:t>
            </a:r>
            <a:endParaRPr lang="ru-RU" sz="1600" b="1" dirty="0" smtClean="0"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Учитель математики,</a:t>
            </a:r>
          </a:p>
          <a:p>
            <a:r>
              <a:rPr lang="ru-RU" sz="1600" b="1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 </a:t>
            </a:r>
            <a:r>
              <a:rPr lang="ru-RU" sz="1600" b="1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классный руководитель 7 «Б» класса</a:t>
            </a:r>
          </a:p>
          <a:p>
            <a:r>
              <a:rPr lang="ru-RU" sz="1600" b="1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Крымова </a:t>
            </a:r>
            <a:r>
              <a:rPr lang="ru-RU" sz="1600" b="1" dirty="0" smtClean="0">
                <a:latin typeface="Times New Roman" pitchFamily="18" charset="0"/>
                <a:ea typeface="Tahoma" panose="020B0604030504040204" pitchFamily="34" charset="0"/>
                <a:cs typeface="Times New Roman" pitchFamily="18" charset="0"/>
              </a:rPr>
              <a:t>Анастасия Валерьевна</a:t>
            </a:r>
            <a:endParaRPr lang="ru-RU" sz="1600" b="1" dirty="0">
              <a:latin typeface="Times New Roman" pitchFamily="18" charset="0"/>
              <a:ea typeface="Tahoma" panose="020B0604030504040204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52666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59632" y="784448"/>
            <a:ext cx="7488832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Приближается День Великой Победы- 9 мая 1945 года Советские войска разгромили фашистскую Германию. Наши  прадедушки и прабабушки очистили Землю от фашистского ига. Подарили нам жизнь и свободу. За что мы перед ними в неоплатном долгу.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Прошло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76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лет со дня Победы, многие ветераны уже ушли из жизни. И мы  обязаны помнить о них всегда.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хочу рассказать о 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нашем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земляке, ветеране Великой Отечественной войны  1941-1945 годов </a:t>
            </a: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Еремине Николае Андреевиче.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283968" y="329462"/>
            <a:ext cx="449999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Еремин Николай Андреевич родился 11 мая 1914 года в  селе Белая Глина Краснодарского края. Как говорил сам Николай Андреевич, род его идет от казаков, которые еще  служили у Ермака Тимофеевича - покорителя Сибири. Поэтому можно сказать, что Николай Андреевич является потомком казаков. В середине 18 века дедушка Николая Андреевича перебрался на Кубань, где обзавелся семьей. Родители нашего героя были  не последними людьми в селе. Отец Андрей возил в город Ростов- на- дону мануфактуру на лошадях, а мать была домохозяйкой. Семья была многодетной. Помимо Николая в семье еще были 2 сестры и 2 брата.  Николай закончил 4 класса и пошел работать в колхоз. В 1936 году был призван на военную службу  в ряды Красной армии, служил помощником командира стрелкового взвода в г.Ростове.  Был участником Финской войны.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 descr="https://sun9-21.userapi.com/c856520/v856520917/181ec6/Op1sbqGH5kQ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692696"/>
            <a:ext cx="3336305" cy="44484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60" y="0"/>
            <a:ext cx="9135879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520" y="116632"/>
            <a:ext cx="61080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Воспоминания фронтовика…..</a:t>
            </a:r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 cstate="print"/>
          <a:srcRect l="35139" t="19313" r="3983" b="43281"/>
          <a:stretch>
            <a:fillRect/>
          </a:stretch>
        </p:blipFill>
        <p:spPr bwMode="auto">
          <a:xfrm>
            <a:off x="0" y="1988840"/>
            <a:ext cx="4932040" cy="1703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179512" y="620688"/>
            <a:ext cx="52565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 вот настали тяжелые сороковые. Началась война. И уже в августе 1941 года Николай Андреевич встал на защиту Родины. Проходил службу в 148 стрелковой дивизии 13 Армии Брянского фронта. Был участником Курской битвы. 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5436096" y="725215"/>
            <a:ext cx="316835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«Гитлер сосредоточил на Курской дуге почти миллионную армию: 18 танковых дивизий, 19 тысяч орудий, 1 850 самолетов. Но  сопротивление наших войск настолько были ожесточенными, что фашисты были вынуждены прекратить атаки. Мне пришлось вести бой с фашистами в районе станицы Токари, где оборонялся наш 582-й пехотный полк.  Я получил приказ поддерживать 1-й батальон майора Валерия Ермолина. В боекомплекте у нас было 800 мин для миномета. Когда открылся шквальный огонь  в силу необходимости, противнику пришлось отступать.»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pic>
        <p:nvPicPr>
          <p:cNvPr id="1026" name="Picture 2" descr="C:\Users\Анастасия\Desktop\Боевой Путь Дедушки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908720"/>
            <a:ext cx="7015488" cy="4711229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116632"/>
            <a:ext cx="8892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Боевой путь Еремина Николая Андреевича…..</a:t>
            </a:r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pic>
        <p:nvPicPr>
          <p:cNvPr id="2050" name="Picture 2" descr="http://podvignaroda.ru/img/awards/new/Medal_Za_Otvag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60648"/>
            <a:ext cx="1538876" cy="2873162"/>
          </a:xfrm>
          <a:prstGeom prst="rect">
            <a:avLst/>
          </a:prstGeom>
          <a:noFill/>
        </p:spPr>
      </p:pic>
      <p:pic>
        <p:nvPicPr>
          <p:cNvPr id="2052" name="Picture 4" descr="http://podvignaroda.ru/filter/filterimage?path=Z/001/033-0682524-0689/00000373_1.jpg&amp;id=10287568&amp;id1=f9d46c5b6a22e7526882a480bc0ac7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1628800"/>
            <a:ext cx="7296948" cy="4032448"/>
          </a:xfrm>
          <a:prstGeom prst="rect">
            <a:avLst/>
          </a:prstGeom>
          <a:noFill/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907704" y="528356"/>
            <a:ext cx="655272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личное мужество и отвагу, проявленные при защите Отечества и исполнении воинского долга, 17 июля 1942 года  Николай Андреевич был удостоен медали «За отвагу».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559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pic>
        <p:nvPicPr>
          <p:cNvPr id="22530" name="Picture 2" descr="http://podvignaroda.ru/img/awards/new/Medal_Za_Otvagu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1720881" cy="3212976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979712" y="101824"/>
            <a:ext cx="666023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Затем Николай Андреевич был назначен на должность командира огнеметного взвода 60-ой армии 1-го укрепления Украинского фронта. И 14 июля 1943 года был награжден еще одной медалью « За отвагу».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3" name="Picture 5" descr="http://podvignaroda.ru/filter/filterimage?path=VS/041/033-0682526-0680/00000263_5.jpg&amp;id=16419109&amp;id1=504ecf424fed91e065aa47c455ca661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712" y="1988840"/>
            <a:ext cx="6798495" cy="543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pic>
        <p:nvPicPr>
          <p:cNvPr id="21506" name="Picture 2" descr="http://podvignaroda.ru/img/awards/new/Orden_Krasnoj_Zvezd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15816" cy="2915816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2627784" y="101824"/>
            <a:ext cx="586814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 декабря 1943 года за отличную организацию и умелое руководство боевыми действиями, способствовавших успеху советских войск  Николай Еремин получил орден «Красной Звезды»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9" name="Picture 5" descr="http://podvignaroda.ru/filter/filterimage?path=VS/130/033-0686044-3078%2b004-3077/00000393_1.jpg&amp;id=22232753&amp;id1=74dbf21e1a0a3c6a2c33ce111cf46c9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852936"/>
            <a:ext cx="7793531" cy="20670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275856" y="4555"/>
            <a:ext cx="536408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Победу Еремин Николай Андреевич встретил в городе Брно в Чехии. Позже был и в Берлине. По окончании Великой Отечественной войны  был награжден 9 мая 1945 года медалью « За Победу над Германией», а 16 мая 1945 года получил орден Отечественной войны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степени.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3" name="Picture 3" descr="http://podvignaroda.ru/img/awards/new/Orden_Otechestvennoj_vojny_2s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034825" cy="3284984"/>
          </a:xfrm>
          <a:prstGeom prst="rect">
            <a:avLst/>
          </a:prstGeom>
          <a:noFill/>
        </p:spPr>
      </p:pic>
      <p:pic>
        <p:nvPicPr>
          <p:cNvPr id="20485" name="Picture 5" descr="http://podvignaroda.ru/filter/filterimage?path=VS/362/033-0690306-3443%2b012-3450/00000343_1.jpg&amp;id=40771646&amp;id1=d5087aed6f1cbfb5b863a271ccf0cbea"/>
          <p:cNvPicPr>
            <a:picLocks noChangeAspect="1" noChangeArrowheads="1"/>
          </p:cNvPicPr>
          <p:nvPr/>
        </p:nvPicPr>
        <p:blipFill>
          <a:blip r:embed="rId4" cstate="print"/>
          <a:srcRect l="10013"/>
          <a:stretch>
            <a:fillRect/>
          </a:stretch>
        </p:blipFill>
        <p:spPr bwMode="auto">
          <a:xfrm>
            <a:off x="2483768" y="2780928"/>
            <a:ext cx="6471169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3995936" y="692696"/>
            <a:ext cx="4788024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войны женился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Моисеенко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Валентине Семеновне. В 1951 году родился сын Валерий, а 1956 году- сын Геннадий. В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послефронтовые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годы Николай Андреевич работал заведующим свинотоварной фермой в колхозе «Россия», позже управляющим в откормочном совхозе «Восход» В 1975 году Николай Андреевич ушел на заслуженный отдых.  Николай Андреевич был творческим человеком. Он играл на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мандалине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гармошке, поэтому на пенсии скучать не приходилось. Старожилы вспоминают, что на лавочке у Ереминых всегда звучала музыку и песни. У Николая Андреевича трое внуков и внучка, шесть правнуков. </a:t>
            </a:r>
            <a:r>
              <a:rPr lang="ru-RU" dirty="0" smtClean="0"/>
              <a:t>12 августа 1994 года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Николай Андреевич ушел из жизни, ему было 80 лет.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9459" name="Picture 3" descr="https://sun9-4.userapi.com/c857036/v857036917/1150c4/_yKjXMhV2KM.jpg"/>
          <p:cNvPicPr>
            <a:picLocks noChangeAspect="1" noChangeArrowheads="1"/>
          </p:cNvPicPr>
          <p:nvPr/>
        </p:nvPicPr>
        <p:blipFill>
          <a:blip r:embed="rId3" cstate="print"/>
          <a:srcRect l="8249" t="9174" r="27824" b="15906"/>
          <a:stretch>
            <a:fillRect/>
          </a:stretch>
        </p:blipFill>
        <p:spPr bwMode="auto">
          <a:xfrm>
            <a:off x="611560" y="332656"/>
            <a:ext cx="2664296" cy="42113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21" y="0"/>
            <a:ext cx="9135879" cy="6858000"/>
          </a:xfrm>
          <a:prstGeom prst="rect">
            <a:avLst/>
          </a:prstGeom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1259632" y="459250"/>
            <a:ext cx="730830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Прошло 75 лет после Победы над фашистской Германией, но подвиг советских солдат, женщин и детей останется навсегда в сердце каждого гражданина  нашей необъятной Родины.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Спасибо Вам, уважаемые ветераны, низкий поклон Вам!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613</Words>
  <Application>Microsoft Office PowerPoint</Application>
  <PresentationFormat>Экран (4:3)</PresentationFormat>
  <Paragraphs>25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Анастасия</dc:creator>
  <cp:lastModifiedBy>User</cp:lastModifiedBy>
  <cp:revision>5</cp:revision>
  <dcterms:created xsi:type="dcterms:W3CDTF">2020-04-29T18:49:24Z</dcterms:created>
  <dcterms:modified xsi:type="dcterms:W3CDTF">2021-12-30T05:47:23Z</dcterms:modified>
</cp:coreProperties>
</file>