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70" r:id="rId13"/>
    <p:sldId id="272" r:id="rId14"/>
    <p:sldId id="277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2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283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662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83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627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886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402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57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650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98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804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8203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1650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995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908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028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612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60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D26C2FD-3EF0-4AF7-B9E1-C7A17126B17E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09A7B7C7-08F9-4A0F-8BAE-D2A23CDF59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471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4122" y="703385"/>
            <a:ext cx="6459415" cy="5298829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chemeClr val="bg1"/>
                </a:solidFill>
              </a:rPr>
              <a:t>ТВОРЧЕСКИЙ ПРОЕКТ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518032" y="1137138"/>
            <a:ext cx="5533292" cy="166467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СПЕЦИАЛЬНОСТЬ 29.02.04 Конструирование, моделирование и технология швейных изделий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2"/>
          <a:stretch/>
        </p:blipFill>
        <p:spPr>
          <a:xfrm>
            <a:off x="6583605" y="2494635"/>
            <a:ext cx="4685522" cy="384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9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54954" y="609600"/>
            <a:ext cx="8825659" cy="1833571"/>
          </a:xfrm>
        </p:spPr>
        <p:txBody>
          <a:bodyPr/>
          <a:lstStyle/>
          <a:p>
            <a:pPr algn="ctr"/>
            <a:r>
              <a:rPr lang="ru-RU" b="1" dirty="0"/>
              <a:t>Цели </a:t>
            </a:r>
            <a:r>
              <a:rPr lang="ru-RU" b="1" dirty="0" smtClean="0"/>
              <a:t>проекта: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92370" y="2825262"/>
            <a:ext cx="11265876" cy="3845169"/>
          </a:xfrm>
        </p:spPr>
        <p:txBody>
          <a:bodyPr/>
          <a:lstStyle/>
          <a:p>
            <a:r>
              <a:rPr lang="ru-RU" sz="2800" b="1" dirty="0"/>
              <a:t>1. Развивающая</a:t>
            </a:r>
            <a:r>
              <a:rPr lang="ru-RU" sz="2800" dirty="0"/>
              <a:t> - способствовать развитию интереса к профессии, творчеству, познавательной активности студентов, </a:t>
            </a:r>
            <a:r>
              <a:rPr lang="ru-RU" sz="2800" dirty="0" smtClean="0"/>
              <a:t>умения </a:t>
            </a:r>
            <a:r>
              <a:rPr lang="ru-RU" sz="2800" dirty="0"/>
              <a:t>грамотно излагать мыс­ли;</a:t>
            </a:r>
          </a:p>
          <a:p>
            <a:r>
              <a:rPr lang="ru-RU" sz="2800" b="1" dirty="0"/>
              <a:t> 2. Воспитательная</a:t>
            </a:r>
            <a:r>
              <a:rPr lang="ru-RU" sz="2800" dirty="0"/>
              <a:t> – способствовать формированию эстетического вкуса, потребности в самообразовании.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229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Задачи </a:t>
            </a:r>
            <a:r>
              <a:rPr lang="ru-RU" b="1" dirty="0" smtClean="0"/>
              <a:t>проекта: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80646" y="3223847"/>
            <a:ext cx="11336216" cy="3470030"/>
          </a:xfrm>
        </p:spPr>
        <p:txBody>
          <a:bodyPr/>
          <a:lstStyle/>
          <a:p>
            <a:pPr marL="342900" lvl="0" indent="-342900">
              <a:buFont typeface="+mj-lt"/>
              <a:buAutoNum type="arabicPeriod"/>
            </a:pPr>
            <a:r>
              <a:rPr lang="ru-RU" sz="2800" b="1" dirty="0">
                <a:solidFill>
                  <a:schemeClr val="tx1"/>
                </a:solidFill>
              </a:rPr>
              <a:t>Активизировать познавательную деятельность.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2800" b="1" dirty="0">
                <a:solidFill>
                  <a:schemeClr val="tx1"/>
                </a:solidFill>
              </a:rPr>
              <a:t>Привить любовь к получаемой профессии.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2800" b="1" dirty="0">
                <a:solidFill>
                  <a:schemeClr val="tx1"/>
                </a:solidFill>
              </a:rPr>
              <a:t>Продемонстрировать возможности применения теоретических знаний в практической деятельности.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2800" b="1" dirty="0">
                <a:solidFill>
                  <a:schemeClr val="tx1"/>
                </a:solidFill>
              </a:rPr>
              <a:t>Наглядно представить результаты прохождения учебной практики.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577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646" y="363415"/>
            <a:ext cx="9964616" cy="2414953"/>
          </a:xfrm>
        </p:spPr>
        <p:txBody>
          <a:bodyPr/>
          <a:lstStyle/>
          <a:p>
            <a:pPr algn="ctr"/>
            <a:r>
              <a:rPr lang="ru-RU" sz="3600" dirty="0" smtClean="0"/>
              <a:t>Первый этап</a:t>
            </a:r>
            <a:br>
              <a:rPr lang="ru-RU" sz="3600" dirty="0" smtClean="0"/>
            </a:br>
            <a:r>
              <a:rPr lang="ru-RU" sz="3600" dirty="0" smtClean="0"/>
              <a:t>Эскизный проект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80646" y="3212124"/>
            <a:ext cx="11230708" cy="3370384"/>
          </a:xfrm>
        </p:spPr>
        <p:txBody>
          <a:bodyPr/>
          <a:lstStyle/>
          <a:p>
            <a:r>
              <a:rPr lang="ru-RU" sz="2800" b="1" dirty="0" smtClean="0"/>
              <a:t>- </a:t>
            </a:r>
            <a:r>
              <a:rPr lang="ru-RU" sz="2800" b="1" dirty="0"/>
              <a:t>выбор творческого источника и его зарисовка;</a:t>
            </a:r>
          </a:p>
          <a:p>
            <a:r>
              <a:rPr lang="ru-RU" sz="2800" b="1" dirty="0"/>
              <a:t>- разработка серии фор-эскизов;</a:t>
            </a:r>
          </a:p>
          <a:p>
            <a:r>
              <a:rPr lang="ru-RU" sz="2800" b="1" dirty="0"/>
              <a:t>- разработка коллекции моделей.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592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3" t="2500" r="1542" b="16609"/>
          <a:stretch/>
        </p:blipFill>
        <p:spPr>
          <a:xfrm>
            <a:off x="0" y="0"/>
            <a:ext cx="3840480" cy="2759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6" r="30585"/>
          <a:stretch/>
        </p:blipFill>
        <p:spPr>
          <a:xfrm>
            <a:off x="154093" y="2140266"/>
            <a:ext cx="1703070" cy="47177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" t="4833" b="6500"/>
          <a:stretch/>
        </p:blipFill>
        <p:spPr>
          <a:xfrm>
            <a:off x="4043920" y="28575"/>
            <a:ext cx="4107971" cy="27553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42" t="6949" r="27371" b="11166"/>
          <a:stretch/>
        </p:blipFill>
        <p:spPr>
          <a:xfrm>
            <a:off x="4101739" y="2183129"/>
            <a:ext cx="1941105" cy="46748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0" r="7529" b="3167"/>
          <a:stretch/>
        </p:blipFill>
        <p:spPr>
          <a:xfrm>
            <a:off x="8355331" y="28575"/>
            <a:ext cx="3836669" cy="27839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13" t="7667" r="28977" b="6166"/>
          <a:stretch/>
        </p:blipFill>
        <p:spPr>
          <a:xfrm>
            <a:off x="8287420" y="2183129"/>
            <a:ext cx="1790376" cy="46748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086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538" y="550986"/>
            <a:ext cx="9917724" cy="2215660"/>
          </a:xfrm>
        </p:spPr>
        <p:txBody>
          <a:bodyPr/>
          <a:lstStyle/>
          <a:p>
            <a:pPr algn="ctr"/>
            <a:r>
              <a:rPr lang="ru-RU" sz="3600" dirty="0" smtClean="0"/>
              <a:t>Второй этап</a:t>
            </a:r>
            <a:br>
              <a:rPr lang="ru-RU" sz="3600" dirty="0" smtClean="0"/>
            </a:br>
            <a:r>
              <a:rPr lang="ru-RU" sz="3600" dirty="0" smtClean="0"/>
              <a:t>Разработка авторской идеи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27538" y="3575538"/>
            <a:ext cx="11136924" cy="3024554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ru-RU" sz="2800" b="1" dirty="0" smtClean="0"/>
              <a:t>разработка базовой и модельной конструкции;</a:t>
            </a:r>
          </a:p>
          <a:p>
            <a:pPr marL="285750" indent="-285750">
              <a:buFontTx/>
              <a:buChar char="-"/>
            </a:pPr>
            <a:r>
              <a:rPr lang="ru-RU" sz="2800" b="1" dirty="0"/>
              <a:t>р</a:t>
            </a:r>
            <a:r>
              <a:rPr lang="ru-RU" sz="2800" b="1" dirty="0" smtClean="0"/>
              <a:t>азработка макета из макетной ткани;</a:t>
            </a:r>
          </a:p>
          <a:p>
            <a:pPr marL="285750" indent="-285750">
              <a:buFontTx/>
              <a:buChar char="-"/>
            </a:pPr>
            <a:r>
              <a:rPr lang="ru-RU" sz="2800" b="1" dirty="0"/>
              <a:t>и</a:t>
            </a:r>
            <a:r>
              <a:rPr lang="ru-RU" sz="2800" b="1" dirty="0" smtClean="0"/>
              <a:t>зготовление лекал;</a:t>
            </a:r>
          </a:p>
          <a:p>
            <a:pPr marL="285750" indent="-285750">
              <a:buFontTx/>
              <a:buChar char="-"/>
            </a:pPr>
            <a:r>
              <a:rPr lang="ru-RU" sz="2800" b="1" dirty="0"/>
              <a:t>р</a:t>
            </a:r>
            <a:r>
              <a:rPr lang="ru-RU" sz="2800" b="1" dirty="0" smtClean="0"/>
              <a:t>аскрой изделия из основной ткани.</a:t>
            </a:r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611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93" r="18296" b="6334"/>
          <a:stretch/>
        </p:blipFill>
        <p:spPr>
          <a:xfrm>
            <a:off x="1878815" y="1469571"/>
            <a:ext cx="3071592" cy="524691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792" y="794657"/>
            <a:ext cx="5660570" cy="42454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6913" y="1867851"/>
            <a:ext cx="2840029" cy="47333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6" y="382905"/>
            <a:ext cx="2596413" cy="432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88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7539" y="562708"/>
            <a:ext cx="10281138" cy="2332892"/>
          </a:xfrm>
        </p:spPr>
        <p:txBody>
          <a:bodyPr/>
          <a:lstStyle/>
          <a:p>
            <a:pPr algn="ctr"/>
            <a:r>
              <a:rPr lang="ru-RU" sz="3600" dirty="0" smtClean="0"/>
              <a:t>Третий этап</a:t>
            </a:r>
            <a:br>
              <a:rPr lang="ru-RU" sz="3600" dirty="0" smtClean="0"/>
            </a:br>
            <a:r>
              <a:rPr lang="ru-RU" sz="3600" dirty="0" smtClean="0"/>
              <a:t>Реализация проекта в материале</a:t>
            </a:r>
            <a:endParaRPr lang="ru-RU" sz="3600" dirty="0"/>
          </a:p>
        </p:txBody>
      </p:sp>
      <p:sp>
        <p:nvSpPr>
          <p:cNvPr id="4" name="Текст 2"/>
          <p:cNvSpPr>
            <a:spLocks noGrp="1"/>
          </p:cNvSpPr>
          <p:nvPr>
            <p:ph type="body" sz="half" idx="2"/>
          </p:nvPr>
        </p:nvSpPr>
        <p:spPr>
          <a:xfrm>
            <a:off x="527050" y="3645877"/>
            <a:ext cx="11183938" cy="295494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-изготовление женского демисезонного пальто.</a:t>
            </a:r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120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597" y="337456"/>
            <a:ext cx="4988832" cy="29932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5" r="33043"/>
          <a:stretch/>
        </p:blipFill>
        <p:spPr>
          <a:xfrm>
            <a:off x="505090" y="432287"/>
            <a:ext cx="2478021" cy="42594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551" b="5167"/>
          <a:stretch/>
        </p:blipFill>
        <p:spPr>
          <a:xfrm>
            <a:off x="7882890" y="2962184"/>
            <a:ext cx="3380600" cy="39098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258" y="2115701"/>
            <a:ext cx="2627965" cy="437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98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0" r="3904" b="13833"/>
          <a:stretch/>
        </p:blipFill>
        <p:spPr>
          <a:xfrm>
            <a:off x="780888" y="0"/>
            <a:ext cx="3939702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729" y="1077685"/>
            <a:ext cx="2882248" cy="429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42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6" r="20950" b="6000"/>
          <a:stretch/>
        </p:blipFill>
        <p:spPr>
          <a:xfrm>
            <a:off x="0" y="205740"/>
            <a:ext cx="3771900" cy="64465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732" y="314597"/>
            <a:ext cx="2919548" cy="48659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8" r="8754"/>
          <a:stretch/>
        </p:blipFill>
        <p:spPr>
          <a:xfrm>
            <a:off x="8371113" y="2355905"/>
            <a:ext cx="2348593" cy="450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3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8" r="2831" b="8166"/>
          <a:stretch/>
        </p:blipFill>
        <p:spPr>
          <a:xfrm>
            <a:off x="0" y="377190"/>
            <a:ext cx="3829050" cy="62979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3" r="12741"/>
          <a:stretch/>
        </p:blipFill>
        <p:spPr>
          <a:xfrm>
            <a:off x="4097928" y="653142"/>
            <a:ext cx="2572294" cy="453934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67" t="167" r="24815" b="-167"/>
          <a:stretch/>
        </p:blipFill>
        <p:spPr>
          <a:xfrm>
            <a:off x="7864928" y="1545771"/>
            <a:ext cx="2955471" cy="469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5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11" r="14069" b="8000"/>
          <a:stretch/>
        </p:blipFill>
        <p:spPr>
          <a:xfrm>
            <a:off x="148590" y="0"/>
            <a:ext cx="3944717" cy="67834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3" t="22709" r="33155"/>
          <a:stretch/>
        </p:blipFill>
        <p:spPr>
          <a:xfrm>
            <a:off x="7433854" y="936171"/>
            <a:ext cx="2781128" cy="52841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84" r="26917"/>
          <a:stretch/>
        </p:blipFill>
        <p:spPr>
          <a:xfrm>
            <a:off x="4310659" y="533400"/>
            <a:ext cx="2155734" cy="497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49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5830" y="937261"/>
            <a:ext cx="10229850" cy="1131569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350" y="3771900"/>
            <a:ext cx="11212830" cy="2404110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</a:rPr>
              <a:t>УСПЕХОВ В учебе и творчестве</a:t>
            </a:r>
            <a:endParaRPr lang="ru-RU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12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299</TotalTime>
  <Words>103</Words>
  <Application>Microsoft Office PowerPoint</Application>
  <PresentationFormat>Широкоэкранный</PresentationFormat>
  <Paragraphs>23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3</vt:lpstr>
      <vt:lpstr>Ион (конференц-зал)</vt:lpstr>
      <vt:lpstr>ТВОРЧЕСКИЙ ПРОЕКТ</vt:lpstr>
      <vt:lpstr>Цели проекта: </vt:lpstr>
      <vt:lpstr>Задачи проекта: </vt:lpstr>
      <vt:lpstr>Первый этап Эскизный проект</vt:lpstr>
      <vt:lpstr>Презентация PowerPoint</vt:lpstr>
      <vt:lpstr>Второй этап Разработка авторской идеи</vt:lpstr>
      <vt:lpstr>Презентация PowerPoint</vt:lpstr>
      <vt:lpstr>Третий этап Реализация проекта в материале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 ОТЧЕТ ПО УЧЕБНОЙ ПРАКТИКЕ</dc:title>
  <dc:creator>uuser</dc:creator>
  <cp:lastModifiedBy>1</cp:lastModifiedBy>
  <cp:revision>25</cp:revision>
  <dcterms:created xsi:type="dcterms:W3CDTF">2018-10-16T14:46:32Z</dcterms:created>
  <dcterms:modified xsi:type="dcterms:W3CDTF">2026-04-01T11:00:18Z</dcterms:modified>
</cp:coreProperties>
</file>