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ms-powerpoint.slideshow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72" r:id="rId5"/>
    <p:sldId id="259" r:id="rId6"/>
    <p:sldId id="273" r:id="rId7"/>
    <p:sldId id="260" r:id="rId8"/>
    <p:sldId id="261" r:id="rId9"/>
    <p:sldId id="263" r:id="rId10"/>
    <p:sldId id="264" r:id="rId11"/>
    <p:sldId id="266" r:id="rId12"/>
    <p:sldId id="268" r:id="rId13"/>
    <p:sldId id="269" r:id="rId14"/>
    <p:sldId id="271" r:id="rId15"/>
    <p:sldId id="265" r:id="rId16"/>
  </p:sldIdLst>
  <p:sldSz cx="9144000" cy="6858000" type="screen4x3"/>
  <p:notesSz cx="6858000" cy="9144000"/>
  <p:defaultTextStyle>
    <a:defPPr>
      <a:defRPr lang="ru-RU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5024"/>
    <a:srgbClr val="29123A"/>
    <a:srgbClr val="3A1953"/>
    <a:srgbClr val="170A20"/>
    <a:srgbClr val="00482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1416" y="7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Прямая соединительная линия 3"/>
          <p:cNvCxnSpPr/>
          <p:nvPr/>
        </p:nvCxnSpPr>
        <p:spPr>
          <a:xfrm>
            <a:off x="1463675" y="3549650"/>
            <a:ext cx="2971800" cy="1588"/>
          </a:xfrm>
          <a:prstGeom prst="line">
            <a:avLst/>
          </a:prstGeom>
          <a:ln w="9525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" name="Прямая соединительная линия 4"/>
          <p:cNvCxnSpPr/>
          <p:nvPr/>
        </p:nvCxnSpPr>
        <p:spPr>
          <a:xfrm>
            <a:off x="4708525" y="3549650"/>
            <a:ext cx="2971800" cy="1588"/>
          </a:xfrm>
          <a:prstGeom prst="line">
            <a:avLst/>
          </a:prstGeom>
          <a:ln w="9525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Овал 5"/>
          <p:cNvSpPr/>
          <p:nvPr/>
        </p:nvSpPr>
        <p:spPr>
          <a:xfrm>
            <a:off x="4540250" y="3525838"/>
            <a:ext cx="46038" cy="46037"/>
          </a:xfrm>
          <a:prstGeom prst="ellipse">
            <a:avLst/>
          </a:prstGeom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2">
            <a:schemeClr val="accent2"/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457200" y="3699804"/>
            <a:ext cx="8305800" cy="1143000"/>
          </a:xfrm>
        </p:spPr>
        <p:txBody>
          <a:bodyPr>
            <a:noAutofit/>
          </a:bodyPr>
          <a:lstStyle>
            <a:lvl1pPr marL="0" indent="0" algn="ctr">
              <a:buNone/>
              <a:defRPr sz="2200" spc="100" baseline="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lang="ru-RU" smtClean="0"/>
              <a:t>Образец подзаголовка</a:t>
            </a:r>
            <a:endParaRPr lang="en-US"/>
          </a:p>
        </p:txBody>
      </p:sp>
      <p:sp>
        <p:nvSpPr>
          <p:cNvPr id="28" name="Заголовок 27"/>
          <p:cNvSpPr>
            <a:spLocks noGrp="1"/>
          </p:cNvSpPr>
          <p:nvPr>
            <p:ph type="ctrTitle"/>
          </p:nvPr>
        </p:nvSpPr>
        <p:spPr>
          <a:xfrm>
            <a:off x="457200" y="1433732"/>
            <a:ext cx="8305800" cy="1981200"/>
          </a:xfrm>
          <a:ln w="6350" cap="rnd">
            <a:noFill/>
          </a:ln>
        </p:spPr>
        <p:txBody>
          <a:bodyPr>
            <a:noAutofit/>
          </a:bodyPr>
          <a:lstStyle>
            <a:lvl1pPr algn="ctr">
              <a:defRPr lang="en-US" sz="4800" b="0" dirty="0">
                <a:ln w="3200">
                  <a:solidFill>
                    <a:schemeClr val="bg2">
                      <a:shade val="75000"/>
                      <a:alpha val="25000"/>
                    </a:schemeClr>
                  </a:solidFill>
                  <a:prstDash val="solid"/>
                  <a:round/>
                </a:ln>
                <a:solidFill>
                  <a:srgbClr val="F9F9F9"/>
                </a:solidFill>
                <a:effectLst>
                  <a:innerShdw blurRad="50800" dist="25400" dir="13500000">
                    <a:srgbClr val="000000">
                      <a:alpha val="70000"/>
                    </a:srgbClr>
                  </a:innerShdw>
                </a:effectLst>
              </a:defRPr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7" name="Дата 1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8" name="Номер слайда 1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20E1486-A6F4-4877-974E-505011F7D44A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  <p:sp>
        <p:nvSpPr>
          <p:cNvPr id="10" name="Нижний колонтитул 16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277650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Содержимое 8"/>
          <p:cNvSpPr>
            <a:spLocks noGrp="1"/>
          </p:cNvSpPr>
          <p:nvPr>
            <p:ph idx="1"/>
          </p:nvPr>
        </p:nvSpPr>
        <p:spPr>
          <a:xfrm>
            <a:off x="457200" y="1524000"/>
            <a:ext cx="8229600" cy="45720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7" name="Заголовок 16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4" name="Дата 2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ижний колонтитул 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2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E29ABCC-1EC8-4067-AAA1-1022BA6F4EC4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292410631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Прямая соединительная линия 3"/>
          <p:cNvCxnSpPr/>
          <p:nvPr/>
        </p:nvCxnSpPr>
        <p:spPr>
          <a:xfrm>
            <a:off x="685800" y="4916488"/>
            <a:ext cx="7924800" cy="4762"/>
          </a:xfrm>
          <a:prstGeom prst="line">
            <a:avLst/>
          </a:prstGeom>
          <a:noFill/>
          <a:ln w="9525" cap="flat" cmpd="sng" algn="ctr">
            <a:solidFill>
              <a:srgbClr val="E9E9E8"/>
            </a:solidFill>
            <a:prstDash val="solid"/>
          </a:ln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5800" y="3505200"/>
            <a:ext cx="7924800" cy="1371600"/>
          </a:xfrm>
        </p:spPr>
        <p:txBody>
          <a:bodyPr>
            <a:noAutofit/>
          </a:bodyPr>
          <a:lstStyle>
            <a:lvl1pPr algn="l" rtl="0">
              <a:spcBef>
                <a:spcPct val="0"/>
              </a:spcBef>
              <a:buNone/>
              <a:defRPr lang="en-US" sz="4800" b="0" dirty="0">
                <a:ln w="3200">
                  <a:solidFill>
                    <a:schemeClr val="bg2">
                      <a:shade val="25000"/>
                      <a:alpha val="25000"/>
                    </a:schemeClr>
                  </a:solidFill>
                  <a:prstDash val="solid"/>
                  <a:round/>
                </a:ln>
                <a:solidFill>
                  <a:srgbClr val="F9F9F9"/>
                </a:solidFill>
                <a:effectLst>
                  <a:innerShdw blurRad="38100" dist="25400" dir="13500000">
                    <a:prstClr val="black">
                      <a:alpha val="70000"/>
                    </a:prstClr>
                  </a:innerShdw>
                </a:effectLst>
              </a:defRPr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85800" y="4958864"/>
            <a:ext cx="7924800" cy="984736"/>
          </a:xfrm>
        </p:spPr>
        <p:txBody>
          <a:bodyPr/>
          <a:lstStyle>
            <a:lvl1pPr marL="0" indent="0">
              <a:buNone/>
              <a:defRPr sz="2000" spc="100" baseline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4B68F1D-632C-41C8-AD23-F643BCEFB693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54573124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11" name="Содержимое 10"/>
          <p:cNvSpPr>
            <a:spLocks noGrp="1"/>
          </p:cNvSpPr>
          <p:nvPr>
            <p:ph sz="half" idx="1"/>
          </p:nvPr>
        </p:nvSpPr>
        <p:spPr>
          <a:xfrm>
            <a:off x="457200" y="1524000"/>
            <a:ext cx="4059936" cy="45720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3" name="Содержимое 12"/>
          <p:cNvSpPr>
            <a:spLocks noGrp="1"/>
          </p:cNvSpPr>
          <p:nvPr>
            <p:ph sz="half" idx="2"/>
          </p:nvPr>
        </p:nvSpPr>
        <p:spPr>
          <a:xfrm>
            <a:off x="4648200" y="1524000"/>
            <a:ext cx="4059936" cy="45720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5" name="Дата 2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ижний колонтитул 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2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3A0BF62-EF4C-4949-8AA0-108D3F3FD4CA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273831477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Прямая соединительная линия 6"/>
          <p:cNvCxnSpPr/>
          <p:nvPr/>
        </p:nvCxnSpPr>
        <p:spPr>
          <a:xfrm>
            <a:off x="563563" y="2179638"/>
            <a:ext cx="3748087" cy="1587"/>
          </a:xfrm>
          <a:prstGeom prst="line">
            <a:avLst/>
          </a:prstGeom>
          <a:noFill/>
          <a:ln w="12700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4925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Прямая соединительная линия 7"/>
          <p:cNvCxnSpPr/>
          <p:nvPr/>
        </p:nvCxnSpPr>
        <p:spPr>
          <a:xfrm>
            <a:off x="4754563" y="2179638"/>
            <a:ext cx="3749675" cy="1587"/>
          </a:xfrm>
          <a:prstGeom prst="line">
            <a:avLst/>
          </a:prstGeom>
          <a:noFill/>
          <a:ln w="12700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4925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399593"/>
            <a:ext cx="4040188" cy="762000"/>
          </a:xfrm>
          <a:noFill/>
          <a:ln w="25400" cap="rnd" cmpd="sng" algn="ctr">
            <a:noFill/>
            <a:prstDash val="solid"/>
          </a:ln>
          <a:effectLst>
            <a:softEdge rad="63500"/>
          </a:effectLst>
          <a:sp3d prstMaterial="flat"/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anchor="b">
            <a:noAutofit/>
          </a:bodyPr>
          <a:lstStyle>
            <a:lvl1pPr marL="0" indent="0" algn="l">
              <a:spcBef>
                <a:spcPts val="0"/>
              </a:spcBef>
              <a:buNone/>
              <a:defRPr sz="2600" b="1">
                <a:solidFill>
                  <a:schemeClr val="tx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2" name="Содержимое 31"/>
          <p:cNvSpPr>
            <a:spLocks noGrp="1"/>
          </p:cNvSpPr>
          <p:nvPr>
            <p:ph sz="half" idx="2"/>
          </p:nvPr>
        </p:nvSpPr>
        <p:spPr>
          <a:xfrm>
            <a:off x="457200" y="2201896"/>
            <a:ext cx="4038600" cy="3913632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34" name="Содержимое 33"/>
          <p:cNvSpPr>
            <a:spLocks noGrp="1"/>
          </p:cNvSpPr>
          <p:nvPr>
            <p:ph sz="quarter" idx="4"/>
          </p:nvPr>
        </p:nvSpPr>
        <p:spPr>
          <a:xfrm>
            <a:off x="4649788" y="2201896"/>
            <a:ext cx="4038600" cy="3913632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5544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12" name="Текст 11"/>
          <p:cNvSpPr>
            <a:spLocks noGrp="1"/>
          </p:cNvSpPr>
          <p:nvPr>
            <p:ph type="body" idx="3"/>
          </p:nvPr>
        </p:nvSpPr>
        <p:spPr>
          <a:xfrm>
            <a:off x="4648200" y="1399593"/>
            <a:ext cx="4040188" cy="762000"/>
          </a:xfrm>
          <a:noFill/>
          <a:ln w="25400" cap="rnd" cmpd="sng" algn="ctr">
            <a:noFill/>
            <a:prstDash val="soli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anchor="b">
            <a:noAutofit/>
          </a:bodyPr>
          <a:lstStyle>
            <a:lvl1pPr marL="0" indent="0" algn="l">
              <a:spcBef>
                <a:spcPts val="0"/>
              </a:spcBef>
              <a:buNone/>
              <a:defRPr sz="2600" b="1" baseline="0">
                <a:solidFill>
                  <a:schemeClr val="tx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B1E17F5-084E-473C-B5E1-D79B9327C70C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  <p:sp>
        <p:nvSpPr>
          <p:cNvPr id="10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1" name="Дата 6"/>
          <p:cNvSpPr>
            <a:spLocks noGrp="1"/>
          </p:cNvSpPr>
          <p:nvPr>
            <p:ph type="dt" sz="half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6283438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Дата 2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Нижний колонтитул 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омер слайда 2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0902337-9D85-42C5-B644-A20DF0D45964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113880352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2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Нижний колонтитул 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Номер слайда 2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68C3DB2-A577-4EED-9D22-6B9D74E42BE9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420639524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Содержимое 28"/>
          <p:cNvSpPr>
            <a:spLocks noGrp="1"/>
          </p:cNvSpPr>
          <p:nvPr>
            <p:ph sz="quarter" idx="1"/>
          </p:nvPr>
        </p:nvSpPr>
        <p:spPr>
          <a:xfrm>
            <a:off x="457200" y="457200"/>
            <a:ext cx="6248400" cy="57150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6781800" y="1600200"/>
            <a:ext cx="1984248" cy="3733800"/>
          </a:xfrm>
        </p:spPr>
        <p:txBody>
          <a:bodyPr/>
          <a:lstStyle>
            <a:lvl1pPr marL="0" indent="0">
              <a:lnSpc>
                <a:spcPct val="125000"/>
              </a:lnSpc>
              <a:spcAft>
                <a:spcPts val="1000"/>
              </a:spcAft>
              <a:buNone/>
              <a:defRPr sz="1600">
                <a:solidFill>
                  <a:schemeClr val="tx2"/>
                </a:solidFill>
              </a:defRPr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1" name="Заголовок 30"/>
          <p:cNvSpPr>
            <a:spLocks noGrp="1"/>
          </p:cNvSpPr>
          <p:nvPr>
            <p:ph type="title"/>
          </p:nvPr>
        </p:nvSpPr>
        <p:spPr>
          <a:xfrm>
            <a:off x="6781800" y="457200"/>
            <a:ext cx="1981200" cy="1066800"/>
          </a:xfrm>
        </p:spPr>
        <p:txBody>
          <a:bodyPr lIns="91440" tIns="91440"/>
          <a:lstStyle>
            <a:lvl1pPr algn="l">
              <a:buNone/>
              <a:defRPr sz="1800" b="1" spc="-50" baseline="0">
                <a:ln w="3175">
                  <a:noFill/>
                </a:ln>
                <a:solidFill>
                  <a:schemeClr val="tx2"/>
                </a:solidFill>
                <a:effectLst/>
                <a:latin typeface="+mn-lt"/>
                <a:ea typeface="+mn-ea"/>
                <a:cs typeface="+mn-cs"/>
              </a:defRPr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5" name="Дата 2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ижний колонтитул 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2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A092A14-407A-4B69-995A-F8E1BB04A00C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427601634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629400" y="457200"/>
            <a:ext cx="2057400" cy="1066800"/>
          </a:xfrm>
        </p:spPr>
        <p:txBody>
          <a:bodyPr lIns="91440" tIns="91440"/>
          <a:lstStyle>
            <a:lvl1pPr algn="l">
              <a:buNone/>
              <a:defRPr sz="1800" b="1" spc="-50" baseline="0">
                <a:ln w="3175">
                  <a:noFill/>
                </a:ln>
                <a:solidFill>
                  <a:schemeClr val="tx2"/>
                </a:solidFill>
                <a:effectLst/>
                <a:latin typeface="+mn-lt"/>
                <a:ea typeface="+mn-ea"/>
                <a:cs typeface="+mn-cs"/>
              </a:defRPr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457200" y="457200"/>
            <a:ext cx="6019800" cy="5562600"/>
          </a:xfrm>
          <a:solidFill>
            <a:schemeClr val="tx2">
              <a:tint val="40000"/>
            </a:schemeClr>
          </a:solidFill>
          <a:effectLst>
            <a:outerShdw blurRad="88900" sx="103000" sy="103000" algn="ctr" rotWithShape="0">
              <a:prstClr val="black">
                <a:alpha val="32000"/>
              </a:prstClr>
            </a:outerShdw>
            <a:softEdge rad="127000"/>
          </a:effectLst>
        </p:spPr>
        <p:txBody>
          <a:bodyPr>
            <a:normAutofit/>
          </a:bodyPr>
          <a:lstStyle>
            <a:lvl1pPr marL="0" indent="0">
              <a:buNone/>
              <a:defRPr sz="3200">
                <a:solidFill>
                  <a:schemeClr val="bg1"/>
                </a:solidFill>
              </a:defRPr>
            </a:lvl1pPr>
          </a:lstStyle>
          <a:p>
            <a:pPr lvl="0"/>
            <a:r>
              <a:rPr lang="ru-RU" noProof="0" smtClean="0"/>
              <a:t>Вставка рисунка</a:t>
            </a:r>
            <a:endParaRPr lang="en-US" noProof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629400" y="1600200"/>
            <a:ext cx="2057400" cy="4419600"/>
          </a:xfrm>
        </p:spPr>
        <p:txBody>
          <a:bodyPr/>
          <a:lstStyle>
            <a:lvl1pPr marL="0" indent="0">
              <a:lnSpc>
                <a:spcPct val="125000"/>
              </a:lnSpc>
              <a:spcAft>
                <a:spcPts val="1000"/>
              </a:spcAft>
              <a:buFontTx/>
              <a:buNone/>
              <a:defRPr sz="1600" b="0">
                <a:solidFill>
                  <a:schemeClr val="tx2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2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ижний колонтитул 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2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8F27B7E-2DF8-4CEB-916F-B99AA9081A2C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270729310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Дата 2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ижний колонтитул 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2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9F1A2BC-01C9-41F5-8044-1A19050A212F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297282718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Дата 2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ижний колонтитул 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2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27CE81A-4087-4DAA-93B2-DCF1280D9B73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124803082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3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Текст 8"/>
          <p:cNvSpPr>
            <a:spLocks noGrp="1"/>
          </p:cNvSpPr>
          <p:nvPr>
            <p:ph type="body" idx="1"/>
          </p:nvPr>
        </p:nvSpPr>
        <p:spPr bwMode="auto">
          <a:xfrm>
            <a:off x="457200" y="1447800"/>
            <a:ext cx="8229600" cy="4678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 smtClean="0"/>
              <a:t>Образец текста</a:t>
            </a:r>
          </a:p>
          <a:p>
            <a:pPr lvl="1"/>
            <a:r>
              <a:rPr lang="ru-RU" altLang="ru-RU" smtClean="0"/>
              <a:t>Второй уровень</a:t>
            </a:r>
          </a:p>
          <a:p>
            <a:pPr lvl="2"/>
            <a:r>
              <a:rPr lang="ru-RU" altLang="ru-RU" smtClean="0"/>
              <a:t>Третий уровень</a:t>
            </a:r>
          </a:p>
          <a:p>
            <a:pPr lvl="3"/>
            <a:r>
              <a:rPr lang="ru-RU" altLang="ru-RU" smtClean="0"/>
              <a:t>Четвертый уровень</a:t>
            </a:r>
          </a:p>
          <a:p>
            <a:pPr lvl="4"/>
            <a:r>
              <a:rPr lang="ru-RU" altLang="ru-RU" smtClean="0"/>
              <a:t>Пятый уровень</a:t>
            </a:r>
            <a:endParaRPr lang="en-US" altLang="ru-RU" smtClean="0"/>
          </a:p>
        </p:txBody>
      </p:sp>
      <p:sp>
        <p:nvSpPr>
          <p:cNvPr id="24" name="Дата 23"/>
          <p:cNvSpPr>
            <a:spLocks noGrp="1"/>
          </p:cNvSpPr>
          <p:nvPr>
            <p:ph type="dt" sz="half" idx="2"/>
          </p:nvPr>
        </p:nvSpPr>
        <p:spPr>
          <a:xfrm>
            <a:off x="5791200" y="6203950"/>
            <a:ext cx="2590800" cy="384175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  <a:latin typeface="Arial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3"/>
          </p:nvPr>
        </p:nvSpPr>
        <p:spPr>
          <a:xfrm>
            <a:off x="2133600" y="6203950"/>
            <a:ext cx="3581400" cy="384175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  <a:latin typeface="Arial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22" name="Номер слайда 21"/>
          <p:cNvSpPr>
            <a:spLocks noGrp="1"/>
          </p:cNvSpPr>
          <p:nvPr>
            <p:ph type="sldNum" sz="quarter" idx="4"/>
          </p:nvPr>
        </p:nvSpPr>
        <p:spPr>
          <a:xfrm>
            <a:off x="8410575" y="6181725"/>
            <a:ext cx="609600" cy="457200"/>
          </a:xfrm>
          <a:prstGeom prst="rect">
            <a:avLst/>
          </a:prstGeom>
          <a:noFill/>
        </p:spPr>
        <p:txBody>
          <a:bodyPr vert="horz" wrap="square" lIns="0" tIns="0" rIns="0" bIns="0" numCol="1" anchor="ctr" anchorCtr="0" compatLnSpc="1">
            <a:prstTxWarp prst="textNoShape">
              <a:avLst/>
            </a:prstTxWarp>
            <a:noAutofit/>
          </a:bodyPr>
          <a:lstStyle>
            <a:lvl1pPr algn="ctr" eaLnBrk="1" hangingPunct="1">
              <a:defRPr sz="1600">
                <a:solidFill>
                  <a:schemeClr val="tx2"/>
                </a:solidFill>
              </a:defRPr>
            </a:lvl1pPr>
          </a:lstStyle>
          <a:p>
            <a:pPr>
              <a:defRPr/>
            </a:pPr>
            <a:fld id="{D4E0B766-6638-4B76-A48F-91F789E48CAC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1219200"/>
          </a:xfrm>
          <a:prstGeom prst="rect">
            <a:avLst/>
          </a:prstGeom>
          <a:ln w="6350" cap="rnd">
            <a:noFill/>
          </a:ln>
        </p:spPr>
        <p:txBody>
          <a:bodyPr vert="horz" anchor="b" anchorCtr="0">
            <a:normAutofit/>
          </a:bodyPr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867" r:id="rId1"/>
    <p:sldLayoutId id="2147483859" r:id="rId2"/>
    <p:sldLayoutId id="2147483868" r:id="rId3"/>
    <p:sldLayoutId id="2147483860" r:id="rId4"/>
    <p:sldLayoutId id="2147483869" r:id="rId5"/>
    <p:sldLayoutId id="2147483861" r:id="rId6"/>
    <p:sldLayoutId id="2147483862" r:id="rId7"/>
    <p:sldLayoutId id="2147483863" r:id="rId8"/>
    <p:sldLayoutId id="2147483864" r:id="rId9"/>
    <p:sldLayoutId id="2147483865" r:id="rId10"/>
    <p:sldLayoutId id="2147483866" r:id="rId11"/>
  </p:sldLayoutIdLst>
  <p:txStyles>
    <p:titleStyle>
      <a:lvl1pPr algn="l" rtl="0" eaLnBrk="0" fontAlgn="base" hangingPunct="0">
        <a:spcBef>
          <a:spcPct val="0"/>
        </a:spcBef>
        <a:spcAft>
          <a:spcPct val="0"/>
        </a:spcAft>
        <a:defRPr lang="en-US" sz="4200" kern="1200" spc="-100" dirty="0">
          <a:ln w="3200">
            <a:solidFill>
              <a:schemeClr val="bg2">
                <a:shade val="75000"/>
                <a:alpha val="25000"/>
              </a:schemeClr>
            </a:solidFill>
            <a:prstDash val="solid"/>
            <a:round/>
          </a:ln>
          <a:solidFill>
            <a:srgbClr val="F9F9F9"/>
          </a:solidFill>
          <a:effectLst>
            <a:innerShdw blurRad="50800" dist="25400" dir="13500000">
              <a:prstClr val="black">
                <a:alpha val="70000"/>
              </a:prstClr>
            </a:innerShdw>
          </a:effectLst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4200">
          <a:solidFill>
            <a:srgbClr val="F9F9F9"/>
          </a:solidFill>
          <a:latin typeface="Constantia" pitchFamily="18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4200">
          <a:solidFill>
            <a:srgbClr val="F9F9F9"/>
          </a:solidFill>
          <a:latin typeface="Constantia" pitchFamily="18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4200">
          <a:solidFill>
            <a:srgbClr val="F9F9F9"/>
          </a:solidFill>
          <a:latin typeface="Constantia" pitchFamily="18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4200">
          <a:solidFill>
            <a:srgbClr val="F9F9F9"/>
          </a:solidFill>
          <a:latin typeface="Constantia" pitchFamily="18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4200">
          <a:solidFill>
            <a:srgbClr val="F9F9F9"/>
          </a:solidFill>
          <a:latin typeface="Constantia" pitchFamily="18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4200">
          <a:solidFill>
            <a:srgbClr val="F9F9F9"/>
          </a:solidFill>
          <a:latin typeface="Constantia" pitchFamily="18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4200">
          <a:solidFill>
            <a:srgbClr val="F9F9F9"/>
          </a:solidFill>
          <a:latin typeface="Constantia" pitchFamily="18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4200">
          <a:solidFill>
            <a:srgbClr val="F9F9F9"/>
          </a:solidFill>
          <a:latin typeface="Constantia" pitchFamily="18" charset="0"/>
        </a:defRPr>
      </a:lvl9pPr>
    </p:titleStyle>
    <p:bodyStyle>
      <a:lvl1pPr marL="273050" indent="-273050" algn="l" rtl="0" eaLnBrk="0" fontAlgn="base" hangingPunct="0">
        <a:spcBef>
          <a:spcPts val="600"/>
        </a:spcBef>
        <a:spcAft>
          <a:spcPct val="0"/>
        </a:spcAft>
        <a:buClr>
          <a:schemeClr val="accent2"/>
        </a:buClr>
        <a:buSzPct val="85000"/>
        <a:buFont typeface="Wingdings 2" panose="05020102010507070707" pitchFamily="18" charset="2"/>
        <a:buChar char=""/>
        <a:defRPr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39763" indent="-273050" algn="l" rtl="0" eaLnBrk="0" fontAlgn="base" hangingPunct="0">
        <a:spcBef>
          <a:spcPts val="300"/>
        </a:spcBef>
        <a:spcAft>
          <a:spcPct val="0"/>
        </a:spcAft>
        <a:buClr>
          <a:srgbClr val="D6903D"/>
        </a:buClr>
        <a:buSzPct val="85000"/>
        <a:buFont typeface="Wingdings 2" panose="05020102010507070707" pitchFamily="18" charset="2"/>
        <a:buChar char=""/>
        <a:defRPr sz="2400" kern="1200">
          <a:solidFill>
            <a:schemeClr val="tx2"/>
          </a:solidFill>
          <a:latin typeface="+mn-lt"/>
          <a:ea typeface="+mn-ea"/>
          <a:cs typeface="+mn-cs"/>
        </a:defRPr>
      </a:lvl2pPr>
      <a:lvl3pPr marL="1004888" indent="-228600" algn="l" rtl="0" eaLnBrk="0" fontAlgn="base" hangingPunct="0">
        <a:spcBef>
          <a:spcPts val="300"/>
        </a:spcBef>
        <a:spcAft>
          <a:spcPct val="0"/>
        </a:spcAft>
        <a:buClr>
          <a:srgbClr val="B37732"/>
        </a:buClr>
        <a:buSzPct val="85000"/>
        <a:buFont typeface="Wingdings 2" panose="05020102010507070707" pitchFamily="18" charset="2"/>
        <a:buChar char=""/>
        <a:defRPr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279525" indent="-228600" algn="l" rtl="0" eaLnBrk="0" fontAlgn="base" hangingPunct="0">
        <a:spcBef>
          <a:spcPts val="300"/>
        </a:spcBef>
        <a:spcAft>
          <a:spcPct val="0"/>
        </a:spcAft>
        <a:buClr>
          <a:srgbClr val="D6903D"/>
        </a:buClr>
        <a:buSzPct val="85000"/>
        <a:buFont typeface="Wingdings 2" panose="05020102010507070707" pitchFamily="18" charset="2"/>
        <a:buChar char=""/>
        <a:defRPr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554163" indent="-228600" algn="l" rtl="0" eaLnBrk="0" fontAlgn="base" hangingPunct="0">
        <a:spcBef>
          <a:spcPts val="338"/>
        </a:spcBef>
        <a:spcAft>
          <a:spcPct val="0"/>
        </a:spcAft>
        <a:buClr>
          <a:srgbClr val="D6903D"/>
        </a:buClr>
        <a:buSzPct val="85000"/>
        <a:buFont typeface="Wingdings 2" panose="05020102010507070707" pitchFamily="18" charset="2"/>
        <a:buChar char="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828800" indent="-22860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700" kern="1200">
          <a:solidFill>
            <a:schemeClr val="tx1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gif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slide" Target="slide13.xml"/><Relationship Id="rId3" Type="http://schemas.openxmlformats.org/officeDocument/2006/relationships/slide" Target="slide3.xml"/><Relationship Id="rId7" Type="http://schemas.openxmlformats.org/officeDocument/2006/relationships/slide" Target="slide11.xml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6" Type="http://schemas.openxmlformats.org/officeDocument/2006/relationships/slide" Target="slide8.xml"/><Relationship Id="rId5" Type="http://schemas.openxmlformats.org/officeDocument/2006/relationships/slide" Target="slide7.xml"/><Relationship Id="rId4" Type="http://schemas.openxmlformats.org/officeDocument/2006/relationships/slide" Target="slide5.xml"/><Relationship Id="rId9" Type="http://schemas.openxmlformats.org/officeDocument/2006/relationships/slide" Target="slide15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slide" Target="slide2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slideLayout" Target="../slideLayouts/slideLayout6.xml"/><Relationship Id="rId1" Type="http://schemas.openxmlformats.org/officeDocument/2006/relationships/video" Target="https://www.youtube.com/embed/_oAvoOizl_s" TargetMode="External"/><Relationship Id="rId5" Type="http://schemas.openxmlformats.org/officeDocument/2006/relationships/hyperlink" Target="https://youtu.be/_oAvoOizl_s" TargetMode="External"/><Relationship Id="rId4" Type="http://schemas.openxmlformats.org/officeDocument/2006/relationships/image" Target="../media/image7.jpe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hyperlink" Target="http://bambinostory.com/detskiy-teatr/" TargetMode="External"/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slide" Target="slide2.xml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Relationship Id="rId4" Type="http://schemas.openxmlformats.org/officeDocument/2006/relationships/slide" Target="slide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Relationship Id="rId4" Type="http://schemas.openxmlformats.org/officeDocument/2006/relationships/slide" Target="slide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slide" Target="slide2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1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1116013" y="3886200"/>
            <a:ext cx="7343775" cy="2971800"/>
          </a:xfrm>
        </p:spPr>
        <p:txBody>
          <a:bodyPr/>
          <a:lstStyle/>
          <a:p>
            <a:pPr eaLnBrk="1" fontAlgn="auto" hangingPunct="1">
              <a:spcAft>
                <a:spcPts val="0"/>
              </a:spcAft>
              <a:buFont typeface="Wingdings 2"/>
              <a:buNone/>
              <a:defRPr/>
            </a:pPr>
            <a:r>
              <a:rPr lang="ru-RU" sz="2400" dirty="0" smtClean="0">
                <a:solidFill>
                  <a:schemeClr val="bg1"/>
                </a:solidFill>
              </a:rPr>
              <a:t>В создании журнала принимали участие:                             </a:t>
            </a:r>
          </a:p>
          <a:p>
            <a:pPr eaLnBrk="1" fontAlgn="auto" hangingPunct="1">
              <a:spcAft>
                <a:spcPts val="0"/>
              </a:spcAft>
              <a:buFont typeface="Wingdings 2"/>
              <a:buNone/>
              <a:defRPr/>
            </a:pPr>
            <a:endParaRPr lang="ru-RU" sz="2400" dirty="0">
              <a:solidFill>
                <a:schemeClr val="bg1"/>
              </a:solidFill>
            </a:endParaRPr>
          </a:p>
          <a:p>
            <a:pPr eaLnBrk="1" fontAlgn="auto" hangingPunct="1">
              <a:spcAft>
                <a:spcPts val="0"/>
              </a:spcAft>
              <a:buFont typeface="Wingdings 2"/>
              <a:buNone/>
              <a:defRPr/>
            </a:pPr>
            <a:r>
              <a:rPr lang="ru-RU" sz="2400" dirty="0" err="1" smtClean="0">
                <a:solidFill>
                  <a:schemeClr val="bg1"/>
                </a:solidFill>
              </a:rPr>
              <a:t>Минкевич</a:t>
            </a:r>
            <a:r>
              <a:rPr lang="ru-RU" sz="2400" dirty="0" smtClean="0">
                <a:solidFill>
                  <a:schemeClr val="bg1"/>
                </a:solidFill>
              </a:rPr>
              <a:t> Г.В., </a:t>
            </a:r>
          </a:p>
          <a:p>
            <a:pPr eaLnBrk="1" fontAlgn="auto" hangingPunct="1">
              <a:spcAft>
                <a:spcPts val="0"/>
              </a:spcAft>
              <a:buFont typeface="Wingdings 2"/>
              <a:buNone/>
              <a:defRPr/>
            </a:pPr>
            <a:r>
              <a:rPr lang="ru-RU" sz="2400" dirty="0" err="1" smtClean="0">
                <a:solidFill>
                  <a:schemeClr val="bg1"/>
                </a:solidFill>
              </a:rPr>
              <a:t>Корбмахер</a:t>
            </a:r>
            <a:r>
              <a:rPr lang="ru-RU" sz="2400" dirty="0" smtClean="0">
                <a:solidFill>
                  <a:schemeClr val="bg1"/>
                </a:solidFill>
              </a:rPr>
              <a:t> М.Ю.</a:t>
            </a:r>
          </a:p>
          <a:p>
            <a:pPr eaLnBrk="1" fontAlgn="auto" hangingPunct="1">
              <a:spcAft>
                <a:spcPts val="0"/>
              </a:spcAft>
              <a:buFont typeface="Wingdings 2"/>
              <a:buNone/>
              <a:defRPr/>
            </a:pPr>
            <a:r>
              <a:rPr lang="ru-RU" sz="2400" dirty="0" smtClean="0">
                <a:solidFill>
                  <a:schemeClr val="bg1"/>
                </a:solidFill>
              </a:rPr>
              <a:t>МДОУ № 35 «Радуга»</a:t>
            </a:r>
          </a:p>
          <a:p>
            <a:pPr algn="l" eaLnBrk="1" fontAlgn="auto" hangingPunct="1">
              <a:spcAft>
                <a:spcPts val="0"/>
              </a:spcAft>
              <a:buFont typeface="Wingdings 2"/>
              <a:buNone/>
              <a:defRPr/>
            </a:pPr>
            <a:r>
              <a:rPr lang="ru-RU" sz="3600" dirty="0" smtClean="0"/>
              <a:t>                   </a:t>
            </a:r>
            <a:r>
              <a:rPr lang="ru-RU" sz="2400" dirty="0" smtClean="0">
                <a:solidFill>
                  <a:schemeClr val="bg1"/>
                </a:solidFill>
              </a:rPr>
              <a:t>г. Саянск, 201</a:t>
            </a:r>
            <a:r>
              <a:rPr lang="en-US" sz="2400" dirty="0" smtClean="0">
                <a:solidFill>
                  <a:schemeClr val="bg1"/>
                </a:solidFill>
              </a:rPr>
              <a:t>7</a:t>
            </a:r>
            <a:r>
              <a:rPr lang="ru-RU" sz="2400" dirty="0" smtClean="0">
                <a:solidFill>
                  <a:schemeClr val="bg1"/>
                </a:solidFill>
              </a:rPr>
              <a:t> г.</a:t>
            </a:r>
          </a:p>
          <a:p>
            <a:pPr eaLnBrk="1" fontAlgn="auto" hangingPunct="1">
              <a:spcAft>
                <a:spcPts val="0"/>
              </a:spcAft>
              <a:buFont typeface="Wingdings 2"/>
              <a:buNone/>
              <a:defRPr/>
            </a:pPr>
            <a:endParaRPr lang="ru-RU" dirty="0"/>
          </a:p>
        </p:txBody>
      </p:sp>
      <p:sp>
        <p:nvSpPr>
          <p:cNvPr id="2050" name="Rectangle 2"/>
          <p:cNvSpPr>
            <a:spLocks noGrp="1" noChangeArrowheads="1"/>
          </p:cNvSpPr>
          <p:nvPr>
            <p:ph type="ctrTitle"/>
          </p:nvPr>
        </p:nvSpPr>
        <p:spPr>
          <a:xfrm>
            <a:off x="179512" y="188640"/>
            <a:ext cx="8640960" cy="3411810"/>
          </a:xfrm>
        </p:spPr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ru-RU" sz="3200" smtClean="0">
                <a:solidFill>
                  <a:schemeClr val="bg1"/>
                </a:solidFill>
              </a:rPr>
              <a:t>Интерактивный журнал для родителей воспитанников</a:t>
            </a:r>
            <a:br>
              <a:rPr lang="ru-RU" sz="3200" smtClean="0">
                <a:solidFill>
                  <a:schemeClr val="bg1"/>
                </a:solidFill>
              </a:rPr>
            </a:br>
            <a:r>
              <a:rPr lang="ru-RU" sz="3200" smtClean="0">
                <a:solidFill>
                  <a:schemeClr val="bg1"/>
                </a:solidFill>
              </a:rPr>
              <a:t>подготовительной к школе группы «Путешественники»</a:t>
            </a:r>
            <a:br>
              <a:rPr lang="ru-RU" sz="3200" smtClean="0">
                <a:solidFill>
                  <a:schemeClr val="bg1"/>
                </a:solidFill>
              </a:rPr>
            </a:br>
            <a:r>
              <a:rPr lang="ru-RU" sz="3600" b="1" smtClean="0">
                <a:solidFill>
                  <a:schemeClr val="tx1"/>
                </a:solidFill>
              </a:rPr>
              <a:t>Выпуск № 2 «Скоро в школу!»</a:t>
            </a:r>
            <a:endParaRPr lang="ru-RU" sz="3600" b="1">
              <a:solidFill>
                <a:schemeClr val="tx1"/>
              </a:solidFill>
            </a:endParaRPr>
          </a:p>
        </p:txBody>
      </p:sp>
      <p:pic>
        <p:nvPicPr>
          <p:cNvPr id="5124" name="Picture 4" descr="animashki-75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554538"/>
            <a:ext cx="1727200" cy="23034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Управляющая кнопка: далее 6">
            <a:hlinkClick r:id="" action="ppaction://hlinkshowjump?jump=nextslide" highlightClick="1"/>
          </p:cNvPr>
          <p:cNvSpPr/>
          <p:nvPr/>
        </p:nvSpPr>
        <p:spPr>
          <a:xfrm>
            <a:off x="8305800" y="6248400"/>
            <a:ext cx="685800" cy="457200"/>
          </a:xfrm>
          <a:prstGeom prst="actionButtonForwardNex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ru-RU"/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3"/>
          <p:cNvSpPr>
            <a:spLocks noGrp="1" noChangeArrowheads="1"/>
          </p:cNvSpPr>
          <p:nvPr>
            <p:ph idx="1"/>
          </p:nvPr>
        </p:nvSpPr>
        <p:spPr>
          <a:xfrm>
            <a:off x="323850" y="260350"/>
            <a:ext cx="8229600" cy="820738"/>
          </a:xfrm>
        </p:spPr>
        <p:txBody>
          <a:bodyPr/>
          <a:lstStyle/>
          <a:p>
            <a:pPr algn="ctr" eaLnBrk="1" hangingPunct="1">
              <a:buFont typeface="Wingdings 2" panose="05020102010507070707" pitchFamily="18" charset="2"/>
              <a:buNone/>
            </a:pPr>
            <a:r>
              <a:rPr lang="ru-RU" altLang="ru-RU" sz="4000" smtClean="0"/>
              <a:t>Содержание журнала:</a:t>
            </a:r>
          </a:p>
        </p:txBody>
      </p:sp>
      <p:pic>
        <p:nvPicPr>
          <p:cNvPr id="6147" name="Picture 4" descr="animashki-75"/>
          <p:cNvPicPr>
            <a:picLocks noGrp="1" noChangeAspect="1" noChangeArrowheads="1" noCrop="1"/>
          </p:cNvPicPr>
          <p:nvPr>
            <p:ph type="title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0825" y="4797425"/>
            <a:ext cx="1368425" cy="1820863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Скругленный прямоугольник 5">
            <a:hlinkClick r:id="rId3" action="ppaction://hlinksldjump"/>
          </p:cNvPr>
          <p:cNvSpPr/>
          <p:nvPr/>
        </p:nvSpPr>
        <p:spPr>
          <a:xfrm>
            <a:off x="468313" y="1484313"/>
            <a:ext cx="3024187" cy="83820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r>
              <a:rPr lang="ru-RU" sz="2400" b="1" dirty="0">
                <a:solidFill>
                  <a:srgbClr val="7030A0"/>
                </a:solidFill>
                <a:hlinkClick r:id="rId3" action="ppaction://hlinksldjump"/>
              </a:rPr>
              <a:t>К школе- готовы!</a:t>
            </a:r>
            <a:endParaRPr lang="ru-RU" sz="2400" dirty="0">
              <a:solidFill>
                <a:srgbClr val="7030A0"/>
              </a:solidFill>
            </a:endParaRPr>
          </a:p>
        </p:txBody>
      </p:sp>
      <p:sp>
        <p:nvSpPr>
          <p:cNvPr id="7" name="Скругленный прямоугольник 6"/>
          <p:cNvSpPr/>
          <p:nvPr/>
        </p:nvSpPr>
        <p:spPr>
          <a:xfrm>
            <a:off x="395288" y="2565400"/>
            <a:ext cx="3097212" cy="83820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r>
              <a:rPr lang="ru-RU" sz="2000" b="1" dirty="0">
                <a:solidFill>
                  <a:srgbClr val="7030A0"/>
                </a:solidFill>
                <a:hlinkClick r:id="rId4" action="ppaction://hlinksldjump"/>
              </a:rPr>
              <a:t>Логопед советует.</a:t>
            </a:r>
            <a:endParaRPr lang="ru-RU" sz="2000" b="1" dirty="0">
              <a:solidFill>
                <a:srgbClr val="7030A0"/>
              </a:solidFill>
            </a:endParaRPr>
          </a:p>
        </p:txBody>
      </p:sp>
      <p:sp>
        <p:nvSpPr>
          <p:cNvPr id="8" name="Скругленный прямоугольник 7"/>
          <p:cNvSpPr/>
          <p:nvPr/>
        </p:nvSpPr>
        <p:spPr>
          <a:xfrm>
            <a:off x="395288" y="3644900"/>
            <a:ext cx="3097212" cy="83820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r>
              <a:rPr lang="ru-RU" sz="2000" b="1" dirty="0">
                <a:solidFill>
                  <a:srgbClr val="7030A0"/>
                </a:solidFill>
                <a:hlinkClick r:id="rId5" action="ppaction://hlinksldjump"/>
              </a:rPr>
              <a:t>Обратите внимание! </a:t>
            </a:r>
          </a:p>
          <a:p>
            <a:pPr algn="ctr" eaLnBrk="1" hangingPunct="1">
              <a:defRPr/>
            </a:pPr>
            <a:r>
              <a:rPr lang="ru-RU" sz="2000" b="1" dirty="0">
                <a:solidFill>
                  <a:srgbClr val="7030A0"/>
                </a:solidFill>
                <a:hlinkClick r:id="rId5" action="ppaction://hlinksldjump"/>
              </a:rPr>
              <a:t>(Советы психолога)</a:t>
            </a:r>
            <a:endParaRPr lang="ru-RU" sz="2000" b="1" dirty="0">
              <a:solidFill>
                <a:srgbClr val="7030A0"/>
              </a:solidFill>
            </a:endParaRPr>
          </a:p>
        </p:txBody>
      </p:sp>
      <p:sp>
        <p:nvSpPr>
          <p:cNvPr id="10" name="Вертикальный свиток 9"/>
          <p:cNvSpPr/>
          <p:nvPr/>
        </p:nvSpPr>
        <p:spPr>
          <a:xfrm>
            <a:off x="6372225" y="1125538"/>
            <a:ext cx="2376488" cy="1798637"/>
          </a:xfrm>
          <a:prstGeom prst="verticalScroll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r>
              <a:rPr lang="ru-RU" sz="2000" b="1" dirty="0">
                <a:solidFill>
                  <a:schemeClr val="accent3">
                    <a:lumMod val="50000"/>
                  </a:schemeClr>
                </a:solidFill>
                <a:hlinkClick r:id="rId6" action="ppaction://hlinksldjump"/>
              </a:rPr>
              <a:t>Спрашивали?</a:t>
            </a:r>
          </a:p>
          <a:p>
            <a:pPr algn="ctr" eaLnBrk="1" hangingPunct="1">
              <a:defRPr/>
            </a:pPr>
            <a:r>
              <a:rPr lang="ru-RU" sz="2000" b="1" dirty="0">
                <a:solidFill>
                  <a:schemeClr val="accent3">
                    <a:lumMod val="50000"/>
                  </a:schemeClr>
                </a:solidFill>
                <a:hlinkClick r:id="rId6" action="ppaction://hlinksldjump"/>
              </a:rPr>
              <a:t>Отвечаем!</a:t>
            </a:r>
            <a:endParaRPr lang="ru-RU" sz="2000" b="1" dirty="0">
              <a:solidFill>
                <a:schemeClr val="accent3">
                  <a:lumMod val="50000"/>
                </a:schemeClr>
              </a:solidFill>
            </a:endParaRPr>
          </a:p>
        </p:txBody>
      </p:sp>
      <p:sp>
        <p:nvSpPr>
          <p:cNvPr id="12" name="Правильный пятиугольник 11"/>
          <p:cNvSpPr/>
          <p:nvPr/>
        </p:nvSpPr>
        <p:spPr>
          <a:xfrm>
            <a:off x="3995738" y="2636838"/>
            <a:ext cx="2520950" cy="1728787"/>
          </a:xfrm>
          <a:prstGeom prst="pentago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r>
              <a:rPr lang="ru-RU" sz="2000" b="1" dirty="0">
                <a:solidFill>
                  <a:schemeClr val="accent4">
                    <a:lumMod val="50000"/>
                  </a:schemeClr>
                </a:solidFill>
                <a:hlinkClick r:id="rId7" action="ppaction://hlinksldjump"/>
              </a:rPr>
              <a:t>Тренируем руку</a:t>
            </a:r>
            <a:endParaRPr lang="ru-RU" sz="2000" b="1" dirty="0">
              <a:solidFill>
                <a:schemeClr val="accent4">
                  <a:lumMod val="50000"/>
                </a:schemeClr>
              </a:solidFill>
            </a:endParaRPr>
          </a:p>
        </p:txBody>
      </p:sp>
      <p:sp>
        <p:nvSpPr>
          <p:cNvPr id="13" name="Облако 12"/>
          <p:cNvSpPr/>
          <p:nvPr/>
        </p:nvSpPr>
        <p:spPr>
          <a:xfrm>
            <a:off x="5580063" y="4365625"/>
            <a:ext cx="3095625" cy="1871663"/>
          </a:xfrm>
          <a:prstGeom prst="cloud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r>
              <a:rPr lang="ru-RU" sz="2000" b="1" dirty="0">
                <a:solidFill>
                  <a:srgbClr val="0070C0"/>
                </a:solidFill>
                <a:hlinkClick r:id="rId8" action="ppaction://hlinksldjump"/>
              </a:rPr>
              <a:t>Упражнения для развития внимания и памяти</a:t>
            </a:r>
            <a:endParaRPr lang="ru-RU" sz="2000" b="1" dirty="0">
              <a:solidFill>
                <a:srgbClr val="0070C0"/>
              </a:solidFill>
            </a:endParaRPr>
          </a:p>
        </p:txBody>
      </p:sp>
      <p:sp>
        <p:nvSpPr>
          <p:cNvPr id="14" name="Скругленный прямоугольник 13"/>
          <p:cNvSpPr/>
          <p:nvPr/>
        </p:nvSpPr>
        <p:spPr>
          <a:xfrm>
            <a:off x="2411413" y="5229225"/>
            <a:ext cx="2743200" cy="83820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r>
              <a:rPr lang="ru-RU" sz="2000" b="1" dirty="0">
                <a:solidFill>
                  <a:srgbClr val="3A1953"/>
                </a:solidFill>
                <a:hlinkClick r:id="rId9" action="ppaction://hlinksldjump"/>
              </a:rPr>
              <a:t>Полезные ссылки</a:t>
            </a:r>
            <a:endParaRPr lang="ru-RU" sz="2000" b="1" dirty="0">
              <a:solidFill>
                <a:srgbClr val="3A1953"/>
              </a:solidFill>
            </a:endParaRPr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972344"/>
          </a:xfrm>
        </p:spPr>
        <p:txBody>
          <a:bodyPr/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ru-RU" b="1" smtClean="0"/>
              <a:t>К школе- готовы!</a:t>
            </a:r>
            <a:endParaRPr lang="ru-RU" b="1"/>
          </a:p>
        </p:txBody>
      </p:sp>
      <p:sp>
        <p:nvSpPr>
          <p:cNvPr id="7171" name="Rectangle 4"/>
          <p:cNvSpPr>
            <a:spLocks noChangeArrowheads="1"/>
          </p:cNvSpPr>
          <p:nvPr/>
        </p:nvSpPr>
        <p:spPr bwMode="auto">
          <a:xfrm>
            <a:off x="468313" y="693738"/>
            <a:ext cx="8207375" cy="5940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>
              <a:spcBef>
                <a:spcPts val="600"/>
              </a:spcBef>
              <a:buClr>
                <a:schemeClr val="accent2"/>
              </a:buClr>
              <a:buSzPct val="85000"/>
              <a:buFont typeface="Wingdings 2" panose="05020102010507070707" pitchFamily="18" charset="2"/>
              <a:buChar char=""/>
              <a:defRPr sz="2600">
                <a:solidFill>
                  <a:schemeClr val="tx1"/>
                </a:solidFill>
                <a:latin typeface="Constantia" panose="02030602050306030303" pitchFamily="18" charset="0"/>
              </a:defRPr>
            </a:lvl1pPr>
            <a:lvl2pPr marL="742950" indent="-285750">
              <a:spcBef>
                <a:spcPts val="300"/>
              </a:spcBef>
              <a:buClr>
                <a:srgbClr val="D6903D"/>
              </a:buClr>
              <a:buSzPct val="85000"/>
              <a:buFont typeface="Wingdings 2" panose="05020102010507070707" pitchFamily="18" charset="2"/>
              <a:buChar char=""/>
              <a:defRPr sz="2400">
                <a:solidFill>
                  <a:schemeClr val="tx2"/>
                </a:solidFill>
                <a:latin typeface="Constantia" panose="02030602050306030303" pitchFamily="18" charset="0"/>
              </a:defRPr>
            </a:lvl2pPr>
            <a:lvl3pPr marL="1143000" indent="-228600">
              <a:spcBef>
                <a:spcPts val="300"/>
              </a:spcBef>
              <a:buClr>
                <a:srgbClr val="B37732"/>
              </a:buClr>
              <a:buSzPct val="85000"/>
              <a:buFont typeface="Wingdings 2" panose="05020102010507070707" pitchFamily="18" charset="2"/>
              <a:buChar char=""/>
              <a:defRPr sz="2100">
                <a:solidFill>
                  <a:schemeClr val="tx1"/>
                </a:solidFill>
                <a:latin typeface="Constantia" panose="02030602050306030303" pitchFamily="18" charset="0"/>
              </a:defRPr>
            </a:lvl3pPr>
            <a:lvl4pPr marL="1600200" indent="-228600">
              <a:spcBef>
                <a:spcPts val="300"/>
              </a:spcBef>
              <a:buClr>
                <a:srgbClr val="D6903D"/>
              </a:buClr>
              <a:buSzPct val="85000"/>
              <a:buFont typeface="Wingdings 2" panose="05020102010507070707" pitchFamily="18" charset="2"/>
              <a:buChar char=""/>
              <a:defRPr sz="1900">
                <a:solidFill>
                  <a:schemeClr val="tx1"/>
                </a:solidFill>
                <a:latin typeface="Constantia" panose="02030602050306030303" pitchFamily="18" charset="0"/>
              </a:defRPr>
            </a:lvl4pPr>
            <a:lvl5pPr marL="2057400" indent="-228600">
              <a:spcBef>
                <a:spcPts val="338"/>
              </a:spcBef>
              <a:buClr>
                <a:srgbClr val="D6903D"/>
              </a:buClr>
              <a:buSzPct val="85000"/>
              <a:buFont typeface="Wingdings 2" panose="05020102010507070707" pitchFamily="18" charset="2"/>
              <a:buChar char=""/>
              <a:defRPr sz="1600">
                <a:solidFill>
                  <a:schemeClr val="tx1"/>
                </a:solidFill>
                <a:latin typeface="Constantia" panose="02030602050306030303" pitchFamily="18" charset="0"/>
              </a:defRPr>
            </a:lvl5pPr>
            <a:lvl6pPr marL="2514600" indent="-228600" eaLnBrk="0" fontAlgn="base" hangingPunct="0">
              <a:spcBef>
                <a:spcPts val="338"/>
              </a:spcBef>
              <a:spcAft>
                <a:spcPct val="0"/>
              </a:spcAft>
              <a:buClr>
                <a:srgbClr val="D6903D"/>
              </a:buClr>
              <a:buSzPct val="85000"/>
              <a:buFont typeface="Wingdings 2" panose="05020102010507070707" pitchFamily="18" charset="2"/>
              <a:buChar char=""/>
              <a:defRPr sz="1600">
                <a:solidFill>
                  <a:schemeClr val="tx1"/>
                </a:solidFill>
                <a:latin typeface="Constantia" panose="02030602050306030303" pitchFamily="18" charset="0"/>
              </a:defRPr>
            </a:lvl6pPr>
            <a:lvl7pPr marL="2971800" indent="-228600" eaLnBrk="0" fontAlgn="base" hangingPunct="0">
              <a:spcBef>
                <a:spcPts val="338"/>
              </a:spcBef>
              <a:spcAft>
                <a:spcPct val="0"/>
              </a:spcAft>
              <a:buClr>
                <a:srgbClr val="D6903D"/>
              </a:buClr>
              <a:buSzPct val="85000"/>
              <a:buFont typeface="Wingdings 2" panose="05020102010507070707" pitchFamily="18" charset="2"/>
              <a:buChar char=""/>
              <a:defRPr sz="1600">
                <a:solidFill>
                  <a:schemeClr val="tx1"/>
                </a:solidFill>
                <a:latin typeface="Constantia" panose="02030602050306030303" pitchFamily="18" charset="0"/>
              </a:defRPr>
            </a:lvl7pPr>
            <a:lvl8pPr marL="3429000" indent="-228600" eaLnBrk="0" fontAlgn="base" hangingPunct="0">
              <a:spcBef>
                <a:spcPts val="338"/>
              </a:spcBef>
              <a:spcAft>
                <a:spcPct val="0"/>
              </a:spcAft>
              <a:buClr>
                <a:srgbClr val="D6903D"/>
              </a:buClr>
              <a:buSzPct val="85000"/>
              <a:buFont typeface="Wingdings 2" panose="05020102010507070707" pitchFamily="18" charset="2"/>
              <a:buChar char=""/>
              <a:defRPr sz="1600">
                <a:solidFill>
                  <a:schemeClr val="tx1"/>
                </a:solidFill>
                <a:latin typeface="Constantia" panose="02030602050306030303" pitchFamily="18" charset="0"/>
              </a:defRPr>
            </a:lvl8pPr>
            <a:lvl9pPr marL="3886200" indent="-228600" eaLnBrk="0" fontAlgn="base" hangingPunct="0">
              <a:spcBef>
                <a:spcPts val="338"/>
              </a:spcBef>
              <a:spcAft>
                <a:spcPct val="0"/>
              </a:spcAft>
              <a:buClr>
                <a:srgbClr val="D6903D"/>
              </a:buClr>
              <a:buSzPct val="85000"/>
              <a:buFont typeface="Wingdings 2" panose="05020102010507070707" pitchFamily="18" charset="2"/>
              <a:buChar char=""/>
              <a:defRPr sz="1600">
                <a:solidFill>
                  <a:schemeClr val="tx1"/>
                </a:solidFill>
                <a:latin typeface="Constantia" panose="02030602050306030303" pitchFamily="18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endParaRPr lang="ru-RU" altLang="ru-RU" sz="2000">
              <a:solidFill>
                <a:srgbClr val="000000"/>
              </a:solidFill>
              <a:latin typeface="Arial" panose="020B0604020202020204" pitchFamily="34" charset="0"/>
              <a:cs typeface="Times New Roman" panose="02020603050405020304" pitchFamily="18" charset="0"/>
            </a:endParaRP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ru-RU" altLang="ru-RU" sz="2000">
                <a:solidFill>
                  <a:srgbClr val="000000"/>
                </a:solidFill>
                <a:latin typeface="Arial" panose="020B0604020202020204" pitchFamily="34" charset="0"/>
                <a:cs typeface="Times New Roman" panose="02020603050405020304" pitchFamily="18" charset="0"/>
              </a:rPr>
              <a:t>Скоро в школу. 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ru-RU" altLang="ru-RU" sz="2000">
                <a:solidFill>
                  <a:srgbClr val="000000"/>
                </a:solidFill>
                <a:latin typeface="Arial" panose="020B0604020202020204" pitchFamily="34" charset="0"/>
                <a:cs typeface="Times New Roman" panose="02020603050405020304" pitchFamily="18" charset="0"/>
              </a:rPr>
              <a:t>Этой осенью ваш ребенок переступит ее порог. 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ru-RU" altLang="ru-RU" sz="2000">
                <a:solidFill>
                  <a:srgbClr val="000000"/>
                </a:solidFill>
                <a:latin typeface="Arial" panose="020B0604020202020204" pitchFamily="34" charset="0"/>
                <a:cs typeface="Times New Roman" panose="02020603050405020304" pitchFamily="18" charset="0"/>
              </a:rPr>
              <a:t>В стремлении помочь ему уверенно сделать этот шаг 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ru-RU" altLang="ru-RU" sz="2000">
                <a:solidFill>
                  <a:srgbClr val="000000"/>
                </a:solidFill>
                <a:latin typeface="Arial" panose="020B0604020202020204" pitchFamily="34" charset="0"/>
                <a:cs typeface="Times New Roman" panose="02020603050405020304" pitchFamily="18" charset="0"/>
              </a:rPr>
              <a:t>родители порой сбиваются с ног в поисках учреждений и 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ru-RU" altLang="ru-RU" sz="2000">
                <a:solidFill>
                  <a:srgbClr val="000000"/>
                </a:solidFill>
                <a:latin typeface="Arial" panose="020B0604020202020204" pitchFamily="34" charset="0"/>
                <a:cs typeface="Times New Roman" panose="02020603050405020304" pitchFamily="18" charset="0"/>
              </a:rPr>
              <a:t>частных практиков, готовящих детей к поступлению в школу.</a:t>
            </a:r>
            <a:endParaRPr lang="ru-RU" altLang="ru-RU" sz="1200">
              <a:latin typeface="Arial" panose="020B0604020202020204" pitchFamily="34" charset="0"/>
              <a:cs typeface="Times New Roman" panose="02020603050405020304" pitchFamily="18" charset="0"/>
            </a:endParaRP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ru-RU" altLang="ru-RU" sz="2000">
                <a:solidFill>
                  <a:srgbClr val="000000"/>
                </a:solidFill>
                <a:latin typeface="Arial" panose="020B0604020202020204" pitchFamily="34" charset="0"/>
                <a:cs typeface="Times New Roman" panose="02020603050405020304" pitchFamily="18" charset="0"/>
              </a:rPr>
              <a:t>Но, забывается простая истина: образование может сделать ребенка умным, но счастливым делает его только душевное, разумно организованное общение с близкими и любимыми людьми — семьей.</a:t>
            </a:r>
            <a:endParaRPr lang="ru-RU" altLang="ru-RU" sz="1200">
              <a:latin typeface="Arial" panose="020B0604020202020204" pitchFamily="34" charset="0"/>
              <a:cs typeface="Times New Roman" panose="02020603050405020304" pitchFamily="18" charset="0"/>
            </a:endParaRP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ru-RU" altLang="ru-RU" sz="2000">
                <a:solidFill>
                  <a:srgbClr val="000000"/>
                </a:solidFill>
                <a:latin typeface="Arial" panose="020B0604020202020204" pitchFamily="34" charset="0"/>
                <a:cs typeface="Times New Roman" panose="02020603050405020304" pitchFamily="18" charset="0"/>
              </a:rPr>
              <a:t>В ваших силах создать в семье именно такую обстановку, которая не только подготовит ребенка к успешной учебе, но и позволит ему занять достойное место среди одноклассников, чувствовать себя в школе комфортно.</a:t>
            </a:r>
            <a:endParaRPr lang="ru-RU" altLang="ru-RU" sz="1200">
              <a:latin typeface="Arial" panose="020B0604020202020204" pitchFamily="34" charset="0"/>
              <a:cs typeface="Times New Roman" panose="02020603050405020304" pitchFamily="18" charset="0"/>
            </a:endParaRP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ru-RU" altLang="ru-RU" sz="2000">
                <a:solidFill>
                  <a:srgbClr val="000000"/>
                </a:solidFill>
                <a:latin typeface="Arial" panose="020B0604020202020204" pitchFamily="34" charset="0"/>
                <a:cs typeface="Times New Roman" panose="02020603050405020304" pitchFamily="18" charset="0"/>
              </a:rPr>
              <a:t>Многие дети приходят в школу после детского сада и уже знают, как вести в коллективе, у них есть представление о занятиях; но, для них, как и для тех, кто пришел прямо из дома, эта перемена всего образа жизни – стресс. Да и для родителей сплошные проблемы.</a:t>
            </a:r>
            <a:endParaRPr lang="ru-RU" altLang="ru-RU" sz="1800">
              <a:latin typeface="Arial" panose="020B0604020202020204" pitchFamily="34" charset="0"/>
            </a:endParaRPr>
          </a:p>
        </p:txBody>
      </p:sp>
      <p:pic>
        <p:nvPicPr>
          <p:cNvPr id="7172" name="Picture 4" descr="animashki-75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35825" y="260350"/>
            <a:ext cx="1462088" cy="19446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6350" cap="rnd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Управляющая кнопка: далее 6">
            <a:hlinkClick r:id="" action="ppaction://hlinkshowjump?jump=nextslide" highlightClick="1"/>
          </p:cNvPr>
          <p:cNvSpPr/>
          <p:nvPr/>
        </p:nvSpPr>
        <p:spPr>
          <a:xfrm>
            <a:off x="8305800" y="6248400"/>
            <a:ext cx="685800" cy="457200"/>
          </a:xfrm>
          <a:prstGeom prst="actionButtonForwardNex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ru-RU"/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Рисунок 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Управляющая кнопка: домой 2">
            <a:hlinkClick r:id="rId3" action="ppaction://hlinksldjump" highlightClick="1"/>
          </p:cNvPr>
          <p:cNvSpPr/>
          <p:nvPr/>
        </p:nvSpPr>
        <p:spPr>
          <a:xfrm>
            <a:off x="8243888" y="6237288"/>
            <a:ext cx="685800" cy="457200"/>
          </a:xfrm>
          <a:prstGeom prst="actionButtonHo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756320"/>
          </a:xfrm>
        </p:spPr>
        <p:txBody>
          <a:bodyPr/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ru-RU" sz="4000" b="1" smtClean="0"/>
              <a:t>Логопед советует.</a:t>
            </a:r>
            <a:endParaRPr lang="ru-RU" sz="4000" b="1"/>
          </a:p>
        </p:txBody>
      </p:sp>
      <p:sp>
        <p:nvSpPr>
          <p:cNvPr id="9219" name="Прямоугольник 4"/>
          <p:cNvSpPr>
            <a:spLocks noChangeArrowheads="1"/>
          </p:cNvSpPr>
          <p:nvPr/>
        </p:nvSpPr>
        <p:spPr bwMode="auto">
          <a:xfrm>
            <a:off x="179388" y="890588"/>
            <a:ext cx="8785225" cy="28622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ts val="600"/>
              </a:spcBef>
              <a:buClr>
                <a:schemeClr val="accent2"/>
              </a:buClr>
              <a:buSzPct val="85000"/>
              <a:buFont typeface="Wingdings 2" panose="05020102010507070707" pitchFamily="18" charset="2"/>
              <a:buChar char=""/>
              <a:defRPr sz="2600">
                <a:solidFill>
                  <a:schemeClr val="tx1"/>
                </a:solidFill>
                <a:latin typeface="Constantia" panose="02030602050306030303" pitchFamily="18" charset="0"/>
              </a:defRPr>
            </a:lvl1pPr>
            <a:lvl2pPr marL="742950" indent="-285750">
              <a:spcBef>
                <a:spcPts val="300"/>
              </a:spcBef>
              <a:buClr>
                <a:srgbClr val="D6903D"/>
              </a:buClr>
              <a:buSzPct val="85000"/>
              <a:buFont typeface="Wingdings 2" panose="05020102010507070707" pitchFamily="18" charset="2"/>
              <a:buChar char=""/>
              <a:defRPr sz="2400">
                <a:solidFill>
                  <a:schemeClr val="tx2"/>
                </a:solidFill>
                <a:latin typeface="Constantia" panose="02030602050306030303" pitchFamily="18" charset="0"/>
              </a:defRPr>
            </a:lvl2pPr>
            <a:lvl3pPr marL="1143000" indent="-228600">
              <a:spcBef>
                <a:spcPts val="300"/>
              </a:spcBef>
              <a:buClr>
                <a:srgbClr val="B37732"/>
              </a:buClr>
              <a:buSzPct val="85000"/>
              <a:buFont typeface="Wingdings 2" panose="05020102010507070707" pitchFamily="18" charset="2"/>
              <a:buChar char=""/>
              <a:defRPr sz="2100">
                <a:solidFill>
                  <a:schemeClr val="tx1"/>
                </a:solidFill>
                <a:latin typeface="Constantia" panose="02030602050306030303" pitchFamily="18" charset="0"/>
              </a:defRPr>
            </a:lvl3pPr>
            <a:lvl4pPr marL="1600200" indent="-228600">
              <a:spcBef>
                <a:spcPts val="300"/>
              </a:spcBef>
              <a:buClr>
                <a:srgbClr val="D6903D"/>
              </a:buClr>
              <a:buSzPct val="85000"/>
              <a:buFont typeface="Wingdings 2" panose="05020102010507070707" pitchFamily="18" charset="2"/>
              <a:buChar char=""/>
              <a:defRPr sz="1900">
                <a:solidFill>
                  <a:schemeClr val="tx1"/>
                </a:solidFill>
                <a:latin typeface="Constantia" panose="02030602050306030303" pitchFamily="18" charset="0"/>
              </a:defRPr>
            </a:lvl4pPr>
            <a:lvl5pPr marL="2057400" indent="-228600">
              <a:spcBef>
                <a:spcPts val="338"/>
              </a:spcBef>
              <a:buClr>
                <a:srgbClr val="D6903D"/>
              </a:buClr>
              <a:buSzPct val="85000"/>
              <a:buFont typeface="Wingdings 2" panose="05020102010507070707" pitchFamily="18" charset="2"/>
              <a:buChar char=""/>
              <a:defRPr sz="1600">
                <a:solidFill>
                  <a:schemeClr val="tx1"/>
                </a:solidFill>
                <a:latin typeface="Constantia" panose="02030602050306030303" pitchFamily="18" charset="0"/>
              </a:defRPr>
            </a:lvl5pPr>
            <a:lvl6pPr marL="2514600" indent="-228600" eaLnBrk="0" fontAlgn="base" hangingPunct="0">
              <a:spcBef>
                <a:spcPts val="338"/>
              </a:spcBef>
              <a:spcAft>
                <a:spcPct val="0"/>
              </a:spcAft>
              <a:buClr>
                <a:srgbClr val="D6903D"/>
              </a:buClr>
              <a:buSzPct val="85000"/>
              <a:buFont typeface="Wingdings 2" panose="05020102010507070707" pitchFamily="18" charset="2"/>
              <a:buChar char=""/>
              <a:defRPr sz="1600">
                <a:solidFill>
                  <a:schemeClr val="tx1"/>
                </a:solidFill>
                <a:latin typeface="Constantia" panose="02030602050306030303" pitchFamily="18" charset="0"/>
              </a:defRPr>
            </a:lvl6pPr>
            <a:lvl7pPr marL="2971800" indent="-228600" eaLnBrk="0" fontAlgn="base" hangingPunct="0">
              <a:spcBef>
                <a:spcPts val="338"/>
              </a:spcBef>
              <a:spcAft>
                <a:spcPct val="0"/>
              </a:spcAft>
              <a:buClr>
                <a:srgbClr val="D6903D"/>
              </a:buClr>
              <a:buSzPct val="85000"/>
              <a:buFont typeface="Wingdings 2" panose="05020102010507070707" pitchFamily="18" charset="2"/>
              <a:buChar char=""/>
              <a:defRPr sz="1600">
                <a:solidFill>
                  <a:schemeClr val="tx1"/>
                </a:solidFill>
                <a:latin typeface="Constantia" panose="02030602050306030303" pitchFamily="18" charset="0"/>
              </a:defRPr>
            </a:lvl7pPr>
            <a:lvl8pPr marL="3429000" indent="-228600" eaLnBrk="0" fontAlgn="base" hangingPunct="0">
              <a:spcBef>
                <a:spcPts val="338"/>
              </a:spcBef>
              <a:spcAft>
                <a:spcPct val="0"/>
              </a:spcAft>
              <a:buClr>
                <a:srgbClr val="D6903D"/>
              </a:buClr>
              <a:buSzPct val="85000"/>
              <a:buFont typeface="Wingdings 2" panose="05020102010507070707" pitchFamily="18" charset="2"/>
              <a:buChar char=""/>
              <a:defRPr sz="1600">
                <a:solidFill>
                  <a:schemeClr val="tx1"/>
                </a:solidFill>
                <a:latin typeface="Constantia" panose="02030602050306030303" pitchFamily="18" charset="0"/>
              </a:defRPr>
            </a:lvl8pPr>
            <a:lvl9pPr marL="3886200" indent="-228600" eaLnBrk="0" fontAlgn="base" hangingPunct="0">
              <a:spcBef>
                <a:spcPts val="338"/>
              </a:spcBef>
              <a:spcAft>
                <a:spcPct val="0"/>
              </a:spcAft>
              <a:buClr>
                <a:srgbClr val="D6903D"/>
              </a:buClr>
              <a:buSzPct val="85000"/>
              <a:buFont typeface="Wingdings 2" panose="05020102010507070707" pitchFamily="18" charset="2"/>
              <a:buChar char=""/>
              <a:defRPr sz="1600">
                <a:solidFill>
                  <a:schemeClr val="tx1"/>
                </a:solidFill>
                <a:latin typeface="Constantia" panose="02030602050306030303" pitchFamily="18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ru-RU" altLang="ru-RU" sz="1800">
                <a:latin typeface="Arial" panose="020B0604020202020204" pitchFamily="34" charset="0"/>
              </a:rPr>
              <a:t>Как известно, нами правят привычки. Наши привычки в буквальном смысле творят нашу судьбу. Любовь к чтению – такая же привычка. Самоподкрепляемая привычка. Стоит только войти во вкус, и удовольствие от результата будет поддерживать сам процесс. </a:t>
            </a: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ru-RU" altLang="ru-RU" sz="1800">
                <a:latin typeface="Arial" panose="020B0604020202020204" pitchFamily="34" charset="0"/>
              </a:rPr>
              <a:t>  Привычка много читать, в особенности хорошую литературу – входной билет в богатую впечатлениями и возможностями жизнь. «Побочными эффектами» этой привычки становится грамотность, способность ясно и ярко излагать свои мысли, эрудированность и даже открытие в себе новых мотивов и интересов. </a:t>
            </a: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ru-RU" altLang="ru-RU" sz="1800">
                <a:latin typeface="Arial" panose="020B0604020202020204" pitchFamily="34" charset="0"/>
              </a:rPr>
              <a:t>   Так как же помочь ребенку «войти во вкус к чтению»? Это довольно просто…</a:t>
            </a: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ru-RU" altLang="ru-RU" sz="1800">
                <a:latin typeface="Arial" panose="020B0604020202020204" pitchFamily="34" charset="0"/>
              </a:rPr>
              <a:t> </a:t>
            </a:r>
          </a:p>
        </p:txBody>
      </p:sp>
      <p:sp>
        <p:nvSpPr>
          <p:cNvPr id="9220" name="Прямоугольник 5"/>
          <p:cNvSpPr>
            <a:spLocks noChangeArrowheads="1"/>
          </p:cNvSpPr>
          <p:nvPr/>
        </p:nvSpPr>
        <p:spPr bwMode="auto">
          <a:xfrm>
            <a:off x="179388" y="3429000"/>
            <a:ext cx="8785225" cy="3140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ts val="600"/>
              </a:spcBef>
              <a:buClr>
                <a:schemeClr val="accent2"/>
              </a:buClr>
              <a:buSzPct val="85000"/>
              <a:buFont typeface="Wingdings 2" panose="05020102010507070707" pitchFamily="18" charset="2"/>
              <a:buChar char=""/>
              <a:defRPr sz="2600">
                <a:solidFill>
                  <a:schemeClr val="tx1"/>
                </a:solidFill>
                <a:latin typeface="Constantia" panose="02030602050306030303" pitchFamily="18" charset="0"/>
              </a:defRPr>
            </a:lvl1pPr>
            <a:lvl2pPr marL="742950" indent="-285750">
              <a:spcBef>
                <a:spcPts val="300"/>
              </a:spcBef>
              <a:buClr>
                <a:srgbClr val="D6903D"/>
              </a:buClr>
              <a:buSzPct val="85000"/>
              <a:buFont typeface="Wingdings 2" panose="05020102010507070707" pitchFamily="18" charset="2"/>
              <a:buChar char=""/>
              <a:defRPr sz="2400">
                <a:solidFill>
                  <a:schemeClr val="tx2"/>
                </a:solidFill>
                <a:latin typeface="Constantia" panose="02030602050306030303" pitchFamily="18" charset="0"/>
              </a:defRPr>
            </a:lvl2pPr>
            <a:lvl3pPr marL="1143000" indent="-228600">
              <a:spcBef>
                <a:spcPts val="300"/>
              </a:spcBef>
              <a:buClr>
                <a:srgbClr val="B37732"/>
              </a:buClr>
              <a:buSzPct val="85000"/>
              <a:buFont typeface="Wingdings 2" panose="05020102010507070707" pitchFamily="18" charset="2"/>
              <a:buChar char=""/>
              <a:defRPr sz="2100">
                <a:solidFill>
                  <a:schemeClr val="tx1"/>
                </a:solidFill>
                <a:latin typeface="Constantia" panose="02030602050306030303" pitchFamily="18" charset="0"/>
              </a:defRPr>
            </a:lvl3pPr>
            <a:lvl4pPr marL="1600200" indent="-228600">
              <a:spcBef>
                <a:spcPts val="300"/>
              </a:spcBef>
              <a:buClr>
                <a:srgbClr val="D6903D"/>
              </a:buClr>
              <a:buSzPct val="85000"/>
              <a:buFont typeface="Wingdings 2" panose="05020102010507070707" pitchFamily="18" charset="2"/>
              <a:buChar char=""/>
              <a:defRPr sz="1900">
                <a:solidFill>
                  <a:schemeClr val="tx1"/>
                </a:solidFill>
                <a:latin typeface="Constantia" panose="02030602050306030303" pitchFamily="18" charset="0"/>
              </a:defRPr>
            </a:lvl4pPr>
            <a:lvl5pPr marL="2057400" indent="-228600">
              <a:spcBef>
                <a:spcPts val="338"/>
              </a:spcBef>
              <a:buClr>
                <a:srgbClr val="D6903D"/>
              </a:buClr>
              <a:buSzPct val="85000"/>
              <a:buFont typeface="Wingdings 2" panose="05020102010507070707" pitchFamily="18" charset="2"/>
              <a:buChar char=""/>
              <a:defRPr sz="1600">
                <a:solidFill>
                  <a:schemeClr val="tx1"/>
                </a:solidFill>
                <a:latin typeface="Constantia" panose="02030602050306030303" pitchFamily="18" charset="0"/>
              </a:defRPr>
            </a:lvl5pPr>
            <a:lvl6pPr marL="2514600" indent="-228600" eaLnBrk="0" fontAlgn="base" hangingPunct="0">
              <a:spcBef>
                <a:spcPts val="338"/>
              </a:spcBef>
              <a:spcAft>
                <a:spcPct val="0"/>
              </a:spcAft>
              <a:buClr>
                <a:srgbClr val="D6903D"/>
              </a:buClr>
              <a:buSzPct val="85000"/>
              <a:buFont typeface="Wingdings 2" panose="05020102010507070707" pitchFamily="18" charset="2"/>
              <a:buChar char=""/>
              <a:defRPr sz="1600">
                <a:solidFill>
                  <a:schemeClr val="tx1"/>
                </a:solidFill>
                <a:latin typeface="Constantia" panose="02030602050306030303" pitchFamily="18" charset="0"/>
              </a:defRPr>
            </a:lvl6pPr>
            <a:lvl7pPr marL="2971800" indent="-228600" eaLnBrk="0" fontAlgn="base" hangingPunct="0">
              <a:spcBef>
                <a:spcPts val="338"/>
              </a:spcBef>
              <a:spcAft>
                <a:spcPct val="0"/>
              </a:spcAft>
              <a:buClr>
                <a:srgbClr val="D6903D"/>
              </a:buClr>
              <a:buSzPct val="85000"/>
              <a:buFont typeface="Wingdings 2" panose="05020102010507070707" pitchFamily="18" charset="2"/>
              <a:buChar char=""/>
              <a:defRPr sz="1600">
                <a:solidFill>
                  <a:schemeClr val="tx1"/>
                </a:solidFill>
                <a:latin typeface="Constantia" panose="02030602050306030303" pitchFamily="18" charset="0"/>
              </a:defRPr>
            </a:lvl7pPr>
            <a:lvl8pPr marL="3429000" indent="-228600" eaLnBrk="0" fontAlgn="base" hangingPunct="0">
              <a:spcBef>
                <a:spcPts val="338"/>
              </a:spcBef>
              <a:spcAft>
                <a:spcPct val="0"/>
              </a:spcAft>
              <a:buClr>
                <a:srgbClr val="D6903D"/>
              </a:buClr>
              <a:buSzPct val="85000"/>
              <a:buFont typeface="Wingdings 2" panose="05020102010507070707" pitchFamily="18" charset="2"/>
              <a:buChar char=""/>
              <a:defRPr sz="1600">
                <a:solidFill>
                  <a:schemeClr val="tx1"/>
                </a:solidFill>
                <a:latin typeface="Constantia" panose="02030602050306030303" pitchFamily="18" charset="0"/>
              </a:defRPr>
            </a:lvl8pPr>
            <a:lvl9pPr marL="3886200" indent="-228600" eaLnBrk="0" fontAlgn="base" hangingPunct="0">
              <a:spcBef>
                <a:spcPts val="338"/>
              </a:spcBef>
              <a:spcAft>
                <a:spcPct val="0"/>
              </a:spcAft>
              <a:buClr>
                <a:srgbClr val="D6903D"/>
              </a:buClr>
              <a:buSzPct val="85000"/>
              <a:buFont typeface="Wingdings 2" panose="05020102010507070707" pitchFamily="18" charset="2"/>
              <a:buChar char=""/>
              <a:defRPr sz="1600">
                <a:solidFill>
                  <a:schemeClr val="tx1"/>
                </a:solidFill>
                <a:latin typeface="Constantia" panose="02030602050306030303" pitchFamily="18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ru-RU" altLang="ru-RU" sz="1800" b="1">
                <a:solidFill>
                  <a:srgbClr val="FF0000"/>
                </a:solidFill>
                <a:latin typeface="Arial" panose="020B0604020202020204" pitchFamily="34" charset="0"/>
              </a:rPr>
              <a:t>1.  Подавайте личный пример.</a:t>
            </a:r>
            <a:r>
              <a:rPr lang="ru-RU" altLang="ru-RU" sz="1800">
                <a:solidFill>
                  <a:srgbClr val="FF0000"/>
                </a:solidFill>
                <a:latin typeface="Arial" panose="020B0604020202020204" pitchFamily="34" charset="0"/>
              </a:rPr>
              <a:t> </a:t>
            </a:r>
            <a:r>
              <a:rPr lang="ru-RU" altLang="ru-RU" sz="1800">
                <a:latin typeface="Arial" panose="020B0604020202020204" pitchFamily="34" charset="0"/>
              </a:rPr>
              <a:t>Читайте сами вслух и про себя. Если ребенок часто видит родителей с книгами в руках, то никаких дополнительных стимулов не потребуется. </a:t>
            </a: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ru-RU" altLang="ru-RU" sz="1800" b="1">
                <a:solidFill>
                  <a:srgbClr val="002060"/>
                </a:solidFill>
                <a:latin typeface="Arial" panose="020B0604020202020204" pitchFamily="34" charset="0"/>
              </a:rPr>
              <a:t>2.  Выбирайте вместе.</a:t>
            </a:r>
            <a:r>
              <a:rPr lang="ru-RU" altLang="ru-RU" sz="1800">
                <a:solidFill>
                  <a:srgbClr val="002060"/>
                </a:solidFill>
                <a:latin typeface="Arial" panose="020B0604020202020204" pitchFamily="34" charset="0"/>
              </a:rPr>
              <a:t> </a:t>
            </a:r>
            <a:r>
              <a:rPr lang="ru-RU" altLang="ru-RU" sz="1800">
                <a:latin typeface="Arial" panose="020B0604020202020204" pitchFamily="34" charset="0"/>
              </a:rPr>
              <a:t>Сделайте традицией совместный поход в книжный магазин и дайте ребенку возможность выбирать самому. С условием: на каждую книжку, которую выбирает ребенок, он читает одну книгу, </a:t>
            </a: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ru-RU" altLang="ru-RU" sz="1800">
                <a:latin typeface="Arial" panose="020B0604020202020204" pitchFamily="34" charset="0"/>
              </a:rPr>
              <a:t>выбранную вами. </a:t>
            </a: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ru-RU" altLang="ru-RU" sz="1800" b="1">
                <a:solidFill>
                  <a:srgbClr val="FFFF00"/>
                </a:solidFill>
                <a:latin typeface="Arial" panose="020B0604020202020204" pitchFamily="34" charset="0"/>
              </a:rPr>
              <a:t>3.  Читайте ребенку перед сном.</a:t>
            </a:r>
            <a:r>
              <a:rPr lang="ru-RU" altLang="ru-RU" sz="1800">
                <a:solidFill>
                  <a:srgbClr val="FFFF00"/>
                </a:solidFill>
                <a:latin typeface="Arial" panose="020B0604020202020204" pitchFamily="34" charset="0"/>
              </a:rPr>
              <a:t> </a:t>
            </a:r>
            <a:r>
              <a:rPr lang="ru-RU" altLang="ru-RU" sz="1800">
                <a:latin typeface="Arial" panose="020B0604020202020204" pitchFamily="34" charset="0"/>
              </a:rPr>
              <a:t>Прочитайте ему добрую сказку или историю на ночь, чтобы запустить процессы подсознательного творчества во сне. Если делать это регулярно, то книга войдет в привычный для ребенка ритуал отхода ко сну и станет для него незаменимым другом. </a:t>
            </a:r>
          </a:p>
        </p:txBody>
      </p:sp>
      <p:sp>
        <p:nvSpPr>
          <p:cNvPr id="8" name="Управляющая кнопка: далее 7">
            <a:hlinkClick r:id="" action="ppaction://hlinkshowjump?jump=nextslide" highlightClick="1"/>
          </p:cNvPr>
          <p:cNvSpPr/>
          <p:nvPr/>
        </p:nvSpPr>
        <p:spPr>
          <a:xfrm>
            <a:off x="8305800" y="6248400"/>
            <a:ext cx="685800" cy="457200"/>
          </a:xfrm>
          <a:prstGeom prst="actionButtonForwardNex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ru-RU"/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Управляющая кнопка: домой 1">
            <a:hlinkClick r:id="rId2" action="ppaction://hlinksldjump" highlightClick="1"/>
          </p:cNvPr>
          <p:cNvSpPr/>
          <p:nvPr/>
        </p:nvSpPr>
        <p:spPr>
          <a:xfrm>
            <a:off x="8243888" y="6237288"/>
            <a:ext cx="685800" cy="457200"/>
          </a:xfrm>
          <a:prstGeom prst="actionButtonHo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ru-RU"/>
          </a:p>
        </p:txBody>
      </p:sp>
      <p:sp>
        <p:nvSpPr>
          <p:cNvPr id="3" name="Прямоугольник 2"/>
          <p:cNvSpPr/>
          <p:nvPr/>
        </p:nvSpPr>
        <p:spPr>
          <a:xfrm>
            <a:off x="179388" y="188913"/>
            <a:ext cx="8964612" cy="6186487"/>
          </a:xfrm>
          <a:prstGeom prst="rect">
            <a:avLst/>
          </a:prstGeom>
        </p:spPr>
        <p:txBody>
          <a:bodyPr>
            <a:spAutoFit/>
          </a:bodyPr>
          <a:lstStyle/>
          <a:p>
            <a:pPr eaLnBrk="1" hangingPunct="1">
              <a:defRPr/>
            </a:pPr>
            <a:r>
              <a:rPr lang="ru-RU" b="1" dirty="0">
                <a:solidFill>
                  <a:schemeClr val="bg2">
                    <a:lumMod val="50000"/>
                  </a:schemeClr>
                </a:solidFill>
                <a:latin typeface="Arial" charset="0"/>
              </a:rPr>
              <a:t>4.  Используйте аудиокниги.</a:t>
            </a:r>
            <a:r>
              <a:rPr lang="ru-RU" dirty="0">
                <a:solidFill>
                  <a:schemeClr val="bg2">
                    <a:lumMod val="50000"/>
                  </a:schemeClr>
                </a:solidFill>
                <a:latin typeface="Arial" charset="0"/>
              </a:rPr>
              <a:t> </a:t>
            </a:r>
            <a:r>
              <a:rPr lang="ru-RU" dirty="0">
                <a:latin typeface="Arial" charset="0"/>
              </a:rPr>
              <a:t>Сначала произведения с разным количеством голосов, затем озвученные одним. Предлагайте ребенку пофантазировать о героях, какие они внешне, по характеру, нарисовать их. </a:t>
            </a:r>
          </a:p>
          <a:p>
            <a:pPr eaLnBrk="1" hangingPunct="1">
              <a:defRPr/>
            </a:pPr>
            <a:r>
              <a:rPr lang="ru-RU" b="1" dirty="0">
                <a:solidFill>
                  <a:schemeClr val="accent2">
                    <a:lumMod val="50000"/>
                  </a:schemeClr>
                </a:solidFill>
                <a:latin typeface="Arial" charset="0"/>
              </a:rPr>
              <a:t>5.</a:t>
            </a:r>
            <a:r>
              <a:rPr lang="ru-RU" b="1" dirty="0">
                <a:latin typeface="Arial" charset="0"/>
              </a:rPr>
              <a:t> </a:t>
            </a:r>
            <a:r>
              <a:rPr lang="ru-RU" dirty="0">
                <a:latin typeface="Arial" charset="0"/>
              </a:rPr>
              <a:t> Родителям не стоит отстраняться от процесса чтения и становиться только слушателем. Очень помогает </a:t>
            </a:r>
            <a:r>
              <a:rPr lang="ru-RU" b="1" dirty="0">
                <a:solidFill>
                  <a:schemeClr val="accent2">
                    <a:lumMod val="50000"/>
                  </a:schemeClr>
                </a:solidFill>
                <a:latin typeface="Arial" charset="0"/>
              </a:rPr>
              <a:t>прием совместного чтения</a:t>
            </a:r>
            <a:r>
              <a:rPr lang="ru-RU" dirty="0">
                <a:latin typeface="Arial" charset="0"/>
              </a:rPr>
              <a:t>, когда взрослый начинает, а ребенок продолжает. Читайте по ролям. </a:t>
            </a:r>
          </a:p>
          <a:p>
            <a:pPr eaLnBrk="1" hangingPunct="1">
              <a:defRPr/>
            </a:pPr>
            <a:r>
              <a:rPr lang="ru-RU" b="1" dirty="0">
                <a:solidFill>
                  <a:schemeClr val="accent4">
                    <a:lumMod val="50000"/>
                  </a:schemeClr>
                </a:solidFill>
                <a:latin typeface="Arial" charset="0"/>
              </a:rPr>
              <a:t>6.  Защитите ребенка от «большого экрана».</a:t>
            </a:r>
            <a:r>
              <a:rPr lang="ru-RU" dirty="0">
                <a:solidFill>
                  <a:schemeClr val="accent4">
                    <a:lumMod val="50000"/>
                  </a:schemeClr>
                </a:solidFill>
                <a:latin typeface="Arial" charset="0"/>
              </a:rPr>
              <a:t> </a:t>
            </a:r>
            <a:r>
              <a:rPr lang="ru-RU" dirty="0">
                <a:latin typeface="Arial" charset="0"/>
              </a:rPr>
              <a:t>Фильтруйте то, что ребенок видит с экрана телевизора и монитора компьютера. Не воспитывайте пассивность мышления. </a:t>
            </a:r>
          </a:p>
          <a:p>
            <a:pPr eaLnBrk="1" hangingPunct="1">
              <a:defRPr/>
            </a:pPr>
            <a:r>
              <a:rPr lang="ru-RU" b="1" dirty="0">
                <a:solidFill>
                  <a:srgbClr val="7030A0"/>
                </a:solidFill>
                <a:latin typeface="Arial" charset="0"/>
              </a:rPr>
              <a:t>7.  Вознаграждайте чтение.</a:t>
            </a:r>
            <a:r>
              <a:rPr lang="ru-RU" dirty="0">
                <a:solidFill>
                  <a:srgbClr val="7030A0"/>
                </a:solidFill>
                <a:latin typeface="Arial" charset="0"/>
              </a:rPr>
              <a:t> </a:t>
            </a:r>
            <a:r>
              <a:rPr lang="ru-RU" dirty="0">
                <a:latin typeface="Arial" charset="0"/>
              </a:rPr>
              <a:t>Договоритесь с ребенком о двух-трех привилегиях, которые он будет получать дополнительно, если каждый день будет прочитывать оговоренный с ним объем текста. </a:t>
            </a:r>
          </a:p>
          <a:p>
            <a:pPr eaLnBrk="1" hangingPunct="1">
              <a:defRPr/>
            </a:pPr>
            <a:r>
              <a:rPr lang="ru-RU" dirty="0">
                <a:latin typeface="Arial" charset="0"/>
              </a:rPr>
              <a:t>   Для освоения читательского умения подбирайте ребенку </a:t>
            </a:r>
            <a:r>
              <a:rPr lang="ru-RU" b="1" dirty="0">
                <a:solidFill>
                  <a:schemeClr val="tx2">
                    <a:lumMod val="10000"/>
                  </a:schemeClr>
                </a:solidFill>
                <a:latin typeface="Arial" charset="0"/>
              </a:rPr>
              <a:t>книги с крупным шрифтом и доступным для понимания текстом</a:t>
            </a:r>
            <a:r>
              <a:rPr lang="ru-RU" dirty="0">
                <a:solidFill>
                  <a:schemeClr val="tx2">
                    <a:lumMod val="10000"/>
                  </a:schemeClr>
                </a:solidFill>
                <a:latin typeface="Arial" charset="0"/>
              </a:rPr>
              <a:t>,</a:t>
            </a:r>
            <a:r>
              <a:rPr lang="ru-RU" dirty="0">
                <a:latin typeface="Arial" charset="0"/>
              </a:rPr>
              <a:t> который не должен быть слишком легким или очень знакомым. Хорошо, если книга </a:t>
            </a:r>
            <a:r>
              <a:rPr lang="ru-RU" b="1" dirty="0">
                <a:solidFill>
                  <a:schemeClr val="tx2">
                    <a:lumMod val="10000"/>
                  </a:schemeClr>
                </a:solidFill>
                <a:latin typeface="Arial" charset="0"/>
              </a:rPr>
              <a:t>красочно оформлена</a:t>
            </a:r>
            <a:r>
              <a:rPr lang="ru-RU" dirty="0">
                <a:solidFill>
                  <a:schemeClr val="tx2">
                    <a:lumMod val="10000"/>
                  </a:schemeClr>
                </a:solidFill>
                <a:latin typeface="Arial" charset="0"/>
              </a:rPr>
              <a:t> </a:t>
            </a:r>
            <a:r>
              <a:rPr lang="ru-RU" dirty="0">
                <a:latin typeface="Arial" charset="0"/>
              </a:rPr>
              <a:t>и есть разбивка на главы или она состоит из небольших самостоятельных рассказов. </a:t>
            </a:r>
            <a:r>
              <a:rPr lang="ru-RU" b="1" dirty="0">
                <a:solidFill>
                  <a:schemeClr val="tx2">
                    <a:lumMod val="10000"/>
                  </a:schemeClr>
                </a:solidFill>
                <a:latin typeface="Arial" charset="0"/>
              </a:rPr>
              <a:t>Фактор новизны</a:t>
            </a:r>
            <a:r>
              <a:rPr lang="ru-RU" dirty="0">
                <a:solidFill>
                  <a:schemeClr val="tx2">
                    <a:lumMod val="10000"/>
                  </a:schemeClr>
                </a:solidFill>
                <a:latin typeface="Arial" charset="0"/>
              </a:rPr>
              <a:t> </a:t>
            </a:r>
            <a:r>
              <a:rPr lang="ru-RU" dirty="0">
                <a:latin typeface="Arial" charset="0"/>
              </a:rPr>
              <a:t>обычно оказывает большое  стимулирующее воздействие на читающего. </a:t>
            </a:r>
          </a:p>
          <a:p>
            <a:pPr eaLnBrk="1" hangingPunct="1">
              <a:defRPr/>
            </a:pPr>
            <a:r>
              <a:rPr lang="ru-RU" dirty="0">
                <a:latin typeface="Arial" charset="0"/>
              </a:rPr>
              <a:t>Не забывайте, что </a:t>
            </a:r>
            <a:r>
              <a:rPr lang="ru-RU" b="1" dirty="0">
                <a:solidFill>
                  <a:srgbClr val="005024"/>
                </a:solidFill>
                <a:latin typeface="Arial" charset="0"/>
              </a:rPr>
              <a:t>первое чтение – это обязательно чтение вслух. </a:t>
            </a:r>
            <a:r>
              <a:rPr lang="ru-RU" dirty="0">
                <a:latin typeface="Arial" charset="0"/>
              </a:rPr>
              <a:t>Ребенок проговаривает то, что он читает. Это не только обеспечивает эффективное освоение чтения, но и способствует развитию устной речи, ее четкости и выразительности.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52400"/>
            <a:ext cx="8435280" cy="1836440"/>
          </a:xfrm>
        </p:spPr>
        <p:txBody>
          <a:bodyPr>
            <a:normAutofit fontScale="90000"/>
          </a:bodyPr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ru-RU" sz="4400" b="1" dirty="0" smtClean="0">
                <a:solidFill>
                  <a:srgbClr val="FF0000"/>
                </a:solidFill>
              </a:rPr>
              <a:t/>
            </a:r>
            <a:br>
              <a:rPr lang="ru-RU" sz="4400" b="1" dirty="0" smtClean="0">
                <a:solidFill>
                  <a:srgbClr val="FF0000"/>
                </a:solidFill>
              </a:rPr>
            </a:br>
            <a:r>
              <a:rPr lang="ru-RU" sz="4400" b="1" dirty="0" smtClean="0">
                <a:solidFill>
                  <a:srgbClr val="FF0000"/>
                </a:solidFill>
              </a:rPr>
              <a:t>Обратите </a:t>
            </a:r>
            <a:r>
              <a:rPr lang="ru-RU" sz="4400" b="1" dirty="0" smtClean="0">
                <a:solidFill>
                  <a:srgbClr val="FF0000"/>
                </a:solidFill>
              </a:rPr>
              <a:t>внимание! </a:t>
            </a:r>
            <a:br>
              <a:rPr lang="ru-RU" sz="4400" b="1" dirty="0" smtClean="0">
                <a:solidFill>
                  <a:srgbClr val="FF0000"/>
                </a:solidFill>
              </a:rPr>
            </a:br>
            <a:r>
              <a:rPr lang="ru-RU" sz="4400" b="1" dirty="0" smtClean="0">
                <a:solidFill>
                  <a:srgbClr val="00B050"/>
                </a:solidFill>
              </a:rPr>
              <a:t>(</a:t>
            </a:r>
            <a:r>
              <a:rPr lang="ru-RU" sz="4400" b="1" dirty="0" smtClean="0">
                <a:solidFill>
                  <a:srgbClr val="005024"/>
                </a:solidFill>
              </a:rPr>
              <a:t>Советы</a:t>
            </a:r>
            <a:r>
              <a:rPr lang="ru-RU" sz="4400" b="1" dirty="0" smtClean="0">
                <a:solidFill>
                  <a:srgbClr val="00B050"/>
                </a:solidFill>
              </a:rPr>
              <a:t> </a:t>
            </a:r>
            <a:r>
              <a:rPr lang="ru-RU" sz="4400" b="1" dirty="0" smtClean="0">
                <a:solidFill>
                  <a:srgbClr val="004821"/>
                </a:solidFill>
              </a:rPr>
              <a:t>психолога</a:t>
            </a:r>
            <a:r>
              <a:rPr lang="ru-RU" sz="4400" b="1" dirty="0" smtClean="0">
                <a:solidFill>
                  <a:srgbClr val="00B050"/>
                </a:solidFill>
              </a:rPr>
              <a:t>)</a:t>
            </a:r>
            <a:br>
              <a:rPr lang="ru-RU" sz="4400" b="1" dirty="0" smtClean="0">
                <a:solidFill>
                  <a:srgbClr val="00B050"/>
                </a:solidFill>
              </a:rPr>
            </a:br>
            <a:endParaRPr lang="ru-RU" dirty="0"/>
          </a:p>
        </p:txBody>
      </p:sp>
      <p:sp>
        <p:nvSpPr>
          <p:cNvPr id="3" name="Управляющая кнопка: домой 2">
            <a:hlinkClick r:id="rId3" action="ppaction://hlinksldjump" highlightClick="1"/>
          </p:cNvPr>
          <p:cNvSpPr/>
          <p:nvPr/>
        </p:nvSpPr>
        <p:spPr>
          <a:xfrm>
            <a:off x="8243888" y="6237288"/>
            <a:ext cx="685800" cy="457200"/>
          </a:xfrm>
          <a:prstGeom prst="actionButtonHo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ru-RU"/>
          </a:p>
        </p:txBody>
      </p:sp>
      <p:pic>
        <p:nvPicPr>
          <p:cNvPr id="7" name="_oAvoOizl_s"/>
          <p:cNvPicPr>
            <a:picLocks noRot="1" noChangeAspect="1"/>
          </p:cNvPicPr>
          <p:nvPr>
            <a:videoFile r:link="rId1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0113" y="1908175"/>
            <a:ext cx="7056437" cy="3968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2915816" y="6052622"/>
            <a:ext cx="335643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 i="0" u="none" strike="noStrike" dirty="0" smtClean="0">
                <a:solidFill>
                  <a:srgbClr val="005024"/>
                </a:solidFill>
                <a:effectLst/>
                <a:latin typeface="Roboto"/>
                <a:hlinkClick r:id="rId5"/>
              </a:rPr>
              <a:t>https://youtu.be/_oAvoOizl_s</a:t>
            </a:r>
            <a:endParaRPr lang="ru-RU" b="1" dirty="0">
              <a:solidFill>
                <a:srgbClr val="005024"/>
              </a:solidFill>
            </a:endParaRPr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332656"/>
            <a:ext cx="8229600" cy="864096"/>
          </a:xfrm>
        </p:spPr>
        <p:txBody>
          <a:bodyPr>
            <a:normAutofit fontScale="90000"/>
          </a:bodyPr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ru-RU" sz="4400" b="1" smtClean="0">
                <a:solidFill>
                  <a:srgbClr val="3A1953"/>
                </a:solidFill>
              </a:rPr>
              <a:t>Спрашивали? Отвечаем!</a:t>
            </a:r>
            <a:br>
              <a:rPr lang="ru-RU" sz="4400" b="1" smtClean="0">
                <a:solidFill>
                  <a:srgbClr val="3A1953"/>
                </a:solidFill>
              </a:rPr>
            </a:br>
            <a:endParaRPr lang="ru-RU">
              <a:solidFill>
                <a:srgbClr val="3A1953"/>
              </a:solidFill>
            </a:endParaRPr>
          </a:p>
        </p:txBody>
      </p:sp>
      <p:sp>
        <p:nvSpPr>
          <p:cNvPr id="4" name="Вертикальный свиток 3"/>
          <p:cNvSpPr/>
          <p:nvPr/>
        </p:nvSpPr>
        <p:spPr>
          <a:xfrm>
            <a:off x="-180975" y="836613"/>
            <a:ext cx="9324975" cy="6021387"/>
          </a:xfrm>
          <a:prstGeom prst="verticalScroll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r>
              <a:rPr lang="ru-RU" b="1" dirty="0"/>
              <a:t>К</a:t>
            </a:r>
          </a:p>
        </p:txBody>
      </p:sp>
      <p:sp>
        <p:nvSpPr>
          <p:cNvPr id="12292" name="Rectangle 2"/>
          <p:cNvSpPr>
            <a:spLocks noChangeArrowheads="1"/>
          </p:cNvSpPr>
          <p:nvPr/>
        </p:nvSpPr>
        <p:spPr bwMode="auto">
          <a:xfrm>
            <a:off x="250825" y="1628775"/>
            <a:ext cx="8713788" cy="5062538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>
              <a:spcBef>
                <a:spcPts val="600"/>
              </a:spcBef>
              <a:buClr>
                <a:schemeClr val="accent2"/>
              </a:buClr>
              <a:buSzPct val="85000"/>
              <a:buFont typeface="Wingdings 2" panose="05020102010507070707" pitchFamily="18" charset="2"/>
              <a:buChar char=""/>
              <a:tabLst>
                <a:tab pos="457200" algn="l"/>
              </a:tabLst>
              <a:defRPr sz="2600">
                <a:solidFill>
                  <a:schemeClr val="tx1"/>
                </a:solidFill>
                <a:latin typeface="Constantia" panose="02030602050306030303" pitchFamily="18" charset="0"/>
              </a:defRPr>
            </a:lvl1pPr>
            <a:lvl2pPr marL="742950" indent="-285750">
              <a:spcBef>
                <a:spcPts val="300"/>
              </a:spcBef>
              <a:buClr>
                <a:srgbClr val="D6903D"/>
              </a:buClr>
              <a:buSzPct val="85000"/>
              <a:buFont typeface="Wingdings 2" panose="05020102010507070707" pitchFamily="18" charset="2"/>
              <a:buChar char=""/>
              <a:tabLst>
                <a:tab pos="457200" algn="l"/>
              </a:tabLst>
              <a:defRPr sz="2400">
                <a:solidFill>
                  <a:schemeClr val="tx2"/>
                </a:solidFill>
                <a:latin typeface="Constantia" panose="02030602050306030303" pitchFamily="18" charset="0"/>
              </a:defRPr>
            </a:lvl2pPr>
            <a:lvl3pPr marL="1143000" indent="-228600">
              <a:spcBef>
                <a:spcPts val="300"/>
              </a:spcBef>
              <a:buClr>
                <a:srgbClr val="B37732"/>
              </a:buClr>
              <a:buSzPct val="85000"/>
              <a:buFont typeface="Wingdings 2" panose="05020102010507070707" pitchFamily="18" charset="2"/>
              <a:buChar char=""/>
              <a:tabLst>
                <a:tab pos="457200" algn="l"/>
              </a:tabLst>
              <a:defRPr sz="2100">
                <a:solidFill>
                  <a:schemeClr val="tx1"/>
                </a:solidFill>
                <a:latin typeface="Constantia" panose="02030602050306030303" pitchFamily="18" charset="0"/>
              </a:defRPr>
            </a:lvl3pPr>
            <a:lvl4pPr marL="1600200" indent="-228600">
              <a:spcBef>
                <a:spcPts val="300"/>
              </a:spcBef>
              <a:buClr>
                <a:srgbClr val="D6903D"/>
              </a:buClr>
              <a:buSzPct val="85000"/>
              <a:buFont typeface="Wingdings 2" panose="05020102010507070707" pitchFamily="18" charset="2"/>
              <a:buChar char=""/>
              <a:tabLst>
                <a:tab pos="457200" algn="l"/>
              </a:tabLst>
              <a:defRPr sz="1900">
                <a:solidFill>
                  <a:schemeClr val="tx1"/>
                </a:solidFill>
                <a:latin typeface="Constantia" panose="02030602050306030303" pitchFamily="18" charset="0"/>
              </a:defRPr>
            </a:lvl4pPr>
            <a:lvl5pPr marL="2057400" indent="-228600">
              <a:spcBef>
                <a:spcPts val="338"/>
              </a:spcBef>
              <a:buClr>
                <a:srgbClr val="D6903D"/>
              </a:buClr>
              <a:buSzPct val="85000"/>
              <a:buFont typeface="Wingdings 2" panose="05020102010507070707" pitchFamily="18" charset="2"/>
              <a:buChar char=""/>
              <a:tabLst>
                <a:tab pos="457200" algn="l"/>
              </a:tabLst>
              <a:defRPr sz="1600">
                <a:solidFill>
                  <a:schemeClr val="tx1"/>
                </a:solidFill>
                <a:latin typeface="Constantia" panose="02030602050306030303" pitchFamily="18" charset="0"/>
              </a:defRPr>
            </a:lvl5pPr>
            <a:lvl6pPr marL="2514600" indent="-228600" eaLnBrk="0" fontAlgn="base" hangingPunct="0">
              <a:spcBef>
                <a:spcPts val="338"/>
              </a:spcBef>
              <a:spcAft>
                <a:spcPct val="0"/>
              </a:spcAft>
              <a:buClr>
                <a:srgbClr val="D6903D"/>
              </a:buClr>
              <a:buSzPct val="85000"/>
              <a:buFont typeface="Wingdings 2" panose="05020102010507070707" pitchFamily="18" charset="2"/>
              <a:buChar char=""/>
              <a:tabLst>
                <a:tab pos="457200" algn="l"/>
              </a:tabLst>
              <a:defRPr sz="1600">
                <a:solidFill>
                  <a:schemeClr val="tx1"/>
                </a:solidFill>
                <a:latin typeface="Constantia" panose="02030602050306030303" pitchFamily="18" charset="0"/>
              </a:defRPr>
            </a:lvl6pPr>
            <a:lvl7pPr marL="2971800" indent="-228600" eaLnBrk="0" fontAlgn="base" hangingPunct="0">
              <a:spcBef>
                <a:spcPts val="338"/>
              </a:spcBef>
              <a:spcAft>
                <a:spcPct val="0"/>
              </a:spcAft>
              <a:buClr>
                <a:srgbClr val="D6903D"/>
              </a:buClr>
              <a:buSzPct val="85000"/>
              <a:buFont typeface="Wingdings 2" panose="05020102010507070707" pitchFamily="18" charset="2"/>
              <a:buChar char=""/>
              <a:tabLst>
                <a:tab pos="457200" algn="l"/>
              </a:tabLst>
              <a:defRPr sz="1600">
                <a:solidFill>
                  <a:schemeClr val="tx1"/>
                </a:solidFill>
                <a:latin typeface="Constantia" panose="02030602050306030303" pitchFamily="18" charset="0"/>
              </a:defRPr>
            </a:lvl7pPr>
            <a:lvl8pPr marL="3429000" indent="-228600" eaLnBrk="0" fontAlgn="base" hangingPunct="0">
              <a:spcBef>
                <a:spcPts val="338"/>
              </a:spcBef>
              <a:spcAft>
                <a:spcPct val="0"/>
              </a:spcAft>
              <a:buClr>
                <a:srgbClr val="D6903D"/>
              </a:buClr>
              <a:buSzPct val="85000"/>
              <a:buFont typeface="Wingdings 2" panose="05020102010507070707" pitchFamily="18" charset="2"/>
              <a:buChar char=""/>
              <a:tabLst>
                <a:tab pos="457200" algn="l"/>
              </a:tabLst>
              <a:defRPr sz="1600">
                <a:solidFill>
                  <a:schemeClr val="tx1"/>
                </a:solidFill>
                <a:latin typeface="Constantia" panose="02030602050306030303" pitchFamily="18" charset="0"/>
              </a:defRPr>
            </a:lvl8pPr>
            <a:lvl9pPr marL="3886200" indent="-228600" eaLnBrk="0" fontAlgn="base" hangingPunct="0">
              <a:spcBef>
                <a:spcPts val="338"/>
              </a:spcBef>
              <a:spcAft>
                <a:spcPct val="0"/>
              </a:spcAft>
              <a:buClr>
                <a:srgbClr val="D6903D"/>
              </a:buClr>
              <a:buSzPct val="85000"/>
              <a:buFont typeface="Wingdings 2" panose="05020102010507070707" pitchFamily="18" charset="2"/>
              <a:buChar char=""/>
              <a:tabLst>
                <a:tab pos="457200" algn="l"/>
              </a:tabLst>
              <a:defRPr sz="1600">
                <a:solidFill>
                  <a:schemeClr val="tx1"/>
                </a:solidFill>
                <a:latin typeface="Constantia" panose="02030602050306030303" pitchFamily="18" charset="0"/>
              </a:defRPr>
            </a:lvl9pPr>
          </a:lstStyle>
          <a:p>
            <a:pPr algn="just">
              <a:spcBef>
                <a:spcPct val="0"/>
              </a:spcBef>
              <a:buClrTx/>
              <a:buSzTx/>
              <a:buFontTx/>
              <a:buNone/>
            </a:pPr>
            <a:r>
              <a:rPr lang="ru-RU" altLang="ru-RU" sz="17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При выборе школы следует принять во внимание таланты, интересы ребенка и его желания.</a:t>
            </a:r>
            <a:endParaRPr lang="ru-RU" altLang="ru-RU" sz="170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spcBef>
                <a:spcPct val="0"/>
              </a:spcBef>
              <a:buClrTx/>
              <a:buSzTx/>
              <a:buFontTx/>
              <a:buNone/>
            </a:pPr>
            <a:r>
              <a:rPr lang="ru-RU" altLang="ru-RU" sz="1700" b="1" i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Прежде, чем определиться с выбором учебного заведения, необходимо понять, к какой сфере относятся таланты ребенка.</a:t>
            </a:r>
            <a:r>
              <a:rPr lang="ru-RU" altLang="ru-RU" sz="17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Это не значит, что вы обязательно должны выбирать школу или класс с каким-то особым уклоном. Это может быть общеобразовательное учебное заведение, в котором существуют возможности для развития ребенком своих талантов. Например, он явно имеет способности к </a:t>
            </a:r>
            <a:r>
              <a:rPr lang="ru-RU" altLang="ru-RU" sz="1700" u="sng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  <a:hlinkClick r:id="rId2"/>
              </a:rPr>
              <a:t>актерскому мастерству</a:t>
            </a:r>
            <a:r>
              <a:rPr lang="ru-RU" altLang="ru-RU" sz="1700" u="sng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altLang="ru-RU" sz="17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 в школе есть театральная студия. Или желает заниматься спортом, и в образовательном учреждении имеется спортивная секция. А, может, ребенок пока не демонстрирует яркого интереса к какому-то определенному занятию. Тогда следует ориентироваться на факторы, показывающие, что чаду будет в школе комфортно, и что он будет получать в ней качественное образование.</a:t>
            </a:r>
            <a:endParaRPr lang="ru-RU" altLang="ru-RU" sz="170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spcBef>
                <a:spcPct val="0"/>
              </a:spcBef>
              <a:buClrTx/>
              <a:buSzTx/>
              <a:buFontTx/>
              <a:buNone/>
            </a:pPr>
            <a:r>
              <a:rPr lang="ru-RU" altLang="ru-RU" sz="1700" b="1" i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Как выбрать школу для ребенка, в которой он будет в комфорте и безопасности? Обратите внимание на следующие факторы:</a:t>
            </a:r>
            <a:endParaRPr lang="ru-RU" altLang="ru-RU" sz="1700" b="1" i="1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spcBef>
                <a:spcPct val="0"/>
              </a:spcBef>
              <a:buClrTx/>
              <a:buSzTx/>
              <a:buFontTx/>
              <a:buChar char="•"/>
            </a:pPr>
            <a:r>
              <a:rPr lang="ru-RU" altLang="ru-RU" sz="17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сколько дней в неделю учатся дети (оптимальный вариант – пять);</a:t>
            </a:r>
            <a:endParaRPr lang="ru-RU" altLang="ru-RU" sz="170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spcBef>
                <a:spcPct val="0"/>
              </a:spcBef>
              <a:buClrTx/>
              <a:buSzTx/>
              <a:buFontTx/>
              <a:buChar char="•"/>
            </a:pPr>
            <a:r>
              <a:rPr lang="ru-RU" altLang="ru-RU" sz="17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есть ли в учебном заведении столовая и насколько хорошо в ней кормят;</a:t>
            </a:r>
            <a:endParaRPr lang="ru-RU" altLang="ru-RU" sz="170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spcBef>
                <a:spcPct val="0"/>
              </a:spcBef>
              <a:buClrTx/>
              <a:buSzTx/>
              <a:buFontTx/>
              <a:buChar char="•"/>
            </a:pPr>
            <a:r>
              <a:rPr lang="ru-RU" altLang="ru-RU" sz="17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есть ли кружки или секции, платные или бесплатные;</a:t>
            </a:r>
            <a:endParaRPr lang="ru-RU" altLang="ru-RU" sz="170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spcBef>
                <a:spcPct val="0"/>
              </a:spcBef>
              <a:buClrTx/>
              <a:buSzTx/>
              <a:buFontTx/>
              <a:buChar char="•"/>
            </a:pPr>
            <a:r>
              <a:rPr lang="ru-RU" altLang="ru-RU" sz="17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 есть ли охранник и насколько ответственно он относится к безопасности детей.</a:t>
            </a:r>
            <a:endParaRPr lang="ru-RU" altLang="ru-RU" sz="170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spcBef>
                <a:spcPct val="0"/>
              </a:spcBef>
              <a:buClrTx/>
              <a:buSzTx/>
              <a:buFontTx/>
              <a:buNone/>
            </a:pPr>
            <a:r>
              <a:rPr lang="ru-RU" altLang="ru-RU" sz="1700" b="1" i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Если для вас имеют значение какие-то другие критерии, конечно, вам стоит </a:t>
            </a:r>
          </a:p>
          <a:p>
            <a:pPr algn="just">
              <a:spcBef>
                <a:spcPct val="0"/>
              </a:spcBef>
              <a:buClrTx/>
              <a:buSzTx/>
              <a:buFontTx/>
              <a:buNone/>
            </a:pPr>
            <a:r>
              <a:rPr lang="ru-RU" altLang="ru-RU" sz="1700" b="1" i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заранее убедиться, соответствует ли им та или иная школа.</a:t>
            </a:r>
            <a:endParaRPr lang="ru-RU" altLang="ru-RU" sz="1700" b="1" i="1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2195513" y="765175"/>
            <a:ext cx="5113337" cy="58420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eaLnBrk="1" hangingPunct="1">
              <a:defRPr/>
            </a:pPr>
            <a:r>
              <a:rPr lang="ru-RU" sz="3200" b="1" dirty="0">
                <a:latin typeface="+mj-lt"/>
              </a:rPr>
              <a:t>Какую школу выбрать?</a:t>
            </a:r>
          </a:p>
        </p:txBody>
      </p:sp>
      <p:sp>
        <p:nvSpPr>
          <p:cNvPr id="7" name="Управляющая кнопка: далее 6">
            <a:hlinkClick r:id="" action="ppaction://hlinkshowjump?jump=nextslide" highlightClick="1"/>
          </p:cNvPr>
          <p:cNvSpPr/>
          <p:nvPr/>
        </p:nvSpPr>
        <p:spPr>
          <a:xfrm>
            <a:off x="8305800" y="6248400"/>
            <a:ext cx="685800" cy="457200"/>
          </a:xfrm>
          <a:prstGeom prst="actionButtonForwardNex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ru-RU"/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1"/>
          <p:cNvSpPr>
            <a:spLocks noChangeArrowheads="1"/>
          </p:cNvSpPr>
          <p:nvPr/>
        </p:nvSpPr>
        <p:spPr bwMode="auto">
          <a:xfrm>
            <a:off x="603250" y="101600"/>
            <a:ext cx="7937500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>
              <a:spcBef>
                <a:spcPts val="600"/>
              </a:spcBef>
              <a:buClr>
                <a:schemeClr val="accent2"/>
              </a:buClr>
              <a:buSzPct val="85000"/>
              <a:buFont typeface="Wingdings 2" panose="05020102010507070707" pitchFamily="18" charset="2"/>
              <a:buChar char=""/>
              <a:defRPr sz="2600">
                <a:solidFill>
                  <a:schemeClr val="tx1"/>
                </a:solidFill>
                <a:latin typeface="Constantia" panose="02030602050306030303" pitchFamily="18" charset="0"/>
              </a:defRPr>
            </a:lvl1pPr>
            <a:lvl2pPr marL="742950" indent="-285750">
              <a:spcBef>
                <a:spcPts val="300"/>
              </a:spcBef>
              <a:buClr>
                <a:srgbClr val="D6903D"/>
              </a:buClr>
              <a:buSzPct val="85000"/>
              <a:buFont typeface="Wingdings 2" panose="05020102010507070707" pitchFamily="18" charset="2"/>
              <a:buChar char=""/>
              <a:defRPr sz="2400">
                <a:solidFill>
                  <a:schemeClr val="tx2"/>
                </a:solidFill>
                <a:latin typeface="Constantia" panose="02030602050306030303" pitchFamily="18" charset="0"/>
              </a:defRPr>
            </a:lvl2pPr>
            <a:lvl3pPr marL="1143000" indent="-228600">
              <a:spcBef>
                <a:spcPts val="300"/>
              </a:spcBef>
              <a:buClr>
                <a:srgbClr val="B37732"/>
              </a:buClr>
              <a:buSzPct val="85000"/>
              <a:buFont typeface="Wingdings 2" panose="05020102010507070707" pitchFamily="18" charset="2"/>
              <a:buChar char=""/>
              <a:defRPr sz="2100">
                <a:solidFill>
                  <a:schemeClr val="tx1"/>
                </a:solidFill>
                <a:latin typeface="Constantia" panose="02030602050306030303" pitchFamily="18" charset="0"/>
              </a:defRPr>
            </a:lvl3pPr>
            <a:lvl4pPr marL="1600200" indent="-228600">
              <a:spcBef>
                <a:spcPts val="300"/>
              </a:spcBef>
              <a:buClr>
                <a:srgbClr val="D6903D"/>
              </a:buClr>
              <a:buSzPct val="85000"/>
              <a:buFont typeface="Wingdings 2" panose="05020102010507070707" pitchFamily="18" charset="2"/>
              <a:buChar char=""/>
              <a:defRPr sz="1900">
                <a:solidFill>
                  <a:schemeClr val="tx1"/>
                </a:solidFill>
                <a:latin typeface="Constantia" panose="02030602050306030303" pitchFamily="18" charset="0"/>
              </a:defRPr>
            </a:lvl4pPr>
            <a:lvl5pPr marL="2057400" indent="-228600">
              <a:spcBef>
                <a:spcPts val="338"/>
              </a:spcBef>
              <a:buClr>
                <a:srgbClr val="D6903D"/>
              </a:buClr>
              <a:buSzPct val="85000"/>
              <a:buFont typeface="Wingdings 2" panose="05020102010507070707" pitchFamily="18" charset="2"/>
              <a:buChar char=""/>
              <a:defRPr sz="1600">
                <a:solidFill>
                  <a:schemeClr val="tx1"/>
                </a:solidFill>
                <a:latin typeface="Constantia" panose="02030602050306030303" pitchFamily="18" charset="0"/>
              </a:defRPr>
            </a:lvl5pPr>
            <a:lvl6pPr marL="2514600" indent="-228600" eaLnBrk="0" fontAlgn="base" hangingPunct="0">
              <a:spcBef>
                <a:spcPts val="338"/>
              </a:spcBef>
              <a:spcAft>
                <a:spcPct val="0"/>
              </a:spcAft>
              <a:buClr>
                <a:srgbClr val="D6903D"/>
              </a:buClr>
              <a:buSzPct val="85000"/>
              <a:buFont typeface="Wingdings 2" panose="05020102010507070707" pitchFamily="18" charset="2"/>
              <a:buChar char=""/>
              <a:defRPr sz="1600">
                <a:solidFill>
                  <a:schemeClr val="tx1"/>
                </a:solidFill>
                <a:latin typeface="Constantia" panose="02030602050306030303" pitchFamily="18" charset="0"/>
              </a:defRPr>
            </a:lvl6pPr>
            <a:lvl7pPr marL="2971800" indent="-228600" eaLnBrk="0" fontAlgn="base" hangingPunct="0">
              <a:spcBef>
                <a:spcPts val="338"/>
              </a:spcBef>
              <a:spcAft>
                <a:spcPct val="0"/>
              </a:spcAft>
              <a:buClr>
                <a:srgbClr val="D6903D"/>
              </a:buClr>
              <a:buSzPct val="85000"/>
              <a:buFont typeface="Wingdings 2" panose="05020102010507070707" pitchFamily="18" charset="2"/>
              <a:buChar char=""/>
              <a:defRPr sz="1600">
                <a:solidFill>
                  <a:schemeClr val="tx1"/>
                </a:solidFill>
                <a:latin typeface="Constantia" panose="02030602050306030303" pitchFamily="18" charset="0"/>
              </a:defRPr>
            </a:lvl7pPr>
            <a:lvl8pPr marL="3429000" indent="-228600" eaLnBrk="0" fontAlgn="base" hangingPunct="0">
              <a:spcBef>
                <a:spcPts val="338"/>
              </a:spcBef>
              <a:spcAft>
                <a:spcPct val="0"/>
              </a:spcAft>
              <a:buClr>
                <a:srgbClr val="D6903D"/>
              </a:buClr>
              <a:buSzPct val="85000"/>
              <a:buFont typeface="Wingdings 2" panose="05020102010507070707" pitchFamily="18" charset="2"/>
              <a:buChar char=""/>
              <a:defRPr sz="1600">
                <a:solidFill>
                  <a:schemeClr val="tx1"/>
                </a:solidFill>
                <a:latin typeface="Constantia" panose="02030602050306030303" pitchFamily="18" charset="0"/>
              </a:defRPr>
            </a:lvl8pPr>
            <a:lvl9pPr marL="3886200" indent="-228600" eaLnBrk="0" fontAlgn="base" hangingPunct="0">
              <a:spcBef>
                <a:spcPts val="338"/>
              </a:spcBef>
              <a:spcAft>
                <a:spcPct val="0"/>
              </a:spcAft>
              <a:buClr>
                <a:srgbClr val="D6903D"/>
              </a:buClr>
              <a:buSzPct val="85000"/>
              <a:buFont typeface="Wingdings 2" panose="05020102010507070707" pitchFamily="18" charset="2"/>
              <a:buChar char=""/>
              <a:defRPr sz="1600">
                <a:solidFill>
                  <a:schemeClr val="tx1"/>
                </a:solidFill>
                <a:latin typeface="Constantia" panose="02030602050306030303" pitchFamily="18" charset="0"/>
              </a:defRPr>
            </a:lvl9pPr>
          </a:lstStyle>
          <a:p>
            <a:pPr algn="ctr">
              <a:spcBef>
                <a:spcPct val="0"/>
              </a:spcBef>
              <a:buClrTx/>
              <a:buSzTx/>
              <a:buFontTx/>
              <a:buNone/>
            </a:pPr>
            <a:r>
              <a:rPr lang="ru-RU" altLang="ru-RU" sz="2000" b="1" i="1">
                <a:solidFill>
                  <a:srgbClr val="FFFF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КАКОЙ ПОРЯДОК ОФОРМЛЕНИЯ ДЕТЕЙ В ПЕРВЫЕ КЛАССЫ </a:t>
            </a:r>
          </a:p>
          <a:p>
            <a:pPr algn="ctr">
              <a:spcBef>
                <a:spcPct val="0"/>
              </a:spcBef>
              <a:buClrTx/>
              <a:buSzTx/>
              <a:buFontTx/>
              <a:buNone/>
            </a:pPr>
            <a:r>
              <a:rPr lang="ru-RU" altLang="ru-RU" sz="2000" b="1" i="1">
                <a:solidFill>
                  <a:srgbClr val="FFFF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СУЩЕСТВУЕТ В РФ?</a:t>
            </a:r>
            <a:endParaRPr lang="ru-RU" altLang="ru-RU" sz="1800" i="1">
              <a:solidFill>
                <a:srgbClr val="FFFF00"/>
              </a:solidFill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5" name="Блок-схема: перфолента 4"/>
          <p:cNvSpPr/>
          <p:nvPr/>
        </p:nvSpPr>
        <p:spPr>
          <a:xfrm>
            <a:off x="395288" y="1341438"/>
            <a:ext cx="7993062" cy="2087562"/>
          </a:xfrm>
          <a:prstGeom prst="flowChartPunchedTape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ru-RU"/>
          </a:p>
        </p:txBody>
      </p:sp>
      <p:sp>
        <p:nvSpPr>
          <p:cNvPr id="6" name="Блок-схема: перфолента 5"/>
          <p:cNvSpPr/>
          <p:nvPr/>
        </p:nvSpPr>
        <p:spPr>
          <a:xfrm>
            <a:off x="395288" y="3068638"/>
            <a:ext cx="7993062" cy="1944687"/>
          </a:xfrm>
          <a:prstGeom prst="flowChartPunchedTape">
            <a:avLst/>
          </a:prstGeom>
          <a:solidFill>
            <a:schemeClr val="accent6">
              <a:lumMod val="75000"/>
            </a:schemeClr>
          </a:solidFill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ru-RU"/>
          </a:p>
        </p:txBody>
      </p:sp>
      <p:sp>
        <p:nvSpPr>
          <p:cNvPr id="7" name="Блок-схема: перфолента 6"/>
          <p:cNvSpPr/>
          <p:nvPr/>
        </p:nvSpPr>
        <p:spPr>
          <a:xfrm>
            <a:off x="395288" y="4437063"/>
            <a:ext cx="7993062" cy="2232025"/>
          </a:xfrm>
          <a:prstGeom prst="flowChartPunchedTape">
            <a:avLst/>
          </a:prstGeom>
          <a:solidFill>
            <a:srgbClr val="FF0000"/>
          </a:solidFill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ru-RU"/>
          </a:p>
        </p:txBody>
      </p:sp>
      <p:sp>
        <p:nvSpPr>
          <p:cNvPr id="13318" name="Прямоугольник 7"/>
          <p:cNvSpPr>
            <a:spLocks noChangeArrowheads="1"/>
          </p:cNvSpPr>
          <p:nvPr/>
        </p:nvSpPr>
        <p:spPr bwMode="auto">
          <a:xfrm>
            <a:off x="755650" y="836613"/>
            <a:ext cx="7561263" cy="541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ts val="600"/>
              </a:spcBef>
              <a:buClr>
                <a:schemeClr val="accent2"/>
              </a:buClr>
              <a:buSzPct val="85000"/>
              <a:buFont typeface="Wingdings 2" panose="05020102010507070707" pitchFamily="18" charset="2"/>
              <a:buChar char=""/>
              <a:defRPr sz="2600">
                <a:solidFill>
                  <a:schemeClr val="tx1"/>
                </a:solidFill>
                <a:latin typeface="Constantia" panose="02030602050306030303" pitchFamily="18" charset="0"/>
              </a:defRPr>
            </a:lvl1pPr>
            <a:lvl2pPr marL="742950" indent="-285750">
              <a:spcBef>
                <a:spcPts val="300"/>
              </a:spcBef>
              <a:buClr>
                <a:srgbClr val="D6903D"/>
              </a:buClr>
              <a:buSzPct val="85000"/>
              <a:buFont typeface="Wingdings 2" panose="05020102010507070707" pitchFamily="18" charset="2"/>
              <a:buChar char=""/>
              <a:defRPr sz="2400">
                <a:solidFill>
                  <a:schemeClr val="tx2"/>
                </a:solidFill>
                <a:latin typeface="Constantia" panose="02030602050306030303" pitchFamily="18" charset="0"/>
              </a:defRPr>
            </a:lvl2pPr>
            <a:lvl3pPr marL="1143000" indent="-228600">
              <a:spcBef>
                <a:spcPts val="300"/>
              </a:spcBef>
              <a:buClr>
                <a:srgbClr val="B37732"/>
              </a:buClr>
              <a:buSzPct val="85000"/>
              <a:buFont typeface="Wingdings 2" panose="05020102010507070707" pitchFamily="18" charset="2"/>
              <a:buChar char=""/>
              <a:defRPr sz="2100">
                <a:solidFill>
                  <a:schemeClr val="tx1"/>
                </a:solidFill>
                <a:latin typeface="Constantia" panose="02030602050306030303" pitchFamily="18" charset="0"/>
              </a:defRPr>
            </a:lvl3pPr>
            <a:lvl4pPr marL="1600200" indent="-228600">
              <a:spcBef>
                <a:spcPts val="300"/>
              </a:spcBef>
              <a:buClr>
                <a:srgbClr val="D6903D"/>
              </a:buClr>
              <a:buSzPct val="85000"/>
              <a:buFont typeface="Wingdings 2" panose="05020102010507070707" pitchFamily="18" charset="2"/>
              <a:buChar char=""/>
              <a:defRPr sz="1900">
                <a:solidFill>
                  <a:schemeClr val="tx1"/>
                </a:solidFill>
                <a:latin typeface="Constantia" panose="02030602050306030303" pitchFamily="18" charset="0"/>
              </a:defRPr>
            </a:lvl4pPr>
            <a:lvl5pPr marL="2057400" indent="-228600">
              <a:spcBef>
                <a:spcPts val="338"/>
              </a:spcBef>
              <a:buClr>
                <a:srgbClr val="D6903D"/>
              </a:buClr>
              <a:buSzPct val="85000"/>
              <a:buFont typeface="Wingdings 2" panose="05020102010507070707" pitchFamily="18" charset="2"/>
              <a:buChar char=""/>
              <a:defRPr sz="1600">
                <a:solidFill>
                  <a:schemeClr val="tx1"/>
                </a:solidFill>
                <a:latin typeface="Constantia" panose="02030602050306030303" pitchFamily="18" charset="0"/>
              </a:defRPr>
            </a:lvl5pPr>
            <a:lvl6pPr marL="2514600" indent="-228600" eaLnBrk="0" fontAlgn="base" hangingPunct="0">
              <a:spcBef>
                <a:spcPts val="338"/>
              </a:spcBef>
              <a:spcAft>
                <a:spcPct val="0"/>
              </a:spcAft>
              <a:buClr>
                <a:srgbClr val="D6903D"/>
              </a:buClr>
              <a:buSzPct val="85000"/>
              <a:buFont typeface="Wingdings 2" panose="05020102010507070707" pitchFamily="18" charset="2"/>
              <a:buChar char=""/>
              <a:defRPr sz="1600">
                <a:solidFill>
                  <a:schemeClr val="tx1"/>
                </a:solidFill>
                <a:latin typeface="Constantia" panose="02030602050306030303" pitchFamily="18" charset="0"/>
              </a:defRPr>
            </a:lvl6pPr>
            <a:lvl7pPr marL="2971800" indent="-228600" eaLnBrk="0" fontAlgn="base" hangingPunct="0">
              <a:spcBef>
                <a:spcPts val="338"/>
              </a:spcBef>
              <a:spcAft>
                <a:spcPct val="0"/>
              </a:spcAft>
              <a:buClr>
                <a:srgbClr val="D6903D"/>
              </a:buClr>
              <a:buSzPct val="85000"/>
              <a:buFont typeface="Wingdings 2" panose="05020102010507070707" pitchFamily="18" charset="2"/>
              <a:buChar char=""/>
              <a:defRPr sz="1600">
                <a:solidFill>
                  <a:schemeClr val="tx1"/>
                </a:solidFill>
                <a:latin typeface="Constantia" panose="02030602050306030303" pitchFamily="18" charset="0"/>
              </a:defRPr>
            </a:lvl7pPr>
            <a:lvl8pPr marL="3429000" indent="-228600" eaLnBrk="0" fontAlgn="base" hangingPunct="0">
              <a:spcBef>
                <a:spcPts val="338"/>
              </a:spcBef>
              <a:spcAft>
                <a:spcPct val="0"/>
              </a:spcAft>
              <a:buClr>
                <a:srgbClr val="D6903D"/>
              </a:buClr>
              <a:buSzPct val="85000"/>
              <a:buFont typeface="Wingdings 2" panose="05020102010507070707" pitchFamily="18" charset="2"/>
              <a:buChar char=""/>
              <a:defRPr sz="1600">
                <a:solidFill>
                  <a:schemeClr val="tx1"/>
                </a:solidFill>
                <a:latin typeface="Constantia" panose="02030602050306030303" pitchFamily="18" charset="0"/>
              </a:defRPr>
            </a:lvl8pPr>
            <a:lvl9pPr marL="3886200" indent="-228600" eaLnBrk="0" fontAlgn="base" hangingPunct="0">
              <a:spcBef>
                <a:spcPts val="338"/>
              </a:spcBef>
              <a:spcAft>
                <a:spcPct val="0"/>
              </a:spcAft>
              <a:buClr>
                <a:srgbClr val="D6903D"/>
              </a:buClr>
              <a:buSzPct val="85000"/>
              <a:buFont typeface="Wingdings 2" panose="05020102010507070707" pitchFamily="18" charset="2"/>
              <a:buChar char=""/>
              <a:defRPr sz="1600">
                <a:solidFill>
                  <a:schemeClr val="tx1"/>
                </a:solidFill>
                <a:latin typeface="Constantia" panose="02030602050306030303" pitchFamily="18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ru-RU" altLang="ru-RU" sz="2000" b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Министерство образования РФ установило определенный порядок оформления детей в первые классы российских школ</a:t>
            </a:r>
            <a:endParaRPr lang="ru-RU" altLang="ru-RU" sz="1800">
              <a:solidFill>
                <a:srgbClr val="000000"/>
              </a:solidFill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endParaRPr lang="ru-RU" altLang="ru-RU" sz="1800" b="1">
              <a:solidFill>
                <a:schemeClr val="bg1"/>
              </a:solidFill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ru-RU" altLang="ru-RU" sz="1800" b="1">
                <a:solidFill>
                  <a:srgbClr val="29123A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1. На момент поступления в 1 класс государственного образовательного учреждения на территории РФ, ребенок должен соответствовать возрасту от 6 лет 6 месяцев, до 8 лет включительно. Возможно обучение и с более раннего возраста, для этого необходимо заявление родителей и согласие администрации школы. 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endParaRPr lang="ru-RU" altLang="ru-RU" sz="1800" b="1">
              <a:solidFill>
                <a:srgbClr val="170A20"/>
              </a:solidFill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ru-RU" altLang="ru-RU" sz="1800" b="1">
                <a:solidFill>
                  <a:schemeClr val="bg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2. В школу принимаются дети указанного возраста независимо от уровня их подготовки и имеющихся знаний. 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ru-RU" altLang="ru-RU" sz="1800" b="1">
                <a:solidFill>
                  <a:schemeClr val="bg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3. При приеме в 1 класс не разрешено любое конкурсное тестирование детей. 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endParaRPr lang="ru-RU" altLang="ru-RU" sz="1800" b="1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ru-RU" altLang="ru-RU" sz="1800" b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4. Зачисление ребенка происходит, учитывая рекомендации медицинской психолого-педагогической комиссии, которая оценивает его готовность к обучению. 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ru-RU" altLang="ru-RU" sz="1800" b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5. Прием документов в 1 класс осуществляется с 1 марта и по 31 августа текущего года. </a:t>
            </a:r>
          </a:p>
        </p:txBody>
      </p:sp>
      <p:sp>
        <p:nvSpPr>
          <p:cNvPr id="9" name="Управляющая кнопка: далее 8">
            <a:hlinkClick r:id="" action="ppaction://hlinkshowjump?jump=nextslide" highlightClick="1"/>
          </p:cNvPr>
          <p:cNvSpPr/>
          <p:nvPr/>
        </p:nvSpPr>
        <p:spPr>
          <a:xfrm>
            <a:off x="8305800" y="6248400"/>
            <a:ext cx="685800" cy="457200"/>
          </a:xfrm>
          <a:prstGeom prst="actionButtonForwardNex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ru-RU"/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1"/>
          <p:cNvSpPr>
            <a:spLocks noChangeArrowheads="1"/>
          </p:cNvSpPr>
          <p:nvPr/>
        </p:nvSpPr>
        <p:spPr bwMode="auto">
          <a:xfrm>
            <a:off x="1116013" y="188913"/>
            <a:ext cx="6911975" cy="830262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>
              <a:spcBef>
                <a:spcPts val="600"/>
              </a:spcBef>
              <a:buClr>
                <a:schemeClr val="accent2"/>
              </a:buClr>
              <a:buSzPct val="85000"/>
              <a:buFont typeface="Wingdings 2" panose="05020102010507070707" pitchFamily="18" charset="2"/>
              <a:buChar char=""/>
              <a:defRPr sz="2600">
                <a:solidFill>
                  <a:schemeClr val="tx1"/>
                </a:solidFill>
                <a:latin typeface="Constantia" panose="02030602050306030303" pitchFamily="18" charset="0"/>
              </a:defRPr>
            </a:lvl1pPr>
            <a:lvl2pPr marL="742950" indent="-285750">
              <a:spcBef>
                <a:spcPts val="300"/>
              </a:spcBef>
              <a:buClr>
                <a:srgbClr val="D6903D"/>
              </a:buClr>
              <a:buSzPct val="85000"/>
              <a:buFont typeface="Wingdings 2" panose="05020102010507070707" pitchFamily="18" charset="2"/>
              <a:buChar char=""/>
              <a:defRPr sz="2400">
                <a:solidFill>
                  <a:schemeClr val="tx2"/>
                </a:solidFill>
                <a:latin typeface="Constantia" panose="02030602050306030303" pitchFamily="18" charset="0"/>
              </a:defRPr>
            </a:lvl2pPr>
            <a:lvl3pPr marL="1143000" indent="-228600">
              <a:spcBef>
                <a:spcPts val="300"/>
              </a:spcBef>
              <a:buClr>
                <a:srgbClr val="B37732"/>
              </a:buClr>
              <a:buSzPct val="85000"/>
              <a:buFont typeface="Wingdings 2" panose="05020102010507070707" pitchFamily="18" charset="2"/>
              <a:buChar char=""/>
              <a:defRPr sz="2100">
                <a:solidFill>
                  <a:schemeClr val="tx1"/>
                </a:solidFill>
                <a:latin typeface="Constantia" panose="02030602050306030303" pitchFamily="18" charset="0"/>
              </a:defRPr>
            </a:lvl3pPr>
            <a:lvl4pPr marL="1600200" indent="-228600">
              <a:spcBef>
                <a:spcPts val="300"/>
              </a:spcBef>
              <a:buClr>
                <a:srgbClr val="D6903D"/>
              </a:buClr>
              <a:buSzPct val="85000"/>
              <a:buFont typeface="Wingdings 2" panose="05020102010507070707" pitchFamily="18" charset="2"/>
              <a:buChar char=""/>
              <a:defRPr sz="1900">
                <a:solidFill>
                  <a:schemeClr val="tx1"/>
                </a:solidFill>
                <a:latin typeface="Constantia" panose="02030602050306030303" pitchFamily="18" charset="0"/>
              </a:defRPr>
            </a:lvl4pPr>
            <a:lvl5pPr marL="2057400" indent="-228600">
              <a:spcBef>
                <a:spcPts val="338"/>
              </a:spcBef>
              <a:buClr>
                <a:srgbClr val="D6903D"/>
              </a:buClr>
              <a:buSzPct val="85000"/>
              <a:buFont typeface="Wingdings 2" panose="05020102010507070707" pitchFamily="18" charset="2"/>
              <a:buChar char=""/>
              <a:defRPr sz="1600">
                <a:solidFill>
                  <a:schemeClr val="tx1"/>
                </a:solidFill>
                <a:latin typeface="Constantia" panose="02030602050306030303" pitchFamily="18" charset="0"/>
              </a:defRPr>
            </a:lvl5pPr>
            <a:lvl6pPr marL="2514600" indent="-228600" eaLnBrk="0" fontAlgn="base" hangingPunct="0">
              <a:spcBef>
                <a:spcPts val="338"/>
              </a:spcBef>
              <a:spcAft>
                <a:spcPct val="0"/>
              </a:spcAft>
              <a:buClr>
                <a:srgbClr val="D6903D"/>
              </a:buClr>
              <a:buSzPct val="85000"/>
              <a:buFont typeface="Wingdings 2" panose="05020102010507070707" pitchFamily="18" charset="2"/>
              <a:buChar char=""/>
              <a:defRPr sz="1600">
                <a:solidFill>
                  <a:schemeClr val="tx1"/>
                </a:solidFill>
                <a:latin typeface="Constantia" panose="02030602050306030303" pitchFamily="18" charset="0"/>
              </a:defRPr>
            </a:lvl6pPr>
            <a:lvl7pPr marL="2971800" indent="-228600" eaLnBrk="0" fontAlgn="base" hangingPunct="0">
              <a:spcBef>
                <a:spcPts val="338"/>
              </a:spcBef>
              <a:spcAft>
                <a:spcPct val="0"/>
              </a:spcAft>
              <a:buClr>
                <a:srgbClr val="D6903D"/>
              </a:buClr>
              <a:buSzPct val="85000"/>
              <a:buFont typeface="Wingdings 2" panose="05020102010507070707" pitchFamily="18" charset="2"/>
              <a:buChar char=""/>
              <a:defRPr sz="1600">
                <a:solidFill>
                  <a:schemeClr val="tx1"/>
                </a:solidFill>
                <a:latin typeface="Constantia" panose="02030602050306030303" pitchFamily="18" charset="0"/>
              </a:defRPr>
            </a:lvl7pPr>
            <a:lvl8pPr marL="3429000" indent="-228600" eaLnBrk="0" fontAlgn="base" hangingPunct="0">
              <a:spcBef>
                <a:spcPts val="338"/>
              </a:spcBef>
              <a:spcAft>
                <a:spcPct val="0"/>
              </a:spcAft>
              <a:buClr>
                <a:srgbClr val="D6903D"/>
              </a:buClr>
              <a:buSzPct val="85000"/>
              <a:buFont typeface="Wingdings 2" panose="05020102010507070707" pitchFamily="18" charset="2"/>
              <a:buChar char=""/>
              <a:defRPr sz="1600">
                <a:solidFill>
                  <a:schemeClr val="tx1"/>
                </a:solidFill>
                <a:latin typeface="Constantia" panose="02030602050306030303" pitchFamily="18" charset="0"/>
              </a:defRPr>
            </a:lvl8pPr>
            <a:lvl9pPr marL="3886200" indent="-228600" eaLnBrk="0" fontAlgn="base" hangingPunct="0">
              <a:spcBef>
                <a:spcPts val="338"/>
              </a:spcBef>
              <a:spcAft>
                <a:spcPct val="0"/>
              </a:spcAft>
              <a:buClr>
                <a:srgbClr val="D6903D"/>
              </a:buClr>
              <a:buSzPct val="85000"/>
              <a:buFont typeface="Wingdings 2" panose="05020102010507070707" pitchFamily="18" charset="2"/>
              <a:buChar char=""/>
              <a:defRPr sz="1600">
                <a:solidFill>
                  <a:schemeClr val="tx1"/>
                </a:solidFill>
                <a:latin typeface="Constantia" panose="02030602050306030303" pitchFamily="18" charset="0"/>
              </a:defRPr>
            </a:lvl9pPr>
          </a:lstStyle>
          <a:p>
            <a:pPr algn="ctr">
              <a:spcBef>
                <a:spcPct val="0"/>
              </a:spcBef>
              <a:buClrTx/>
              <a:buSzTx/>
              <a:buFontTx/>
              <a:buNone/>
            </a:pPr>
            <a:r>
              <a:rPr lang="ru-RU" altLang="ru-RU" sz="2400" b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КАКИЕ ДОКУМЕНТЫ НЕОБХОДИМЫ </a:t>
            </a:r>
          </a:p>
          <a:p>
            <a:pPr algn="ctr">
              <a:spcBef>
                <a:spcPct val="0"/>
              </a:spcBef>
              <a:buClrTx/>
              <a:buSzTx/>
              <a:buFontTx/>
              <a:buNone/>
            </a:pPr>
            <a:r>
              <a:rPr lang="ru-RU" altLang="ru-RU" sz="2400" b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ДЛЯ ПОСТУПЛЕНИЯ В ПЕРВЫЙ КЛАСС?</a:t>
            </a:r>
            <a:endParaRPr lang="ru-RU" altLang="ru-RU" sz="240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4339" name="Rectangle 2"/>
          <p:cNvSpPr>
            <a:spLocks noChangeArrowheads="1"/>
          </p:cNvSpPr>
          <p:nvPr/>
        </p:nvSpPr>
        <p:spPr bwMode="auto">
          <a:xfrm>
            <a:off x="395288" y="1125538"/>
            <a:ext cx="8388350" cy="5354637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>
              <a:spcBef>
                <a:spcPts val="600"/>
              </a:spcBef>
              <a:buClr>
                <a:schemeClr val="accent2"/>
              </a:buClr>
              <a:buSzPct val="85000"/>
              <a:buFont typeface="Wingdings 2" panose="05020102010507070707" pitchFamily="18" charset="2"/>
              <a:buChar char=""/>
              <a:defRPr sz="2600">
                <a:solidFill>
                  <a:schemeClr val="tx1"/>
                </a:solidFill>
                <a:latin typeface="Constantia" panose="02030602050306030303" pitchFamily="18" charset="0"/>
              </a:defRPr>
            </a:lvl1pPr>
            <a:lvl2pPr marL="742950" indent="-285750">
              <a:spcBef>
                <a:spcPts val="300"/>
              </a:spcBef>
              <a:buClr>
                <a:srgbClr val="D6903D"/>
              </a:buClr>
              <a:buSzPct val="85000"/>
              <a:buFont typeface="Wingdings 2" panose="05020102010507070707" pitchFamily="18" charset="2"/>
              <a:buChar char=""/>
              <a:defRPr sz="2400">
                <a:solidFill>
                  <a:schemeClr val="tx2"/>
                </a:solidFill>
                <a:latin typeface="Constantia" panose="02030602050306030303" pitchFamily="18" charset="0"/>
              </a:defRPr>
            </a:lvl2pPr>
            <a:lvl3pPr marL="1143000" indent="-228600">
              <a:spcBef>
                <a:spcPts val="300"/>
              </a:spcBef>
              <a:buClr>
                <a:srgbClr val="B37732"/>
              </a:buClr>
              <a:buSzPct val="85000"/>
              <a:buFont typeface="Wingdings 2" panose="05020102010507070707" pitchFamily="18" charset="2"/>
              <a:buChar char=""/>
              <a:defRPr sz="2100">
                <a:solidFill>
                  <a:schemeClr val="tx1"/>
                </a:solidFill>
                <a:latin typeface="Constantia" panose="02030602050306030303" pitchFamily="18" charset="0"/>
              </a:defRPr>
            </a:lvl3pPr>
            <a:lvl4pPr marL="1600200" indent="-228600">
              <a:spcBef>
                <a:spcPts val="300"/>
              </a:spcBef>
              <a:buClr>
                <a:srgbClr val="D6903D"/>
              </a:buClr>
              <a:buSzPct val="85000"/>
              <a:buFont typeface="Wingdings 2" panose="05020102010507070707" pitchFamily="18" charset="2"/>
              <a:buChar char=""/>
              <a:defRPr sz="1900">
                <a:solidFill>
                  <a:schemeClr val="tx1"/>
                </a:solidFill>
                <a:latin typeface="Constantia" panose="02030602050306030303" pitchFamily="18" charset="0"/>
              </a:defRPr>
            </a:lvl4pPr>
            <a:lvl5pPr marL="2057400" indent="-228600">
              <a:spcBef>
                <a:spcPts val="338"/>
              </a:spcBef>
              <a:buClr>
                <a:srgbClr val="D6903D"/>
              </a:buClr>
              <a:buSzPct val="85000"/>
              <a:buFont typeface="Wingdings 2" panose="05020102010507070707" pitchFamily="18" charset="2"/>
              <a:buChar char=""/>
              <a:defRPr sz="1600">
                <a:solidFill>
                  <a:schemeClr val="tx1"/>
                </a:solidFill>
                <a:latin typeface="Constantia" panose="02030602050306030303" pitchFamily="18" charset="0"/>
              </a:defRPr>
            </a:lvl5pPr>
            <a:lvl6pPr marL="2514600" indent="-228600" eaLnBrk="0" fontAlgn="base" hangingPunct="0">
              <a:spcBef>
                <a:spcPts val="338"/>
              </a:spcBef>
              <a:spcAft>
                <a:spcPct val="0"/>
              </a:spcAft>
              <a:buClr>
                <a:srgbClr val="D6903D"/>
              </a:buClr>
              <a:buSzPct val="85000"/>
              <a:buFont typeface="Wingdings 2" panose="05020102010507070707" pitchFamily="18" charset="2"/>
              <a:buChar char=""/>
              <a:defRPr sz="1600">
                <a:solidFill>
                  <a:schemeClr val="tx1"/>
                </a:solidFill>
                <a:latin typeface="Constantia" panose="02030602050306030303" pitchFamily="18" charset="0"/>
              </a:defRPr>
            </a:lvl6pPr>
            <a:lvl7pPr marL="2971800" indent="-228600" eaLnBrk="0" fontAlgn="base" hangingPunct="0">
              <a:spcBef>
                <a:spcPts val="338"/>
              </a:spcBef>
              <a:spcAft>
                <a:spcPct val="0"/>
              </a:spcAft>
              <a:buClr>
                <a:srgbClr val="D6903D"/>
              </a:buClr>
              <a:buSzPct val="85000"/>
              <a:buFont typeface="Wingdings 2" panose="05020102010507070707" pitchFamily="18" charset="2"/>
              <a:buChar char=""/>
              <a:defRPr sz="1600">
                <a:solidFill>
                  <a:schemeClr val="tx1"/>
                </a:solidFill>
                <a:latin typeface="Constantia" panose="02030602050306030303" pitchFamily="18" charset="0"/>
              </a:defRPr>
            </a:lvl7pPr>
            <a:lvl8pPr marL="3429000" indent="-228600" eaLnBrk="0" fontAlgn="base" hangingPunct="0">
              <a:spcBef>
                <a:spcPts val="338"/>
              </a:spcBef>
              <a:spcAft>
                <a:spcPct val="0"/>
              </a:spcAft>
              <a:buClr>
                <a:srgbClr val="D6903D"/>
              </a:buClr>
              <a:buSzPct val="85000"/>
              <a:buFont typeface="Wingdings 2" panose="05020102010507070707" pitchFamily="18" charset="2"/>
              <a:buChar char=""/>
              <a:defRPr sz="1600">
                <a:solidFill>
                  <a:schemeClr val="tx1"/>
                </a:solidFill>
                <a:latin typeface="Constantia" panose="02030602050306030303" pitchFamily="18" charset="0"/>
              </a:defRPr>
            </a:lvl8pPr>
            <a:lvl9pPr marL="3886200" indent="-228600" eaLnBrk="0" fontAlgn="base" hangingPunct="0">
              <a:spcBef>
                <a:spcPts val="338"/>
              </a:spcBef>
              <a:spcAft>
                <a:spcPct val="0"/>
              </a:spcAft>
              <a:buClr>
                <a:srgbClr val="D6903D"/>
              </a:buClr>
              <a:buSzPct val="85000"/>
              <a:buFont typeface="Wingdings 2" panose="05020102010507070707" pitchFamily="18" charset="2"/>
              <a:buChar char=""/>
              <a:defRPr sz="1600">
                <a:solidFill>
                  <a:schemeClr val="tx1"/>
                </a:solidFill>
                <a:latin typeface="Constantia" panose="02030602050306030303" pitchFamily="18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ru-RU" altLang="ru-RU" sz="1800" b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Подробный перечень документов для зачисления в первый класс 2016-2017, который имеет право требовать администрация российских школ: </a:t>
            </a:r>
            <a:endParaRPr lang="ru-RU" altLang="ru-RU" sz="180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ru-RU" altLang="ru-RU" sz="1800" b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1. </a:t>
            </a:r>
            <a:r>
              <a:rPr lang="ru-RU" altLang="ru-RU" sz="180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Заявление от родителя о зачислении ребенка в первый класс. Убедитесь в том, что оно зарегистрировано в соответствующем журнале, узнайте входящий номер и приступайте к сбору остальных документов. </a:t>
            </a:r>
            <a:endParaRPr lang="ru-RU" altLang="ru-RU" sz="180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ru-RU" altLang="ru-RU" sz="1800" b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2. </a:t>
            </a:r>
            <a:r>
              <a:rPr lang="ru-RU" altLang="ru-RU" sz="180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Медицинская карта поступающего, соответствующая установленной форме (026/у-2000) и заверенная печатью и подписью главного врача поликлиники. </a:t>
            </a:r>
            <a:endParaRPr lang="ru-RU" altLang="ru-RU" sz="180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ru-RU" altLang="ru-RU" sz="1800" b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3. </a:t>
            </a:r>
            <a:r>
              <a:rPr lang="ru-RU" altLang="ru-RU" sz="180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Документ, подтверждающий регистрацию ребенка на территории, подконтрольной школе (справка формы 9, выдаваемая в паспортном столе). </a:t>
            </a:r>
            <a:endParaRPr lang="ru-RU" altLang="ru-RU" sz="180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ru-RU" altLang="ru-RU" sz="1800" b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4. </a:t>
            </a:r>
            <a:r>
              <a:rPr lang="ru-RU" altLang="ru-RU" sz="180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Паспорт родителя или заменяющего его представителя. </a:t>
            </a:r>
            <a:endParaRPr lang="ru-RU" altLang="ru-RU" sz="180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ru-RU" altLang="ru-RU" sz="1800" b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5. </a:t>
            </a:r>
            <a:r>
              <a:rPr lang="ru-RU" altLang="ru-RU" sz="180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Свидетельство о рождении поступающего и его ксерокопию. </a:t>
            </a:r>
            <a:endParaRPr lang="ru-RU" altLang="ru-RU" sz="180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ru-RU" altLang="ru-RU" sz="1800" b="1" i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Некоторые школы просят дополнительно представить (но не в обязательном порядке) следующие документы: </a:t>
            </a:r>
            <a:endParaRPr lang="ru-RU" altLang="ru-RU" sz="1800" b="1" i="1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spcBef>
                <a:spcPct val="0"/>
              </a:spcBef>
              <a:buClrTx/>
              <a:buSzTx/>
              <a:buFont typeface="Arial" panose="020B0604020202020204" pitchFamily="34" charset="0"/>
              <a:buChar char="•"/>
            </a:pPr>
            <a:r>
              <a:rPr lang="ru-RU" altLang="ru-RU" sz="180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фотографию будущего первоклассника; </a:t>
            </a:r>
            <a:endParaRPr lang="ru-RU" altLang="ru-RU" sz="180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spcBef>
                <a:spcPct val="0"/>
              </a:spcBef>
              <a:buClrTx/>
              <a:buSzTx/>
              <a:buFont typeface="Arial" panose="020B0604020202020204" pitchFamily="34" charset="0"/>
              <a:buChar char="•"/>
            </a:pPr>
            <a:r>
              <a:rPr lang="ru-RU" altLang="ru-RU" sz="180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медицинский полис; </a:t>
            </a:r>
            <a:endParaRPr lang="ru-RU" altLang="ru-RU" sz="180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spcBef>
                <a:spcPct val="0"/>
              </a:spcBef>
              <a:buClrTx/>
              <a:buSzTx/>
              <a:buFont typeface="Arial" panose="020B0604020202020204" pitchFamily="34" charset="0"/>
              <a:buChar char="•"/>
            </a:pPr>
            <a:r>
              <a:rPr lang="ru-RU" altLang="ru-RU" sz="180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характеристику ребенка из дошкольного учреждения; </a:t>
            </a:r>
            <a:endParaRPr lang="ru-RU" altLang="ru-RU" sz="180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spcBef>
                <a:spcPct val="0"/>
              </a:spcBef>
              <a:buClrTx/>
              <a:buSzTx/>
              <a:buFont typeface="Arial" panose="020B0604020202020204" pitchFamily="34" charset="0"/>
              <a:buChar char="•"/>
            </a:pPr>
            <a:r>
              <a:rPr lang="ru-RU" altLang="ru-RU" sz="180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ксерокопию свидетельств о рождении родителей; </a:t>
            </a:r>
            <a:endParaRPr lang="ru-RU" altLang="ru-RU" sz="180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spcBef>
                <a:spcPct val="0"/>
              </a:spcBef>
              <a:buClrTx/>
              <a:buSzTx/>
              <a:buFont typeface="Arial" panose="020B0604020202020204" pitchFamily="34" charset="0"/>
              <a:buChar char="•"/>
            </a:pPr>
            <a:r>
              <a:rPr lang="ru-RU" altLang="ru-RU" sz="180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справку о состоянии ребенка от невропатолога; </a:t>
            </a:r>
            <a:endParaRPr lang="ru-RU" altLang="ru-RU" sz="180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spcBef>
                <a:spcPct val="0"/>
              </a:spcBef>
              <a:buClrTx/>
              <a:buSzTx/>
              <a:buFont typeface="Arial" panose="020B0604020202020204" pitchFamily="34" charset="0"/>
              <a:buChar char="•"/>
            </a:pPr>
            <a:r>
              <a:rPr lang="ru-RU" altLang="ru-RU" sz="180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заполненную анкету, специально разработанную конкретной школой. </a:t>
            </a:r>
            <a:endParaRPr lang="ru-RU" altLang="ru-RU" sz="180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5" name="Управляющая кнопка: домой 4">
            <a:hlinkClick r:id="rId2" action="ppaction://hlinksldjump" highlightClick="1"/>
          </p:cNvPr>
          <p:cNvSpPr/>
          <p:nvPr/>
        </p:nvSpPr>
        <p:spPr>
          <a:xfrm>
            <a:off x="8243888" y="6237288"/>
            <a:ext cx="685800" cy="457200"/>
          </a:xfrm>
          <a:prstGeom prst="actionButtonHo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ru-RU"/>
          </a:p>
        </p:txBody>
      </p:sp>
      <p:pic>
        <p:nvPicPr>
          <p:cNvPr id="14341" name="Picture 4" descr="animashki-75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4388" y="4508500"/>
            <a:ext cx="1368425" cy="18208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756320"/>
          </a:xfrm>
        </p:spPr>
        <p:txBody>
          <a:bodyPr>
            <a:normAutofit fontScale="90000"/>
          </a:bodyPr>
          <a:lstStyle/>
          <a:p>
            <a:pPr algn="ctr">
              <a:defRPr/>
            </a:pPr>
            <a:r>
              <a:rPr lang="ru-RU" sz="4400" b="1" smtClean="0">
                <a:solidFill>
                  <a:srgbClr val="29123A"/>
                </a:solidFill>
              </a:rPr>
              <a:t>Тренируем руку</a:t>
            </a:r>
            <a:endParaRPr lang="ru-RU" sz="4400" b="1">
              <a:solidFill>
                <a:srgbClr val="29123A"/>
              </a:solidFill>
            </a:endParaRPr>
          </a:p>
        </p:txBody>
      </p:sp>
      <p:pic>
        <p:nvPicPr>
          <p:cNvPr id="15363" name="Содержимое 3" descr="C:\Users\User\Desktop\Как подготовить руку к письму 10.jpg"/>
          <p:cNvPicPr>
            <a:picLocks noGrp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323850" y="1125538"/>
            <a:ext cx="4176713" cy="5472112"/>
          </a:xfrm>
        </p:spPr>
      </p:pic>
      <p:pic>
        <p:nvPicPr>
          <p:cNvPr id="15364" name="Рисунок 4" descr="C:\Users\User\Desktop\развиваем мелкую моторику 6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87900" y="1125538"/>
            <a:ext cx="3756025" cy="5472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Управляющая кнопка: далее 5">
            <a:hlinkClick r:id="" action="ppaction://hlinkshowjump?jump=nextslide" highlightClick="1"/>
          </p:cNvPr>
          <p:cNvSpPr/>
          <p:nvPr/>
        </p:nvSpPr>
        <p:spPr>
          <a:xfrm>
            <a:off x="8305800" y="6248400"/>
            <a:ext cx="685800" cy="457200"/>
          </a:xfrm>
          <a:prstGeom prst="actionButtonForwardNex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900336"/>
          </a:xfrm>
        </p:spPr>
        <p:txBody>
          <a:bodyPr/>
          <a:lstStyle/>
          <a:p>
            <a:pPr algn="ctr">
              <a:defRPr/>
            </a:pPr>
            <a:r>
              <a:rPr lang="ru-RU" sz="4000" b="1" smtClean="0">
                <a:solidFill>
                  <a:srgbClr val="29123A"/>
                </a:solidFill>
              </a:rPr>
              <a:t>Тренируем руку</a:t>
            </a:r>
            <a:endParaRPr lang="ru-RU"/>
          </a:p>
        </p:txBody>
      </p:sp>
      <p:pic>
        <p:nvPicPr>
          <p:cNvPr id="16387" name="Содержимое 3" descr="C:\Users\User\Desktop\развиваем мелкую моторику 9.jpg"/>
          <p:cNvPicPr>
            <a:picLocks noGrp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323850" y="1052513"/>
            <a:ext cx="4032250" cy="5400675"/>
          </a:xfrm>
        </p:spPr>
      </p:pic>
      <p:pic>
        <p:nvPicPr>
          <p:cNvPr id="16388" name="Рисунок 4" descr="C:\Users\User\Desktop\Как подготовить руку к письму 6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1052513"/>
            <a:ext cx="4321175" cy="5400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Управляющая кнопка: домой 5">
            <a:hlinkClick r:id="rId4" action="ppaction://hlinksldjump" highlightClick="1"/>
          </p:cNvPr>
          <p:cNvSpPr/>
          <p:nvPr/>
        </p:nvSpPr>
        <p:spPr>
          <a:xfrm>
            <a:off x="8243888" y="6237288"/>
            <a:ext cx="685800" cy="457200"/>
          </a:xfrm>
          <a:prstGeom prst="actionButtonHo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79512" y="188640"/>
            <a:ext cx="8824402" cy="769441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none">
            <a:spAutoFit/>
          </a:bodyPr>
          <a:lstStyle/>
          <a:p>
            <a:pPr algn="ctr" eaLnBrk="1" hangingPunct="1">
              <a:defRPr/>
            </a:pPr>
            <a:r>
              <a:rPr lang="ru-RU" sz="4400" b="1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Развиваем память и внимание</a:t>
            </a:r>
          </a:p>
        </p:txBody>
      </p:sp>
      <p:pic>
        <p:nvPicPr>
          <p:cNvPr id="17411" name="Рисунок 3" descr="http://1.bp.blogspot.com/_XuTQI-8Rm2M/TNPv3R2a3_I/AAAAAAAAFIs/joD9Pc95pDc/s1600/%D1%80%D0%B0%D0%B7%D0%B2%D0%B8%D1%82%D0%B8%D0%B5+%D0%BF%D0%B0%D0%BC%D1%8F%D1%82%D0%B8+%D1%83+%D0%B4%D0%B5%D1%82%D0%B5%D0%B9+1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388" y="1052513"/>
            <a:ext cx="4356100" cy="5545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412" name="Рисунок 5" descr="http://4.bp.blogspot.com/_XuTQI-8Rm2M/TMlSfAyUvRI/AAAAAAAAFDs/Z-g7w1iLYRg/s1600/%D0%A0%D0%B0%D0%B7%D0%B2%D0%B8%D1%82%D0%B8%D0%B5+%D0%B2%D0%BD%D0%B8%D0%BC%D0%B0%D0%BD%D0%B8%D1%8F+1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00563" y="1052513"/>
            <a:ext cx="4464050" cy="5545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Управляющая кнопка: далее 6">
            <a:hlinkClick r:id="" action="ppaction://hlinkshowjump?jump=nextslide" highlightClick="1"/>
          </p:cNvPr>
          <p:cNvSpPr/>
          <p:nvPr/>
        </p:nvSpPr>
        <p:spPr>
          <a:xfrm>
            <a:off x="8305800" y="6248400"/>
            <a:ext cx="685800" cy="457200"/>
          </a:xfrm>
          <a:prstGeom prst="actionButtonForwardNex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Рисунок 1" descr="http://4.bp.blogspot.com/_XuTQI-8Rm2M/TNPrDeefdeI/AAAAAAAAFIY/0LIfcKwPI7s/s1600/%D1%80%D0%B0%D0%B7%D0%B2%D0%B8%D1%82%D0%B8%D0%B5+%D0%BF%D0%B0%D0%BC%D1%8F%D1%82%D0%B8+%D1%83+%D1%80%D0%B5%D0%B1%D0%B5%D0%BD%D0%BA%D0%B0++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88913"/>
            <a:ext cx="4356100" cy="6480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435" name="Рисунок 2" descr="http://3.bp.blogspot.com/_XuTQI-8Rm2M/TNPzSqb3PVI/AAAAAAAAFI0/GwvZZ97mJq4/s1600/%D1%80%D0%B0%D0%B7%D0%B2%D0%B8%D1%82%D0%B8%D0%B5+%D0%BF%D0%B0%D0%BC%D1%8F%D1%82%D0%B8+%D1%83+%D0%B4%D0%BE%D1%88%D0%BA%D0%BE%D0%BB%D1%8C%D0%BD%D0%B8%D0%BA%D0%BE%D0%B2+13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56100" y="188913"/>
            <a:ext cx="4787900" cy="6480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Управляющая кнопка: домой 3">
            <a:hlinkClick r:id="rId4" action="ppaction://hlinksldjump" highlightClick="1"/>
          </p:cNvPr>
          <p:cNvSpPr/>
          <p:nvPr/>
        </p:nvSpPr>
        <p:spPr>
          <a:xfrm>
            <a:off x="8243888" y="6237288"/>
            <a:ext cx="685800" cy="457200"/>
          </a:xfrm>
          <a:prstGeom prst="actionButtonHo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Содержимое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altLang="ru-RU" sz="2800" smtClean="0"/>
              <a:t>http://www.razvitierebenka.com</a:t>
            </a:r>
          </a:p>
          <a:p>
            <a:r>
              <a:rPr lang="ru-RU" altLang="ru-RU" sz="2800" smtClean="0"/>
              <a:t>https://infourok.ru/skoro_v_shkolu_konsultaciya_dlya_roditeley.</a:t>
            </a:r>
          </a:p>
          <a:p>
            <a:r>
              <a:rPr lang="en-US" altLang="ru-RU" sz="2800" smtClean="0"/>
              <a:t>http://detsad217.jimdo.com/%D0%BB%D0%BE%D0%B3%D0%BE%D0%BF%D0%B5%D0%B4-%D1%81%D0%BE%D0%B2%D0%B5%D1%82%D1%83%D0%B5%D1%82/</a:t>
            </a:r>
            <a:endParaRPr lang="ru-RU" altLang="ru-RU" sz="2800" smtClean="0"/>
          </a:p>
          <a:p>
            <a:endParaRPr lang="ru-RU" altLang="ru-RU" sz="2800" smtClean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828328"/>
          </a:xfrm>
        </p:spPr>
        <p:txBody>
          <a:bodyPr/>
          <a:lstStyle/>
          <a:p>
            <a:pPr algn="ctr">
              <a:defRPr/>
            </a:pPr>
            <a:r>
              <a:rPr lang="ru-RU" b="1" smtClean="0"/>
              <a:t>Полезные ссылки</a:t>
            </a:r>
            <a:endParaRPr lang="ru-RU" b="1"/>
          </a:p>
        </p:txBody>
      </p:sp>
      <p:sp>
        <p:nvSpPr>
          <p:cNvPr id="4" name="Управляющая кнопка: домой 3">
            <a:hlinkClick r:id="rId2" action="ppaction://hlinksldjump" highlightClick="1"/>
          </p:cNvPr>
          <p:cNvSpPr/>
          <p:nvPr/>
        </p:nvSpPr>
        <p:spPr>
          <a:xfrm>
            <a:off x="8243888" y="6237288"/>
            <a:ext cx="685800" cy="457200"/>
          </a:xfrm>
          <a:prstGeom prst="actionButtonHo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ru-RU"/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Бумажная">
  <a:themeElements>
    <a:clrScheme name="Бумажная">
      <a:dk1>
        <a:sysClr val="windowText" lastClr="000000"/>
      </a:dk1>
      <a:lt1>
        <a:sysClr val="window" lastClr="FFFFFF"/>
      </a:lt1>
      <a:dk2>
        <a:srgbClr val="444D26"/>
      </a:dk2>
      <a:lt2>
        <a:srgbClr val="FEFAC9"/>
      </a:lt2>
      <a:accent1>
        <a:srgbClr val="A5B592"/>
      </a:accent1>
      <a:accent2>
        <a:srgbClr val="F3A447"/>
      </a:accent2>
      <a:accent3>
        <a:srgbClr val="E7BC29"/>
      </a:accent3>
      <a:accent4>
        <a:srgbClr val="D092A7"/>
      </a:accent4>
      <a:accent5>
        <a:srgbClr val="9C85C0"/>
      </a:accent5>
      <a:accent6>
        <a:srgbClr val="809EC2"/>
      </a:accent6>
      <a:hlink>
        <a:srgbClr val="8E58B6"/>
      </a:hlink>
      <a:folHlink>
        <a:srgbClr val="7F6F6F"/>
      </a:folHlink>
    </a:clrScheme>
    <a:fontScheme name="Бумажная">
      <a:majorFont>
        <a:latin typeface="Constantia"/>
        <a:ea typeface=""/>
        <a:cs typeface=""/>
        <a:font script="Jpan" typeface="HG明朝E"/>
        <a:font script="Hang" typeface="궁서"/>
        <a:font script="Hans" typeface="华文新魏"/>
        <a:font script="Hant" typeface="標楷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onstantia"/>
        <a:ea typeface=""/>
        <a:cs typeface=""/>
        <a:font script="Jpan" typeface="HG明朝E"/>
        <a:font script="Hang" typeface="궁서"/>
        <a:font script="Hans" typeface="华文新魏"/>
        <a:font script="Hant" typeface="標楷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Бумажная">
      <a: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63000"/>
                <a:tint val="82000"/>
              </a:schemeClr>
              <a:schemeClr val="phClr">
                <a:tint val="10000"/>
                <a:satMod val="400000"/>
              </a:schemeClr>
            </a:duotone>
          </a:blip>
          <a:tile tx="0" ty="0" sx="40000" sy="40000" flip="none" algn="tl"/>
        </a:blipFill>
        <a:blipFill>
          <a:blip xmlns:r="http://schemas.openxmlformats.org/officeDocument/2006/relationships" r:embed="rId1">
            <a:duotone>
              <a:schemeClr val="phClr">
                <a:shade val="40000"/>
              </a:schemeClr>
              <a:schemeClr val="phClr">
                <a:tint val="42000"/>
              </a:schemeClr>
            </a:duotone>
          </a:blip>
          <a:tile tx="0" ty="0" sx="40000" sy="40000" flip="none" algn="tl"/>
        </a:blipFill>
      </a:fillStyleLst>
      <a:lnStyleLst>
        <a:ln w="127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  <a:ln w="635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95000" rotWithShape="0">
              <a:srgbClr val="000000">
                <a:alpha val="50000"/>
              </a:srgbClr>
            </a:outerShdw>
            <a:softEdge rad="12700"/>
          </a:effectLst>
        </a:effectStyle>
        <a:effectStyle>
          <a:effectLst>
            <a:outerShdw blurRad="95000" rotWithShape="0">
              <a:srgbClr val="000000">
                <a:alpha val="50000"/>
              </a:srgbClr>
            </a:outerShdw>
            <a:softEdge rad="12700"/>
          </a:effectLst>
        </a:effectStyle>
        <a:effectStyle>
          <a:effectLst>
            <a:outerShdw blurRad="95000" algn="tl" rotWithShape="0">
              <a:srgbClr val="000000">
                <a:alpha val="50000"/>
              </a:srgbClr>
            </a:outerShdw>
          </a:effectLst>
          <a:scene3d>
            <a:camera prst="orthographicFront"/>
            <a:lightRig rig="soft" dir="t">
              <a:rot lat="0" lon="0" rev="18000000"/>
            </a:lightRig>
          </a:scene3d>
          <a:sp3d prstMaterial="dkEdge">
            <a:bevelT w="73660" h="44450" prst="riblet"/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55000"/>
                <a:alpha val="20000"/>
              </a:schemeClr>
              <a:schemeClr val="phClr">
                <a:tint val="40000"/>
                <a:shade val="90000"/>
                <a:satMod val="60000"/>
                <a:alpha val="20000"/>
              </a:schemeClr>
            </a:duotone>
          </a:blip>
          <a:tile tx="0" ty="0" sx="58000" sy="38000" flip="none" algn="tl"/>
        </a:blipFill>
        <a:blipFill>
          <a:blip xmlns:r="http://schemas.openxmlformats.org/officeDocument/2006/relationships" r:embed="rId2">
            <a:duotone>
              <a:schemeClr val="phClr">
                <a:shade val="12000"/>
                <a:satMod val="240000"/>
              </a:schemeClr>
              <a:schemeClr val="phClr">
                <a:tint val="65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Paper</Template>
  <TotalTime>344</TotalTime>
  <Words>700</Words>
  <Application>Microsoft Office PowerPoint</Application>
  <PresentationFormat>Экран (4:3)</PresentationFormat>
  <Paragraphs>89</Paragraphs>
  <Slides>15</Slides>
  <Notes>0</Notes>
  <HiddenSlides>0</HiddenSlides>
  <MMClips>1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15</vt:i4>
      </vt:variant>
    </vt:vector>
  </HeadingPairs>
  <TitlesOfParts>
    <vt:vector size="21" baseType="lpstr">
      <vt:lpstr>Arial</vt:lpstr>
      <vt:lpstr>Constantia</vt:lpstr>
      <vt:lpstr>Wingdings 2</vt:lpstr>
      <vt:lpstr>Calibri</vt:lpstr>
      <vt:lpstr>Times New Roman</vt:lpstr>
      <vt:lpstr>Бумажная</vt:lpstr>
      <vt:lpstr>Интерактивный журнал для родителей воспитанников подготовительной к школе группы «Путешественники» Выпуск № 2 «Скоро в школу!»</vt:lpstr>
      <vt:lpstr>Презентация PowerPoint</vt:lpstr>
      <vt:lpstr>К школе- готовы!</vt:lpstr>
      <vt:lpstr>Презентация PowerPoint</vt:lpstr>
      <vt:lpstr>Логопед советует.</vt:lpstr>
      <vt:lpstr>Презентация PowerPoint</vt:lpstr>
      <vt:lpstr> Обратите внимание!  (Советы психолога) </vt:lpstr>
      <vt:lpstr>Спрашивали? Отвечаем! </vt:lpstr>
      <vt:lpstr>Презентация PowerPoint</vt:lpstr>
      <vt:lpstr>Презентация PowerPoint</vt:lpstr>
      <vt:lpstr>Тренируем руку</vt:lpstr>
      <vt:lpstr>Тренируем руку</vt:lpstr>
      <vt:lpstr>Презентация PowerPoint</vt:lpstr>
      <vt:lpstr>Презентация PowerPoint</vt:lpstr>
      <vt:lpstr>Полезные ссылки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Ольга</dc:creator>
  <cp:lastModifiedBy>Домашний</cp:lastModifiedBy>
  <cp:revision>31</cp:revision>
  <dcterms:created xsi:type="dcterms:W3CDTF">2011-04-02T20:01:20Z</dcterms:created>
  <dcterms:modified xsi:type="dcterms:W3CDTF">2021-04-04T15:52:06Z</dcterms:modified>
</cp:coreProperties>
</file>