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19" r:id="rId2"/>
    <p:sldId id="317" r:id="rId3"/>
    <p:sldId id="318" r:id="rId4"/>
    <p:sldId id="316" r:id="rId5"/>
    <p:sldId id="308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74" autoAdjust="0"/>
  </p:normalViewPr>
  <p:slideViewPr>
    <p:cSldViewPr>
      <p:cViewPr varScale="1">
        <p:scale>
          <a:sx n="86" d="100"/>
          <a:sy n="86" d="100"/>
        </p:scale>
        <p:origin x="9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72B066-CA66-409F-907C-B67EC04B1F24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CEAF16-F236-43CD-8AE9-93BD75E70F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764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EAF16-F236-43CD-8AE9-93BD75E70F5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CEAF16-F236-43CD-8AE9-93BD75E70F56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артинки по запросу шаблон презентации армия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872207"/>
          </a:xfrm>
        </p:spPr>
        <p:txBody>
          <a:bodyPr/>
          <a:lstStyle/>
          <a:p>
            <a:r>
              <a:rPr lang="ru-RU" i="1" dirty="0" smtClean="0">
                <a:solidFill>
                  <a:schemeClr val="bg1"/>
                </a:solidFill>
              </a:rPr>
              <a:t>ПРЕЗЕНТАЦИЯ</a:t>
            </a:r>
            <a:br>
              <a:rPr lang="ru-RU" i="1" dirty="0" smtClean="0">
                <a:solidFill>
                  <a:schemeClr val="bg1"/>
                </a:solidFill>
              </a:rPr>
            </a:br>
            <a:r>
              <a:rPr lang="ru-RU" i="1" dirty="0" smtClean="0">
                <a:solidFill>
                  <a:schemeClr val="bg1"/>
                </a:solidFill>
              </a:rPr>
              <a:t>«ФРОНТОВЫЕ  ПИСЬМА»</a:t>
            </a:r>
            <a:endParaRPr lang="ru-RU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492896"/>
            <a:ext cx="6840760" cy="252028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Совместная работа педагога-психолога, родителей и обучающегося ДОО</a:t>
            </a:r>
          </a:p>
          <a:p>
            <a:r>
              <a:rPr lang="ru-RU" sz="1600" i="1" u="sng" dirty="0" smtClean="0">
                <a:solidFill>
                  <a:schemeClr val="tx1"/>
                </a:solidFill>
              </a:rPr>
              <a:t>«Формирование патриотических чувств детей дошкольного возраста»</a:t>
            </a:r>
            <a:endParaRPr lang="ru-RU" sz="1600" i="1" u="sng" dirty="0" smtClean="0">
              <a:solidFill>
                <a:schemeClr val="tx1"/>
              </a:solidFill>
            </a:endParaRPr>
          </a:p>
          <a:p>
            <a:pPr algn="l"/>
            <a:endParaRPr lang="ru-RU" sz="1600" i="1" u="sng" dirty="0" smtClean="0">
              <a:solidFill>
                <a:schemeClr val="tx1"/>
              </a:solidFill>
            </a:endParaRP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КРЫЛОВ ПЛАТОН 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</a:rPr>
              <a:t>обучающийся МБДОУ ЦРР детский сад «Танюша»</a:t>
            </a:r>
          </a:p>
          <a:p>
            <a:pPr algn="l"/>
            <a:r>
              <a:rPr lang="ru-RU" sz="1600" dirty="0" err="1" smtClean="0">
                <a:solidFill>
                  <a:schemeClr val="tx1"/>
                </a:solidFill>
              </a:rPr>
              <a:t>пгт</a:t>
            </a:r>
            <a:r>
              <a:rPr lang="ru-RU" sz="1600" dirty="0" smtClean="0">
                <a:solidFill>
                  <a:schemeClr val="tx1"/>
                </a:solidFill>
              </a:rPr>
              <a:t>. Федоровский, </a:t>
            </a:r>
            <a:r>
              <a:rPr lang="ru-RU" sz="1600" dirty="0" err="1" smtClean="0">
                <a:solidFill>
                  <a:schemeClr val="tx1"/>
                </a:solidFill>
              </a:rPr>
              <a:t>Сургутского</a:t>
            </a:r>
            <a:r>
              <a:rPr lang="ru-RU" sz="1600" dirty="0" smtClean="0">
                <a:solidFill>
                  <a:schemeClr val="tx1"/>
                </a:solidFill>
              </a:rPr>
              <a:t> района, </a:t>
            </a:r>
            <a:r>
              <a:rPr lang="ru-RU" sz="1600" dirty="0" err="1" smtClean="0">
                <a:solidFill>
                  <a:schemeClr val="tx1"/>
                </a:solidFill>
              </a:rPr>
              <a:t>ХМАО-Югра</a:t>
            </a:r>
            <a:r>
              <a:rPr lang="ru-RU" sz="1600" dirty="0" smtClean="0">
                <a:solidFill>
                  <a:schemeClr val="tx1"/>
                </a:solidFill>
              </a:rPr>
              <a:t>, Тюменской области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</a:rPr>
              <a:t>Педагог-психолог, </a:t>
            </a:r>
            <a:r>
              <a:rPr lang="ru-RU" sz="1600" dirty="0" err="1" smtClean="0">
                <a:solidFill>
                  <a:schemeClr val="tx1"/>
                </a:solidFill>
              </a:rPr>
              <a:t>Курдюкова</a:t>
            </a:r>
            <a:r>
              <a:rPr lang="ru-RU" sz="1600" dirty="0" smtClean="0">
                <a:solidFill>
                  <a:schemeClr val="tx1"/>
                </a:solidFill>
              </a:rPr>
              <a:t> С.А.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</a:rPr>
              <a:t>Воспитатель, Лысенко Е.И.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Картинки по запросу картинки на тему фронтовые письм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МОЯ ИСТОРИЯ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</a:rPr>
              <a:t>Однажды вечером мы с мамой рассматривали семейные альбомы. И я увидел там старенькую бумагу, сложенную в треугольник. Я спросил у мамы что это. Она мне рассказала, что это фронтовое письмо от дедушки. Мне стало интересно, почему фронтовые письма в такой необычной форме, почему они отправлялись без конверта. И я решил узнать историю фронтовых писем.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m3-tub-ru.yandex.net/i?id=6a91d9191d6107b1fce53221e7c163b5&amp;n=33&amp;h=215&amp;w=3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 rot="20706032">
            <a:off x="645893" y="1754609"/>
            <a:ext cx="73060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Письма с фронта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F:\письмо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86734">
            <a:off x="2133484" y="3046416"/>
            <a:ext cx="2046671" cy="281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Письма с фронта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70C0"/>
                </a:solidFill>
              </a:rPr>
              <a:t>Я предположил, что письма были в форме треугольников, потому что в годы войны было мало бумаги. Мы с мамой стали изучать книги, энциклопедии, слушали военные песни  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3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793" cy="685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699989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076056" y="836712"/>
            <a:ext cx="3600400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Times New Roman" pitchFamily="18" charset="0"/>
                <a:ea typeface="Times New Roman"/>
                <a:cs typeface="Times New Roman" pitchFamily="18" charset="0"/>
              </a:rPr>
              <a:t>С началом Великой Отечественной войны </a:t>
            </a:r>
            <a:r>
              <a:rPr lang="ru-RU" sz="24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писем стало больше , </a:t>
            </a:r>
            <a:r>
              <a:rPr lang="ru-RU" sz="2400" b="1" dirty="0">
                <a:latin typeface="Times New Roman" pitchFamily="18" charset="0"/>
                <a:ea typeface="Times New Roman"/>
                <a:cs typeface="Times New Roman" pitchFamily="18" charset="0"/>
              </a:rPr>
              <a:t>так как люди были разлучены между собой. </a:t>
            </a:r>
            <a:r>
              <a:rPr lang="ru-RU" sz="24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Конвертов </a:t>
            </a:r>
            <a:r>
              <a:rPr lang="ru-RU" sz="2400" b="1" dirty="0">
                <a:latin typeface="Times New Roman" pitchFamily="18" charset="0"/>
                <a:ea typeface="Times New Roman"/>
                <a:cs typeface="Times New Roman" pitchFamily="18" charset="0"/>
              </a:rPr>
              <a:t>не хватало. </a:t>
            </a:r>
            <a:r>
              <a:rPr lang="ru-RU" sz="24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Так и появился солдатским "треугольник</a:t>
            </a:r>
            <a:r>
              <a:rPr lang="ru-RU" sz="2400" b="1" dirty="0">
                <a:latin typeface="Times New Roman" pitchFamily="18" charset="0"/>
                <a:ea typeface="Times New Roman"/>
                <a:cs typeface="Times New Roman" pitchFamily="18" charset="0"/>
              </a:rPr>
              <a:t>". 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74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2348880"/>
            <a:ext cx="8568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Они 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были написаны простым карандашом и чернилами</a:t>
            </a:r>
            <a:r>
              <a:rPr lang="ru-RU" sz="2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2000" b="1" dirty="0">
                <a:latin typeface="Times New Roman" pitchFamily="18" charset="0"/>
                <a:ea typeface="Times New Roman"/>
                <a:cs typeface="Times New Roman" pitchFamily="18" charset="0"/>
              </a:rPr>
              <a:t> Каждому солдату давали небольшой кусочек карандаша, чтобы умещался в шапку – ушанку или пилотку. Ну а бумага, какая уж придётся.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://tumentoday.ru/media/gallery_images/c056f4bcfa95359425ac6921daed7f9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575" y="3717032"/>
            <a:ext cx="4178425" cy="278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rmserd.pnzreg.ru/files/mserdoba_pnzreg_ru/12_07/44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99"/>
          <a:stretch/>
        </p:blipFill>
        <p:spPr bwMode="auto">
          <a:xfrm>
            <a:off x="0" y="3789040"/>
            <a:ext cx="4739060" cy="275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1560" y="476672"/>
            <a:ext cx="784887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письма писали и в холод, и в жару солдаты,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не выпускавшие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оружия из рук. Они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- </a:t>
            </a:r>
            <a:r>
              <a:rPr lang="ru-RU" sz="2000" b="1" dirty="0" smtClean="0">
                <a:latin typeface="Times New Roman"/>
                <a:ea typeface="Times New Roman"/>
                <a:cs typeface="Times New Roman"/>
              </a:rPr>
              <a:t>нить, </a:t>
            </a:r>
            <a:r>
              <a:rPr lang="ru-RU" sz="2000" b="1" dirty="0">
                <a:latin typeface="Times New Roman"/>
                <a:ea typeface="Times New Roman"/>
                <a:cs typeface="Times New Roman"/>
              </a:rPr>
              <a:t>связывающая наше поколение с теми далекими годами войны 1941-1945 гг.</a:t>
            </a:r>
            <a:endParaRPr lang="ru-RU" sz="16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948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m0-tub-ru.yandex.net/i?id=d1e723493edaca7fda62b5ae3009d308&amp;n=33&amp;h=215&amp;w=28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5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F:\письмо15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52" y="332656"/>
            <a:ext cx="2662064" cy="366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4581128"/>
            <a:ext cx="5688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Четыре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долгих года шла война! И письма вселяли надежду, что надо верить 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победу.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692696"/>
            <a:ext cx="55446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Times New Roman"/>
                <a:ea typeface="Times New Roman"/>
              </a:rPr>
              <a:t> </a:t>
            </a:r>
            <a:r>
              <a:rPr lang="ru-RU" sz="2400" b="1" dirty="0">
                <a:latin typeface="Times New Roman"/>
                <a:ea typeface="Times New Roman"/>
              </a:rPr>
              <a:t>Это свидетельства </a:t>
            </a:r>
            <a:r>
              <a:rPr lang="ru-RU" sz="2400" b="1" dirty="0" smtClean="0">
                <a:latin typeface="Times New Roman"/>
                <a:ea typeface="Times New Roman"/>
              </a:rPr>
              <a:t>подвигов </a:t>
            </a:r>
            <a:r>
              <a:rPr lang="ru-RU" sz="2400" b="1" dirty="0">
                <a:latin typeface="Times New Roman"/>
                <a:ea typeface="Times New Roman"/>
              </a:rPr>
              <a:t>наших земляков, прошедших самую кровопролитную войну, какую когда-либо </a:t>
            </a:r>
            <a:r>
              <a:rPr lang="ru-RU" sz="2400" b="1" dirty="0" smtClean="0">
                <a:latin typeface="Times New Roman"/>
                <a:ea typeface="Times New Roman"/>
              </a:rPr>
              <a:t>знало </a:t>
            </a:r>
            <a:r>
              <a:rPr lang="ru-RU" sz="2400" b="1" dirty="0">
                <a:latin typeface="Times New Roman"/>
                <a:ea typeface="Times New Roman"/>
              </a:rPr>
              <a:t>человечество. </a:t>
            </a:r>
            <a:endParaRPr lang="ru-RU" sz="2000" b="1" dirty="0">
              <a:latin typeface="Times New Roman"/>
              <a:ea typeface="Times New Roman"/>
            </a:endParaRPr>
          </a:p>
        </p:txBody>
      </p:sp>
      <p:pic>
        <p:nvPicPr>
          <p:cNvPr id="7" name="Picture 3" descr="F:\письмо5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2" t="67107" r="15314"/>
          <a:stretch/>
        </p:blipFill>
        <p:spPr bwMode="auto">
          <a:xfrm rot="10800000">
            <a:off x="4427984" y="2348880"/>
            <a:ext cx="3906982" cy="228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638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1895</TotalTime>
  <Words>255</Words>
  <Application>Microsoft Office PowerPoint</Application>
  <PresentationFormat>Экран (4:3)</PresentationFormat>
  <Paragraphs>21</Paragraphs>
  <Slides>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ПРЕЗЕНТАЦИЯ «ФРОНТОВЫЕ  ПИСЬМА»</vt:lpstr>
      <vt:lpstr>МОЯ ИСТОРИЯ</vt:lpstr>
      <vt:lpstr>Письма с фронта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Админ</cp:lastModifiedBy>
  <cp:revision>140</cp:revision>
  <dcterms:created xsi:type="dcterms:W3CDTF">2017-05-02T08:49:38Z</dcterms:created>
  <dcterms:modified xsi:type="dcterms:W3CDTF">2021-03-19T08:15:28Z</dcterms:modified>
</cp:coreProperties>
</file>